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2" r:id="rId4"/>
    <p:sldId id="265" r:id="rId5"/>
    <p:sldId id="266" r:id="rId6"/>
    <p:sldId id="267" r:id="rId7"/>
    <p:sldId id="264" r:id="rId8"/>
    <p:sldId id="263" r:id="rId9"/>
    <p:sldId id="268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62" autoAdjust="0"/>
    <p:restoredTop sz="94660"/>
  </p:normalViewPr>
  <p:slideViewPr>
    <p:cSldViewPr>
      <p:cViewPr varScale="1">
        <p:scale>
          <a:sx n="75" d="100"/>
          <a:sy n="75" d="100"/>
        </p:scale>
        <p:origin x="-75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01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47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7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22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8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46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98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119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13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91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07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952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12776"/>
            <a:ext cx="9144000" cy="792089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MS </a:t>
            </a:r>
            <a: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Excel – Zaokrouhlit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VY_32_inovace_10 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- MS Excel -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Zaokrouhlit</a:t>
            </a:r>
          </a:p>
          <a:p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       Pavlína Honcová</a:t>
            </a:r>
          </a:p>
          <a:p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Období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Leden 2013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Věková skupina:      9. ročník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Tematická oblast:    Informatika – Tabulkové kalkulátory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 funkce Zaokrouhlit, procvičení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00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Úvod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1484784"/>
            <a:ext cx="80648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V mnoha vzorcích si vystačíme pouze se základními matematickými znaménky.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MS Excel zná celou řadu užitečných vzorců, které můžeme využívat při vlastních výpočtech.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Při vkládání vzorců nám nabízí nápovědu, která nás krátce informuje o tom, co daný vzorec počítá.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Funkce ZAOKROUHLIT 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412776"/>
            <a:ext cx="698477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 Funkce ZAOKROUHLIT zaokrouhlí číslo         na zadaný počet číslic.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=ZAOKROUHLIT(</a:t>
            </a:r>
            <a:r>
              <a:rPr lang="cs-CZ" sz="2800" b="1" i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číslo; číslice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)</a:t>
            </a:r>
            <a:endParaRPr lang="cs-CZ" sz="28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Povinné argumenty: </a:t>
            </a:r>
          </a:p>
          <a:p>
            <a:pPr marL="342900" indent="-342900">
              <a:lnSpc>
                <a:spcPct val="150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Číslo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→ jde o číslo, které chceme zaokrouhlit</a:t>
            </a:r>
          </a:p>
          <a:p>
            <a:pPr marL="342900" indent="-342900">
              <a:lnSpc>
                <a:spcPct val="150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Číslice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→ určuje počet číslic, na které chceme zadané číslo zaokrouhlit</a:t>
            </a:r>
          </a:p>
        </p:txBody>
      </p:sp>
    </p:spTree>
    <p:extLst>
      <p:ext uri="{BB962C8B-B14F-4D97-AF65-F5344CB8AC3E}">
        <p14:creationId xmlns:p14="http://schemas.microsoft.com/office/powerpoint/2010/main" val="2087014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Argument </a:t>
            </a:r>
            <a:r>
              <a:rPr lang="cs-CZ" sz="4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číslice</a:t>
            </a:r>
            <a:endParaRPr lang="cs-CZ" sz="40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484784"/>
            <a:ext cx="78488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Argument číslice je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větší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než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0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→ číslo bude zaokrouhleno na zadaný počet desetinných míst.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Argument číslice je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roven 0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→ číslo bude zaokrouhleno na nejbližší celé číslo.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Argument číslice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menší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než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0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→ číslo bude zaokrouhleno směrem doleva od desetinné čárky.</a:t>
            </a:r>
          </a:p>
        </p:txBody>
      </p:sp>
    </p:spTree>
    <p:extLst>
      <p:ext uri="{BB962C8B-B14F-4D97-AF65-F5344CB8AC3E}">
        <p14:creationId xmlns:p14="http://schemas.microsoft.com/office/powerpoint/2010/main" val="1557910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Argument </a:t>
            </a:r>
            <a:r>
              <a:rPr lang="cs-CZ" sz="4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číslice</a:t>
            </a:r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 </a:t>
            </a:r>
            <a:endParaRPr lang="cs-CZ" sz="4000" b="1" i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56278" y="2822753"/>
            <a:ext cx="2666114" cy="830997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9 456,194</a:t>
            </a:r>
            <a:endParaRPr lang="cs-CZ" sz="4800" b="1" dirty="0">
              <a:solidFill>
                <a:schemeClr val="accent6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0" y="2826821"/>
            <a:ext cx="2592288" cy="1008112"/>
          </a:xfrm>
          <a:prstGeom prst="wedgeRoundRectCallout">
            <a:avLst>
              <a:gd name="adj1" fmla="val 81148"/>
              <a:gd name="adj2" fmla="val -14486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Argument číslice je roven -3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578756" y="1484784"/>
            <a:ext cx="2481076" cy="1008112"/>
          </a:xfrm>
          <a:prstGeom prst="wedgeRoundRectCallout">
            <a:avLst>
              <a:gd name="adj1" fmla="val 86785"/>
              <a:gd name="adj2" fmla="val 108973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Argument číslice je roven -2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6588224" y="4331319"/>
            <a:ext cx="2376264" cy="1008112"/>
          </a:xfrm>
          <a:prstGeom prst="wedgeRoundRectCallout">
            <a:avLst>
              <a:gd name="adj1" fmla="val -86599"/>
              <a:gd name="adj2" fmla="val -141724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Argument číslice je roven 3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3059832" y="5335736"/>
            <a:ext cx="3240360" cy="1008112"/>
          </a:xfrm>
          <a:prstGeom prst="wedgeRoundRectCallout">
            <a:avLst>
              <a:gd name="adj1" fmla="val 9816"/>
              <a:gd name="adj2" fmla="val -239987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Argument číslice je roven 1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3557836" y="1196752"/>
            <a:ext cx="2376264" cy="1008112"/>
          </a:xfrm>
          <a:prstGeom prst="wedgeRoundRectCallout">
            <a:avLst>
              <a:gd name="adj1" fmla="val -6645"/>
              <a:gd name="adj2" fmla="val 131649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Argument číslice je roven 0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144016" y="5315148"/>
            <a:ext cx="2448272" cy="1008112"/>
          </a:xfrm>
          <a:prstGeom prst="wedgeRoundRectCallout">
            <a:avLst>
              <a:gd name="adj1" fmla="val 116675"/>
              <a:gd name="adj2" fmla="val -239987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Argument číslice je roven -1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6602288" y="1700808"/>
            <a:ext cx="2398080" cy="1008112"/>
          </a:xfrm>
          <a:prstGeom prst="wedgeRoundRectCallout">
            <a:avLst>
              <a:gd name="adj1" fmla="val -103481"/>
              <a:gd name="adj2" fmla="val 88817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Argument číslice je roven 2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53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Příklad </a:t>
            </a:r>
            <a:endParaRPr lang="cs-CZ" sz="4000" b="1" i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7444" y="1196752"/>
            <a:ext cx="687111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Zaokrouhli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56,457: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arenR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na setiny: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20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   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=</a:t>
            </a:r>
            <a:r>
              <a:rPr lang="cs-CZ" sz="2800" b="1" dirty="0">
                <a:latin typeface="Calibri" pitchFamily="34" charset="0"/>
                <a:cs typeface="Calibri" pitchFamily="34" charset="0"/>
              </a:rPr>
              <a:t>ZAOKROUHLIT (56,457;2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)      →     </a:t>
            </a:r>
            <a:r>
              <a:rPr lang="cs-CZ" sz="2800" b="1" dirty="0">
                <a:latin typeface="Calibri" pitchFamily="34" charset="0"/>
                <a:cs typeface="Calibri" pitchFamily="34" charset="0"/>
              </a:rPr>
              <a:t>56,46</a:t>
            </a:r>
          </a:p>
          <a:p>
            <a:pPr marL="457200" indent="-457200">
              <a:lnSpc>
                <a:spcPct val="200000"/>
              </a:lnSpc>
              <a:buFont typeface="+mj-lt"/>
              <a:buAutoNum type="arabicParenR" startAt="2"/>
            </a:pPr>
            <a:r>
              <a:rPr lang="cs-CZ" sz="2800" dirty="0">
                <a:latin typeface="Calibri" pitchFamily="34" charset="0"/>
                <a:cs typeface="Calibri" pitchFamily="34" charset="0"/>
              </a:rPr>
              <a:t>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a desítky:</a:t>
            </a:r>
          </a:p>
          <a:p>
            <a:pPr>
              <a:lnSpc>
                <a:spcPct val="200000"/>
              </a:lnSpc>
            </a:pPr>
            <a:r>
              <a:rPr lang="cs-CZ" sz="28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      =ZAOKROUHLIT(56,457;-1)     →     60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0677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Funkce 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340768"/>
            <a:ext cx="78488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ZAOKR.DOLŮ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– zaokrouhlí číslo dolů, směrem k nule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ZAOKR.NAHORU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– zaokrouhlí číslo na nejbližší celé číslo nebo na nejbližší násobek zadané hodnoty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ZAOKROUHLIT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– zaokrouhlí číslo na zadaný počet číslic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ZAOKROUHLIT.NA.LICHÉ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– zaokrouhlí číslo nahoru na nejbližší celé liché číslo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ZAOKROUHLIT.NA.SUDÉ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– zaokrouhlí číslo nahoru na nejbližší celé sudé číslo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0144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Cvičení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63588" y="1051920"/>
            <a:ext cx="74168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Přepiš si tabulku podle vzoru.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Pomocí funkce ZAOKROUHLIT dopočítej druhý sloupeček tabulky.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36915"/>
            <a:ext cx="6480720" cy="39834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1758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65151" y="1237804"/>
            <a:ext cx="6948772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Podle vzoru si zkontrolujte správné vzorce: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883" y="2524563"/>
            <a:ext cx="8648233" cy="295232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9799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63588" y="1196752"/>
            <a:ext cx="69487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Podle vzoru si zkontrolujte správné výsledky: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9024" y="2204862"/>
            <a:ext cx="6325951" cy="414319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72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Zdroje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124744"/>
            <a:ext cx="82089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>
                <a:latin typeface="Calibri" pitchFamily="34" charset="0"/>
                <a:cs typeface="Calibri" pitchFamily="34" charset="0"/>
              </a:rPr>
              <a:t>Vlastní, snímky obrazovky aplikace Excel systému Microsoft Office 2010.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98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354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MS Excel – Zaokrouhlit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Excel - Zaokrouhlit</dc:title>
  <dc:creator>Uživatel</dc:creator>
  <cp:lastModifiedBy>Uživatel</cp:lastModifiedBy>
  <cp:revision>29</cp:revision>
  <dcterms:created xsi:type="dcterms:W3CDTF">2012-12-15T12:17:40Z</dcterms:created>
  <dcterms:modified xsi:type="dcterms:W3CDTF">2013-05-13T11:01:28Z</dcterms:modified>
</cp:coreProperties>
</file>