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25" autoAdjust="0"/>
    <p:restoredTop sz="94660"/>
  </p:normalViewPr>
  <p:slideViewPr>
    <p:cSldViewPr>
      <p:cViewPr varScale="1">
        <p:scale>
          <a:sx n="75" d="100"/>
          <a:sy n="75" d="100"/>
        </p:scale>
        <p:origin x="-94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Žákovská knížka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VY_32_inovace_11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Žákovská knížka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Leden 2013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Procvičení funkce průměr, zaokrouhlit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vičení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181" y="908720"/>
            <a:ext cx="807240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Podle předlohy vytvoř tabulku pro přehled známek.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Každý předmět bude mít samostatný řádek.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Šířku všech sloupců vhodně uprav.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94" y="3068960"/>
            <a:ext cx="8700778" cy="33843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43360" y="1167135"/>
            <a:ext cx="7720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 zadávání známek použij svou žákovskou knížku. 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8563830" cy="31683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35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vičení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7564" y="1051920"/>
            <a:ext cx="7848872" cy="1964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Do sloupců vpravo umísti takové vzorce, které vypočítají aritmetický průměr známek každého předmětu, výslednou známku na vysvědčení.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2976"/>
            <a:ext cx="8534513" cy="33843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vičení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3112" y="1183035"/>
            <a:ext cx="62589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Celou svou práci vhodně graficky uprav.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585" y="2060848"/>
            <a:ext cx="8034830" cy="352839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Kontrola vzorců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64" y="1844824"/>
            <a:ext cx="8670272" cy="32645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654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 něco navíc…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15238" y="1844824"/>
            <a:ext cx="68131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Nyní máš svou aktivní žákovskou knížku 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 můžeš si například vyzkoušet, kolik jedniček musíš získat k vylepšení známky </a:t>
            </a:r>
            <a:r>
              <a:rPr lang="cs-CZ" sz="2800" dirty="0" smtClean="0">
                <a:latin typeface="Calibri" pitchFamily="34" charset="0"/>
                <a:cs typeface="Calibri" pitchFamily="34" charset="0"/>
                <a:sym typeface="Wingdings" pitchFamily="2" charset="2"/>
              </a:rPr>
              <a:t>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86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Literatura: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VANÍČEK, Jiří. 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pro základní školy a víceletá gymnázia 2. díl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Brno: CP Books, 2005, ISBN 80-251-0630-6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149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MS Excel – Žákovská knížka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Žákovská knížka</dc:title>
  <dc:creator>Uživatel</dc:creator>
  <cp:lastModifiedBy>Uživatel</cp:lastModifiedBy>
  <cp:revision>15</cp:revision>
  <dcterms:created xsi:type="dcterms:W3CDTF">2012-12-15T12:17:40Z</dcterms:created>
  <dcterms:modified xsi:type="dcterms:W3CDTF">2013-05-13T11:03:12Z</dcterms:modified>
</cp:coreProperties>
</file>