
<file path=[Content_Types].xml><?xml version="1.0" encoding="utf-8"?>
<Types xmlns="http://schemas.openxmlformats.org/package/2006/content-types">
  <Default Extension="jpeg" ContentType="image/jpeg"/>
  <Default Extension="emf" ContentType="image/x-emf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84" r:id="rId1"/>
  </p:sldMasterIdLst>
  <p:sldIdLst>
    <p:sldId id="271" r:id="rId2"/>
    <p:sldId id="256" r:id="rId3"/>
    <p:sldId id="261" r:id="rId4"/>
    <p:sldId id="268" r:id="rId5"/>
    <p:sldId id="269" r:id="rId6"/>
    <p:sldId id="262" r:id="rId7"/>
    <p:sldId id="270" r:id="rId8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Střední styl 2 – zvýraznění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 varScale="1">
        <p:scale>
          <a:sx n="87" d="100"/>
          <a:sy n="87" d="100"/>
        </p:scale>
        <p:origin x="-1464" y="-84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tableStyles" Target="tableStyle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theme" Target="theme/theme1.xml"/><Relationship Id="rId5" Type="http://schemas.openxmlformats.org/officeDocument/2006/relationships/slide" Target="slides/slide4.xml"/><Relationship Id="rId10" Type="http://schemas.openxmlformats.org/officeDocument/2006/relationships/viewProps" Target="viewProps.xml"/><Relationship Id="rId4" Type="http://schemas.openxmlformats.org/officeDocument/2006/relationships/slide" Target="slides/slide3.xml"/><Relationship Id="rId9" Type="http://schemas.openxmlformats.org/officeDocument/2006/relationships/presProps" Target="presProps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Úvodní snímek">
    <p:bg>
      <p:bgRef idx="1003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2" name="Obdélník 11"/>
          <p:cNvSpPr/>
          <p:nvPr/>
        </p:nvSpPr>
        <p:spPr>
          <a:xfrm>
            <a:off x="0" y="0"/>
            <a:ext cx="9144000" cy="6858000"/>
          </a:xfrm>
          <a:prstGeom prst="rect">
            <a:avLst/>
          </a:prstGeom>
          <a:solidFill>
            <a:srgbClr val="FFFFFF"/>
          </a:solidFill>
          <a:ln w="12700" cap="flat" cmpd="sng" algn="ctr">
            <a:noFill/>
            <a:prstDash val="solid"/>
          </a:ln>
        </p:spPr>
        <p:style>
          <a:lnRef idx="2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 eaLnBrk="1" latinLnBrk="0" hangingPunct="1"/>
            <a:endParaRPr kumimoji="0" lang="en-US"/>
          </a:p>
        </p:txBody>
      </p:sp>
      <p:sp useBgFill="1">
        <p:nvSpPr>
          <p:cNvPr id="13" name="Zaoblený obdélník 12"/>
          <p:cNvSpPr/>
          <p:nvPr/>
        </p:nvSpPr>
        <p:spPr>
          <a:xfrm>
            <a:off x="65313" y="69755"/>
            <a:ext cx="9013372" cy="6692201"/>
          </a:xfrm>
          <a:prstGeom prst="roundRect">
            <a:avLst>
              <a:gd name="adj" fmla="val 4929"/>
            </a:avLst>
          </a:prstGeom>
          <a:ln w="6350" cap="sq" cmpd="sng" algn="ctr">
            <a:solidFill>
              <a:schemeClr val="tx1">
                <a:alpha val="100000"/>
              </a:schemeClr>
            </a:solidFill>
            <a:prstDash val="solid"/>
          </a:ln>
          <a:effectLst/>
        </p:spPr>
        <p:style>
          <a:lnRef idx="3">
            <a:schemeClr val="lt1"/>
          </a:lnRef>
          <a:fillRef idx="1001">
            <a:schemeClr val="l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9" name="Podnadpis 8"/>
          <p:cNvSpPr>
            <a:spLocks noGrp="1"/>
          </p:cNvSpPr>
          <p:nvPr>
            <p:ph type="subTitle" idx="1"/>
          </p:nvPr>
        </p:nvSpPr>
        <p:spPr>
          <a:xfrm>
            <a:off x="1295400" y="3200400"/>
            <a:ext cx="6400800" cy="1600200"/>
          </a:xfrm>
        </p:spPr>
        <p:txBody>
          <a:bodyPr/>
          <a:lstStyle>
            <a:lvl1pPr marL="0" indent="0" algn="ctr">
              <a:buNone/>
              <a:defRPr sz="2600">
                <a:solidFill>
                  <a:schemeClr val="tx2"/>
                </a:solidFill>
              </a:defRPr>
            </a:lvl1pPr>
            <a:lvl2pPr marL="457200" indent="0" algn="ctr">
              <a:buNone/>
            </a:lvl2pPr>
            <a:lvl3pPr marL="914400" indent="0" algn="ctr">
              <a:buNone/>
            </a:lvl3pPr>
            <a:lvl4pPr marL="1371600" indent="0" algn="ctr">
              <a:buNone/>
            </a:lvl4pPr>
            <a:lvl5pPr marL="1828800" indent="0" algn="ctr">
              <a:buNone/>
            </a:lvl5pPr>
            <a:lvl6pPr marL="2286000" indent="0" algn="ctr">
              <a:buNone/>
            </a:lvl6pPr>
            <a:lvl7pPr marL="2743200" indent="0" algn="ctr">
              <a:buNone/>
            </a:lvl7pPr>
            <a:lvl8pPr marL="3200400" indent="0" algn="ctr">
              <a:buNone/>
            </a:lvl8pPr>
            <a:lvl9pPr marL="3657600" indent="0" algn="ctr">
              <a:buNone/>
            </a:lvl9pPr>
          </a:lstStyle>
          <a:p>
            <a:r>
              <a:rPr kumimoji="0" lang="cs-CZ" smtClean="0"/>
              <a:t>Klepnutím lze upravit styl předlohy podnadpisů.</a:t>
            </a:r>
            <a:endParaRPr kumimoji="0" lang="en-US"/>
          </a:p>
        </p:txBody>
      </p:sp>
      <p:sp>
        <p:nvSpPr>
          <p:cNvPr id="28" name="Zástupný symbol pro datum 27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0914C50-14A6-4868-A2AF-3F0F7DE8274A}" type="datetimeFigureOut">
              <a:rPr lang="cs-CZ" smtClean="0"/>
              <a:pPr/>
              <a:t>18.11.2011</a:t>
            </a:fld>
            <a:endParaRPr lang="cs-CZ"/>
          </a:p>
        </p:txBody>
      </p:sp>
      <p:sp>
        <p:nvSpPr>
          <p:cNvPr id="17" name="Zástupný symbol pro zápatí 16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29" name="Zástupný symbol pro číslo snímku 28"/>
          <p:cNvSpPr>
            <a:spLocks noGrp="1"/>
          </p:cNvSpPr>
          <p:nvPr>
            <p:ph type="sldNum" sz="quarter" idx="12"/>
          </p:nvPr>
        </p:nvSpPr>
        <p:spPr/>
        <p:txBody>
          <a:bodyPr lIns="0" tIns="0" rIns="0" bIns="0">
            <a:noAutofit/>
          </a:bodyPr>
          <a:lstStyle>
            <a:lvl1pPr>
              <a:defRPr sz="1400">
                <a:solidFill>
                  <a:srgbClr val="FFFFFF"/>
                </a:solidFill>
              </a:defRPr>
            </a:lvl1pPr>
          </a:lstStyle>
          <a:p>
            <a:fld id="{40A061CA-C8C4-47AF-9114-FF2FCCC7D939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7" name="Obdélník 6"/>
          <p:cNvSpPr/>
          <p:nvPr/>
        </p:nvSpPr>
        <p:spPr>
          <a:xfrm>
            <a:off x="62931" y="1449303"/>
            <a:ext cx="9021537" cy="1527349"/>
          </a:xfrm>
          <a:prstGeom prst="rect">
            <a:avLst/>
          </a:prstGeom>
          <a:solidFill>
            <a:schemeClr val="accent1">
              <a:alpha val="100000"/>
            </a:schemeClr>
          </a:solidFill>
          <a:ln w="19050" cap="sq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0" name="Obdélník 9"/>
          <p:cNvSpPr/>
          <p:nvPr/>
        </p:nvSpPr>
        <p:spPr>
          <a:xfrm>
            <a:off x="62931" y="1396720"/>
            <a:ext cx="9021537" cy="120580"/>
          </a:xfrm>
          <a:prstGeom prst="rect">
            <a:avLst/>
          </a:prstGeom>
          <a:solidFill>
            <a:schemeClr val="accent1">
              <a:tint val="60000"/>
            </a:schemeClr>
          </a:solidFill>
          <a:ln w="19050" cap="sq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1" name="Obdélník 10"/>
          <p:cNvSpPr/>
          <p:nvPr/>
        </p:nvSpPr>
        <p:spPr>
          <a:xfrm>
            <a:off x="62931" y="2976649"/>
            <a:ext cx="9021537" cy="110532"/>
          </a:xfrm>
          <a:prstGeom prst="rect">
            <a:avLst/>
          </a:prstGeom>
          <a:solidFill>
            <a:schemeClr val="accent5"/>
          </a:solidFill>
          <a:ln w="19050" cap="sq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8" name="Nadpis 7"/>
          <p:cNvSpPr>
            <a:spLocks noGrp="1"/>
          </p:cNvSpPr>
          <p:nvPr>
            <p:ph type="ctrTitle"/>
          </p:nvPr>
        </p:nvSpPr>
        <p:spPr>
          <a:xfrm>
            <a:off x="457200" y="1505930"/>
            <a:ext cx="8229600" cy="1470025"/>
          </a:xfrm>
        </p:spPr>
        <p:txBody>
          <a:bodyPr anchor="ctr"/>
          <a:lstStyle>
            <a:lvl1pPr algn="ctr">
              <a:defRPr lang="en-US" dirty="0">
                <a:solidFill>
                  <a:srgbClr val="FFFFFF"/>
                </a:solidFill>
              </a:defRPr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</p:spTree>
  </p:cSld>
  <p:clrMapOvr>
    <a:overrideClrMapping bg1="lt1" tx1="dk1" bg2="lt2" tx2="dk2" accent1="accent1" accent2="accent2" accent3="accent3" accent4="accent4" accent5="accent5" accent6="accent6" hlink="hlink" folHlink="folHlink"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0914C50-14A6-4868-A2AF-3F0F7DE8274A}" type="datetimeFigureOut">
              <a:rPr lang="cs-CZ" smtClean="0"/>
              <a:pPr/>
              <a:t>18.11.2011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0A061CA-C8C4-47AF-9114-FF2FCCC7D939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8" name="Zástupný symbol pro obsah 7"/>
          <p:cNvSpPr>
            <a:spLocks noGrp="1"/>
          </p:cNvSpPr>
          <p:nvPr>
            <p:ph sz="quarter" idx="1"/>
          </p:nvPr>
        </p:nvSpPr>
        <p:spPr>
          <a:xfrm>
            <a:off x="914400" y="1447800"/>
            <a:ext cx="7772400" cy="4572000"/>
          </a:xfrm>
        </p:spPr>
        <p:txBody>
          <a:bodyPr vert="horz"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secHead" preserve="1">
  <p:cSld name="Záhlaví části">
    <p:bg>
      <p:bgRef idx="1003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1" name="Obdélník 10"/>
          <p:cNvSpPr/>
          <p:nvPr/>
        </p:nvSpPr>
        <p:spPr>
          <a:xfrm>
            <a:off x="0" y="0"/>
            <a:ext cx="9144000" cy="6858000"/>
          </a:xfrm>
          <a:prstGeom prst="rect">
            <a:avLst/>
          </a:prstGeom>
          <a:solidFill>
            <a:srgbClr val="FFFFFF"/>
          </a:solidFill>
          <a:ln w="12700" cap="flat" cmpd="sng" algn="ctr">
            <a:noFill/>
            <a:prstDash val="solid"/>
          </a:ln>
        </p:spPr>
        <p:style>
          <a:lnRef idx="2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 eaLnBrk="1" latinLnBrk="0" hangingPunct="1"/>
            <a:endParaRPr kumimoji="0" lang="en-US"/>
          </a:p>
        </p:txBody>
      </p:sp>
      <p:sp useBgFill="1">
        <p:nvSpPr>
          <p:cNvPr id="10" name="Zaoblený obdélník 9"/>
          <p:cNvSpPr/>
          <p:nvPr/>
        </p:nvSpPr>
        <p:spPr>
          <a:xfrm>
            <a:off x="65313" y="69755"/>
            <a:ext cx="9013372" cy="6692201"/>
          </a:xfrm>
          <a:prstGeom prst="roundRect">
            <a:avLst>
              <a:gd name="adj" fmla="val 4929"/>
            </a:avLst>
          </a:prstGeom>
          <a:ln w="6350" cap="sq" cmpd="sng" algn="ctr">
            <a:solidFill>
              <a:schemeClr val="tx1">
                <a:alpha val="100000"/>
              </a:schemeClr>
            </a:solidFill>
            <a:prstDash val="solid"/>
          </a:ln>
          <a:effectLst/>
        </p:spPr>
        <p:style>
          <a:lnRef idx="3">
            <a:schemeClr val="lt1"/>
          </a:lnRef>
          <a:fillRef idx="1003">
            <a:schemeClr val="l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952500"/>
            <a:ext cx="7772400" cy="1362075"/>
          </a:xfrm>
        </p:spPr>
        <p:txBody>
          <a:bodyPr anchor="b" anchorCtr="0"/>
          <a:lstStyle>
            <a:lvl1pPr algn="l">
              <a:buNone/>
              <a:defRPr sz="4000" b="0" cap="none"/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547938"/>
            <a:ext cx="7772400" cy="1338262"/>
          </a:xfrm>
        </p:spPr>
        <p:txBody>
          <a:bodyPr anchor="t" anchorCtr="0"/>
          <a:lstStyle>
            <a:lvl1pPr marL="0" indent="0">
              <a:buNone/>
              <a:defRPr sz="2400">
                <a:solidFill>
                  <a:schemeClr val="tx1">
                    <a:tint val="75000"/>
                  </a:schemeClr>
                </a:solidFill>
              </a:defRPr>
            </a:lvl1pPr>
            <a:lvl2pPr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0914C50-14A6-4868-A2AF-3F0F7DE8274A}" type="datetimeFigureOut">
              <a:rPr lang="cs-CZ" smtClean="0"/>
              <a:pPr/>
              <a:t>18.11.2011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>
          <a:xfrm>
            <a:off x="800100" y="6172200"/>
            <a:ext cx="4000500" cy="457200"/>
          </a:xfrm>
        </p:spPr>
        <p:txBody>
          <a:bodyPr/>
          <a:lstStyle/>
          <a:p>
            <a:endParaRPr lang="cs-CZ"/>
          </a:p>
        </p:txBody>
      </p:sp>
      <p:sp>
        <p:nvSpPr>
          <p:cNvPr id="7" name="Obdélník 6"/>
          <p:cNvSpPr/>
          <p:nvPr/>
        </p:nvSpPr>
        <p:spPr>
          <a:xfrm flipV="1">
            <a:off x="69412" y="2376830"/>
            <a:ext cx="9013515" cy="91440"/>
          </a:xfrm>
          <a:prstGeom prst="rect">
            <a:avLst/>
          </a:prstGeom>
          <a:solidFill>
            <a:schemeClr val="accent1">
              <a:alpha val="100000"/>
            </a:schemeClr>
          </a:solidFill>
          <a:ln w="19050" cap="sq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8" name="Obdélník 7"/>
          <p:cNvSpPr/>
          <p:nvPr/>
        </p:nvSpPr>
        <p:spPr>
          <a:xfrm>
            <a:off x="69146" y="2341475"/>
            <a:ext cx="9013781" cy="45719"/>
          </a:xfrm>
          <a:prstGeom prst="rect">
            <a:avLst/>
          </a:prstGeom>
          <a:solidFill>
            <a:schemeClr val="accent1">
              <a:tint val="60000"/>
            </a:schemeClr>
          </a:solidFill>
          <a:ln w="19050" cap="sq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9" name="Obdélník 8"/>
          <p:cNvSpPr/>
          <p:nvPr/>
        </p:nvSpPr>
        <p:spPr>
          <a:xfrm>
            <a:off x="68306" y="2468880"/>
            <a:ext cx="9014621" cy="45720"/>
          </a:xfrm>
          <a:prstGeom prst="rect">
            <a:avLst/>
          </a:prstGeom>
          <a:solidFill>
            <a:schemeClr val="accent5"/>
          </a:solidFill>
          <a:ln w="19050" cap="sq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>
          <a:xfrm>
            <a:off x="146304" y="6208776"/>
            <a:ext cx="457200" cy="457200"/>
          </a:xfrm>
        </p:spPr>
        <p:txBody>
          <a:bodyPr/>
          <a:lstStyle/>
          <a:p>
            <a:fld id="{40A061CA-C8C4-47AF-9114-FF2FCCC7D939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overrideClrMapping bg1="lt1" tx1="dk1" bg2="lt2" tx2="dk2" accent1="accent1" accent2="accent2" accent3="accent3" accent4="accent4" accent5="accent5" accent6="accent6" hlink="hlink" folHlink="folHlink"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0914C50-14A6-4868-A2AF-3F0F7DE8274A}" type="datetimeFigureOut">
              <a:rPr lang="cs-CZ" smtClean="0"/>
              <a:pPr/>
              <a:t>18.11.2011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0A061CA-C8C4-47AF-9114-FF2FCCC7D939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9" name="Zástupný symbol pro obsah 8"/>
          <p:cNvSpPr>
            <a:spLocks noGrp="1"/>
          </p:cNvSpPr>
          <p:nvPr>
            <p:ph sz="quarter" idx="1"/>
          </p:nvPr>
        </p:nvSpPr>
        <p:spPr>
          <a:xfrm>
            <a:off x="914400" y="1447800"/>
            <a:ext cx="3749040" cy="4572000"/>
          </a:xfrm>
        </p:spPr>
        <p:txBody>
          <a:bodyPr vert="horz"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11" name="Zástupný symbol pro obsah 10"/>
          <p:cNvSpPr>
            <a:spLocks noGrp="1"/>
          </p:cNvSpPr>
          <p:nvPr>
            <p:ph sz="quarter" idx="2"/>
          </p:nvPr>
        </p:nvSpPr>
        <p:spPr>
          <a:xfrm>
            <a:off x="4933950" y="1447800"/>
            <a:ext cx="3749040" cy="4572000"/>
          </a:xfrm>
        </p:spPr>
        <p:txBody>
          <a:bodyPr vert="horz"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914400" y="273050"/>
            <a:ext cx="7772400" cy="1143000"/>
          </a:xfrm>
        </p:spPr>
        <p:txBody>
          <a:bodyPr anchor="b" anchorCtr="0"/>
          <a:lstStyle>
            <a:lvl1pPr>
              <a:defRPr/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914400" y="1447800"/>
            <a:ext cx="3733800" cy="762000"/>
          </a:xfrm>
          <a:noFill/>
          <a:ln w="12700" cap="sq" cmpd="sng" algn="ctr">
            <a:noFill/>
            <a:prstDash val="solid"/>
          </a:ln>
        </p:spPr>
        <p:txBody>
          <a:bodyPr lIns="91440" anchor="b" anchorCtr="0">
            <a:noAutofit/>
          </a:bodyPr>
          <a:lstStyle>
            <a:lvl1pPr marL="0" indent="0">
              <a:buNone/>
              <a:defRPr sz="2400" b="1">
                <a:solidFill>
                  <a:schemeClr val="accent1"/>
                </a:solidFill>
                <a:latin typeface="+mj-lt"/>
                <a:ea typeface="+mj-ea"/>
                <a:cs typeface="+mj-cs"/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3"/>
          </p:nvPr>
        </p:nvSpPr>
        <p:spPr>
          <a:xfrm>
            <a:off x="4953000" y="1447800"/>
            <a:ext cx="3733800" cy="762000"/>
          </a:xfrm>
          <a:noFill/>
          <a:ln w="12700" cap="sq" cmpd="sng" algn="ctr">
            <a:noFill/>
            <a:prstDash val="solid"/>
          </a:ln>
        </p:spPr>
        <p:txBody>
          <a:bodyPr lIns="91440" anchor="b" anchorCtr="0">
            <a:noAutofit/>
          </a:bodyPr>
          <a:lstStyle>
            <a:lvl1pPr marL="0" indent="0">
              <a:buNone/>
              <a:defRPr sz="2400" b="1">
                <a:solidFill>
                  <a:schemeClr val="accent1"/>
                </a:solidFill>
                <a:latin typeface="+mj-lt"/>
                <a:ea typeface="+mj-ea"/>
                <a:cs typeface="+mj-cs"/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0914C50-14A6-4868-A2AF-3F0F7DE8274A}" type="datetimeFigureOut">
              <a:rPr lang="cs-CZ" smtClean="0"/>
              <a:pPr/>
              <a:t>18.11.2011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0A061CA-C8C4-47AF-9114-FF2FCCC7D939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11" name="Zástupný symbol pro obsah 10"/>
          <p:cNvSpPr>
            <a:spLocks noGrp="1"/>
          </p:cNvSpPr>
          <p:nvPr>
            <p:ph sz="half" idx="2"/>
          </p:nvPr>
        </p:nvSpPr>
        <p:spPr>
          <a:xfrm>
            <a:off x="914400" y="2247900"/>
            <a:ext cx="3733800" cy="3886200"/>
          </a:xfrm>
        </p:spPr>
        <p:txBody>
          <a:bodyPr vert="horz"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13" name="Zástupný symbol pro obsah 12"/>
          <p:cNvSpPr>
            <a:spLocks noGrp="1"/>
          </p:cNvSpPr>
          <p:nvPr>
            <p:ph sz="half" idx="4"/>
          </p:nvPr>
        </p:nvSpPr>
        <p:spPr>
          <a:xfrm>
            <a:off x="4953000" y="2247900"/>
            <a:ext cx="3733800" cy="3886200"/>
          </a:xfrm>
        </p:spPr>
        <p:txBody>
          <a:bodyPr vert="horz"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0914C50-14A6-4868-A2AF-3F0F7DE8274A}" type="datetimeFigureOut">
              <a:rPr lang="cs-CZ" smtClean="0"/>
              <a:pPr/>
              <a:t>18.11.2011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0A061CA-C8C4-47AF-9114-FF2FCCC7D939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0914C50-14A6-4868-A2AF-3F0F7DE8274A}" type="datetimeFigureOut">
              <a:rPr lang="cs-CZ" smtClean="0"/>
              <a:pPr/>
              <a:t>18.11.2011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0A061CA-C8C4-47AF-9114-FF2FCCC7D939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Obdélník 7"/>
          <p:cNvSpPr/>
          <p:nvPr/>
        </p:nvSpPr>
        <p:spPr>
          <a:xfrm>
            <a:off x="0" y="0"/>
            <a:ext cx="9144000" cy="6858000"/>
          </a:xfrm>
          <a:prstGeom prst="rect">
            <a:avLst/>
          </a:prstGeom>
          <a:solidFill>
            <a:srgbClr val="FFFFFF"/>
          </a:solidFill>
          <a:ln w="19050" cap="sq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 useBgFill="1">
        <p:nvSpPr>
          <p:cNvPr id="9" name="Zaoblený obdélník 8"/>
          <p:cNvSpPr/>
          <p:nvPr/>
        </p:nvSpPr>
        <p:spPr>
          <a:xfrm>
            <a:off x="64008" y="69755"/>
            <a:ext cx="9013372" cy="6693408"/>
          </a:xfrm>
          <a:prstGeom prst="roundRect">
            <a:avLst>
              <a:gd name="adj" fmla="val 4929"/>
            </a:avLst>
          </a:prstGeom>
          <a:ln w="6350" cap="sq" cmpd="sng" algn="ctr">
            <a:solidFill>
              <a:schemeClr val="tx1">
                <a:alpha val="100000"/>
              </a:schemeClr>
            </a:solidFill>
            <a:prstDash val="solid"/>
          </a:ln>
          <a:effectLst/>
        </p:spPr>
        <p:style>
          <a:lnRef idx="3">
            <a:schemeClr val="lt1"/>
          </a:lnRef>
          <a:fillRef idx="1001">
            <a:schemeClr val="l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914400" y="273050"/>
            <a:ext cx="7772400" cy="1143000"/>
          </a:xfrm>
        </p:spPr>
        <p:txBody>
          <a:bodyPr anchor="b" anchorCtr="0"/>
          <a:lstStyle>
            <a:lvl1pPr algn="l">
              <a:buNone/>
              <a:defRPr sz="4000" b="0"/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2"/>
          </p:nvPr>
        </p:nvSpPr>
        <p:spPr>
          <a:xfrm>
            <a:off x="914400" y="1600200"/>
            <a:ext cx="1905000" cy="4495800"/>
          </a:xfrm>
        </p:spPr>
        <p:txBody>
          <a:bodyPr/>
          <a:lstStyle>
            <a:lvl1pPr marL="0" indent="0">
              <a:buNone/>
              <a:defRPr sz="1800"/>
            </a:lvl1pPr>
            <a:lvl2pPr>
              <a:buNone/>
              <a:defRPr sz="1200"/>
            </a:lvl2pPr>
            <a:lvl3pPr>
              <a:buNone/>
              <a:defRPr sz="1000"/>
            </a:lvl3pPr>
            <a:lvl4pPr>
              <a:buNone/>
              <a:defRPr sz="900"/>
            </a:lvl4pPr>
            <a:lvl5pPr>
              <a:buNone/>
              <a:defRPr sz="900"/>
            </a:lvl5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0914C50-14A6-4868-A2AF-3F0F7DE8274A}" type="datetimeFigureOut">
              <a:rPr lang="cs-CZ" smtClean="0"/>
              <a:pPr/>
              <a:t>18.11.2011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0A061CA-C8C4-47AF-9114-FF2FCCC7D939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11" name="Zástupný symbol pro obsah 10"/>
          <p:cNvSpPr>
            <a:spLocks noGrp="1"/>
          </p:cNvSpPr>
          <p:nvPr>
            <p:ph sz="quarter" idx="1"/>
          </p:nvPr>
        </p:nvSpPr>
        <p:spPr>
          <a:xfrm>
            <a:off x="2971800" y="1600200"/>
            <a:ext cx="5715000" cy="4495800"/>
          </a:xfrm>
        </p:spPr>
        <p:txBody>
          <a:bodyPr vert="horz"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914400" y="4900550"/>
            <a:ext cx="7315200" cy="522288"/>
          </a:xfrm>
        </p:spPr>
        <p:txBody>
          <a:bodyPr anchor="ctr">
            <a:noAutofit/>
          </a:bodyPr>
          <a:lstStyle>
            <a:lvl1pPr algn="l">
              <a:buNone/>
              <a:defRPr sz="2800" b="0"/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914400" y="5445825"/>
            <a:ext cx="7315200" cy="685800"/>
          </a:xfrm>
        </p:spPr>
        <p:txBody>
          <a:bodyPr/>
          <a:lstStyle>
            <a:lvl1pPr marL="0" indent="0">
              <a:buFontTx/>
              <a:buNone/>
              <a:defRPr sz="1600"/>
            </a:lvl1pPr>
            <a:lvl2pPr>
              <a:defRPr sz="1200"/>
            </a:lvl2pPr>
            <a:lvl3pPr>
              <a:defRPr sz="1000"/>
            </a:lvl3pPr>
            <a:lvl4pPr>
              <a:defRPr sz="900"/>
            </a:lvl4pPr>
            <a:lvl5pPr>
              <a:defRPr sz="900"/>
            </a:lvl5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0914C50-14A6-4868-A2AF-3F0F7DE8274A}" type="datetimeFigureOut">
              <a:rPr lang="cs-CZ" smtClean="0"/>
              <a:pPr/>
              <a:t>18.11.2011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>
          <a:xfrm>
            <a:off x="914400" y="6172200"/>
            <a:ext cx="3886200" cy="457200"/>
          </a:xfrm>
        </p:spPr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>
          <a:xfrm>
            <a:off x="146304" y="6208776"/>
            <a:ext cx="457200" cy="457200"/>
          </a:xfrm>
        </p:spPr>
        <p:txBody>
          <a:bodyPr/>
          <a:lstStyle/>
          <a:p>
            <a:fld id="{40A061CA-C8C4-47AF-9114-FF2FCCC7D939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11" name="Obdélník 10"/>
          <p:cNvSpPr/>
          <p:nvPr/>
        </p:nvSpPr>
        <p:spPr>
          <a:xfrm flipV="1">
            <a:off x="68307" y="4683555"/>
            <a:ext cx="9006840" cy="91440"/>
          </a:xfrm>
          <a:prstGeom prst="rect">
            <a:avLst/>
          </a:prstGeom>
          <a:solidFill>
            <a:schemeClr val="accent1">
              <a:alpha val="100000"/>
            </a:schemeClr>
          </a:solidFill>
          <a:ln w="19050" cap="sq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2" name="Obdélník 11"/>
          <p:cNvSpPr/>
          <p:nvPr/>
        </p:nvSpPr>
        <p:spPr>
          <a:xfrm>
            <a:off x="68508" y="4650474"/>
            <a:ext cx="9006639" cy="45719"/>
          </a:xfrm>
          <a:prstGeom prst="rect">
            <a:avLst/>
          </a:prstGeom>
          <a:solidFill>
            <a:schemeClr val="accent1">
              <a:tint val="60000"/>
            </a:schemeClr>
          </a:solidFill>
          <a:ln w="19050" cap="sq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3" name="Obdélník 12"/>
          <p:cNvSpPr/>
          <p:nvPr/>
        </p:nvSpPr>
        <p:spPr>
          <a:xfrm>
            <a:off x="68510" y="4773224"/>
            <a:ext cx="9006637" cy="48807"/>
          </a:xfrm>
          <a:prstGeom prst="rect">
            <a:avLst/>
          </a:prstGeom>
          <a:solidFill>
            <a:schemeClr val="accent5"/>
          </a:solidFill>
          <a:ln w="19050" cap="sq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68308" y="66675"/>
            <a:ext cx="9001873" cy="4581525"/>
          </a:xfrm>
          <a:prstGeom prst="round2SameRect">
            <a:avLst>
              <a:gd name="adj1" fmla="val 7101"/>
              <a:gd name="adj2" fmla="val 0"/>
            </a:avLst>
          </a:prstGeom>
          <a:solidFill>
            <a:schemeClr val="bg2"/>
          </a:solidFill>
          <a:ln w="6350">
            <a:solidFill>
              <a:schemeClr val="tx1"/>
            </a:solidFill>
          </a:ln>
        </p:spPr>
        <p:txBody>
          <a:bodyPr/>
          <a:lstStyle>
            <a:lvl1pPr marL="0" indent="0">
              <a:buNone/>
              <a:defRPr sz="3200"/>
            </a:lvl1pPr>
          </a:lstStyle>
          <a:p>
            <a:r>
              <a:rPr kumimoji="0" lang="cs-CZ" smtClean="0"/>
              <a:t>Klepnutím na ikonu přidáte obrázek.</a:t>
            </a:r>
            <a:endParaRPr kumimoji="0" lang="en-US" dirty="0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0914C50-14A6-4868-A2AF-3F0F7DE8274A}" type="datetimeFigureOut">
              <a:rPr lang="cs-CZ" smtClean="0"/>
              <a:pPr/>
              <a:t>18.11.2011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0A061CA-C8C4-47AF-9114-FF2FCCC7D939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41"/>
            <a:ext cx="2011680" cy="5851525"/>
          </a:xfrm>
        </p:spPr>
        <p:txBody>
          <a:bodyPr vert="eaVert"/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914400" y="274640"/>
            <a:ext cx="5562600" cy="5851525"/>
          </a:xfrm>
        </p:spPr>
        <p:txBody>
          <a:bodyPr vert="eaVert"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0914C50-14A6-4868-A2AF-3F0F7DE8274A}" type="datetimeFigureOut">
              <a:rPr lang="cs-CZ" smtClean="0"/>
              <a:pPr/>
              <a:t>18.11.2011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0A061CA-C8C4-47AF-9114-FF2FCCC7D939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Obdélník 8"/>
          <p:cNvSpPr/>
          <p:nvPr/>
        </p:nvSpPr>
        <p:spPr>
          <a:xfrm>
            <a:off x="0" y="0"/>
            <a:ext cx="9144000" cy="6858000"/>
          </a:xfrm>
          <a:prstGeom prst="rect">
            <a:avLst/>
          </a:prstGeom>
          <a:solidFill>
            <a:srgbClr val="FFFFFF"/>
          </a:solidFill>
          <a:ln w="12700" cap="flat" cmpd="sng" algn="ctr">
            <a:noFill/>
            <a:prstDash val="solid"/>
          </a:ln>
        </p:spPr>
        <p:style>
          <a:lnRef idx="2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 eaLnBrk="1" latinLnBrk="0" hangingPunct="1"/>
            <a:endParaRPr kumimoji="0" lang="en-US"/>
          </a:p>
        </p:txBody>
      </p:sp>
      <p:sp useBgFill="1">
        <p:nvSpPr>
          <p:cNvPr id="8" name="Zaoblený obdélník 7"/>
          <p:cNvSpPr/>
          <p:nvPr/>
        </p:nvSpPr>
        <p:spPr>
          <a:xfrm>
            <a:off x="64008" y="69755"/>
            <a:ext cx="9013372" cy="6693408"/>
          </a:xfrm>
          <a:prstGeom prst="roundRect">
            <a:avLst>
              <a:gd name="adj" fmla="val 4929"/>
            </a:avLst>
          </a:prstGeom>
          <a:ln w="6350" cap="sq" cmpd="sng" algn="ctr">
            <a:solidFill>
              <a:schemeClr val="tx1">
                <a:alpha val="100000"/>
              </a:schemeClr>
            </a:solidFill>
            <a:prstDash val="solid"/>
          </a:ln>
          <a:effectLst/>
        </p:spPr>
        <p:style>
          <a:lnRef idx="3">
            <a:schemeClr val="lt1"/>
          </a:lnRef>
          <a:fillRef idx="1001">
            <a:schemeClr val="l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22" name="Zástupný symbol pro nadpis 21"/>
          <p:cNvSpPr>
            <a:spLocks noGrp="1"/>
          </p:cNvSpPr>
          <p:nvPr>
            <p:ph type="title"/>
          </p:nvPr>
        </p:nvSpPr>
        <p:spPr>
          <a:xfrm>
            <a:off x="914400" y="274638"/>
            <a:ext cx="7772400" cy="1143000"/>
          </a:xfrm>
          <a:prstGeom prst="rect">
            <a:avLst/>
          </a:prstGeom>
        </p:spPr>
        <p:txBody>
          <a:bodyPr bIns="91440" anchor="b" anchorCtr="0">
            <a:normAutofit/>
          </a:bodyPr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13" name="Zástupný symbol pro text 12"/>
          <p:cNvSpPr>
            <a:spLocks noGrp="1"/>
          </p:cNvSpPr>
          <p:nvPr>
            <p:ph type="body" idx="1"/>
          </p:nvPr>
        </p:nvSpPr>
        <p:spPr>
          <a:xfrm>
            <a:off x="914400" y="1447800"/>
            <a:ext cx="7772400" cy="4572000"/>
          </a:xfrm>
          <a:prstGeom prst="rect">
            <a:avLst/>
          </a:prstGeom>
        </p:spPr>
        <p:txBody>
          <a:bodyPr>
            <a:normAutofit/>
          </a:bodyPr>
          <a:lstStyle/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  <a:p>
            <a:pPr lvl="1" eaLnBrk="1" latinLnBrk="0" hangingPunct="1"/>
            <a:r>
              <a:rPr kumimoji="0" lang="cs-CZ" smtClean="0"/>
              <a:t>Druhá úroveň</a:t>
            </a:r>
          </a:p>
          <a:p>
            <a:pPr lvl="2" eaLnBrk="1" latinLnBrk="0" hangingPunct="1"/>
            <a:r>
              <a:rPr kumimoji="0" lang="cs-CZ" smtClean="0"/>
              <a:t>Třetí úroveň</a:t>
            </a:r>
          </a:p>
          <a:p>
            <a:pPr lvl="3" eaLnBrk="1" latinLnBrk="0" hangingPunct="1"/>
            <a:r>
              <a:rPr kumimoji="0" lang="cs-CZ" smtClean="0"/>
              <a:t>Čtvrtá úroveň</a:t>
            </a:r>
          </a:p>
          <a:p>
            <a:pPr lvl="4" eaLnBrk="1" latinLnBrk="0" hangingPunct="1"/>
            <a:r>
              <a:rPr kumimoji="0" lang="cs-CZ" smtClean="0"/>
              <a:t>Pátá úroveň</a:t>
            </a:r>
            <a:endParaRPr kumimoji="0" lang="en-US"/>
          </a:p>
        </p:txBody>
      </p:sp>
      <p:sp>
        <p:nvSpPr>
          <p:cNvPr id="14" name="Zástupný symbol pro datum 13"/>
          <p:cNvSpPr>
            <a:spLocks noGrp="1"/>
          </p:cNvSpPr>
          <p:nvPr>
            <p:ph type="dt" sz="half" idx="2"/>
          </p:nvPr>
        </p:nvSpPr>
        <p:spPr>
          <a:xfrm>
            <a:off x="6172200" y="6191250"/>
            <a:ext cx="2476500" cy="476250"/>
          </a:xfrm>
          <a:prstGeom prst="rect">
            <a:avLst/>
          </a:prstGeom>
        </p:spPr>
        <p:txBody>
          <a:bodyPr anchor="ctr" anchorCtr="0"/>
          <a:lstStyle>
            <a:lvl1pPr algn="r" eaLnBrk="1" latinLnBrk="0" hangingPunct="1">
              <a:defRPr kumimoji="0" sz="1400">
                <a:solidFill>
                  <a:schemeClr val="tx2"/>
                </a:solidFill>
              </a:defRPr>
            </a:lvl1pPr>
          </a:lstStyle>
          <a:p>
            <a:fld id="{00914C50-14A6-4868-A2AF-3F0F7DE8274A}" type="datetimeFigureOut">
              <a:rPr lang="cs-CZ" smtClean="0"/>
              <a:pPr/>
              <a:t>18.11.2011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3"/>
          </p:nvPr>
        </p:nvSpPr>
        <p:spPr>
          <a:xfrm>
            <a:off x="914400" y="6172200"/>
            <a:ext cx="3962400" cy="457200"/>
          </a:xfrm>
          <a:prstGeom prst="rect">
            <a:avLst/>
          </a:prstGeom>
        </p:spPr>
        <p:txBody>
          <a:bodyPr anchor="ctr" anchorCtr="0"/>
          <a:lstStyle>
            <a:lvl1pPr eaLnBrk="1" latinLnBrk="0" hangingPunct="1">
              <a:defRPr kumimoji="0" sz="1400">
                <a:solidFill>
                  <a:schemeClr val="tx2"/>
                </a:solidFill>
              </a:defRPr>
            </a:lvl1pPr>
          </a:lstStyle>
          <a:p>
            <a:endParaRPr lang="cs-CZ"/>
          </a:p>
        </p:txBody>
      </p:sp>
      <p:sp>
        <p:nvSpPr>
          <p:cNvPr id="23" name="Zástupný symbol pro číslo snímku 22"/>
          <p:cNvSpPr>
            <a:spLocks noGrp="1"/>
          </p:cNvSpPr>
          <p:nvPr>
            <p:ph type="sldNum" sz="quarter" idx="4"/>
          </p:nvPr>
        </p:nvSpPr>
        <p:spPr>
          <a:xfrm>
            <a:off x="146304" y="6210300"/>
            <a:ext cx="457200" cy="457200"/>
          </a:xfrm>
          <a:prstGeom prst="ellipse">
            <a:avLst/>
          </a:prstGeom>
          <a:solidFill>
            <a:schemeClr val="accent1"/>
          </a:solidFill>
        </p:spPr>
        <p:txBody>
          <a:bodyPr wrap="none" lIns="0" tIns="0" rIns="0" bIns="0" anchor="ctr" anchorCtr="1">
            <a:noAutofit/>
          </a:bodyPr>
          <a:lstStyle>
            <a:lvl1pPr algn="ctr" eaLnBrk="1" latinLnBrk="0" hangingPunct="1">
              <a:defRPr kumimoji="0" sz="1400">
                <a:solidFill>
                  <a:srgbClr val="FFFFFF"/>
                </a:solidFill>
                <a:latin typeface="+mj-lt"/>
                <a:ea typeface="+mj-ea"/>
                <a:cs typeface="+mj-cs"/>
              </a:defRPr>
            </a:lvl1pPr>
          </a:lstStyle>
          <a:p>
            <a:fld id="{40A061CA-C8C4-47AF-9114-FF2FCCC7D939}" type="slidenum">
              <a:rPr lang="cs-CZ" smtClean="0"/>
              <a:pPr/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85" r:id="rId1"/>
    <p:sldLayoutId id="2147483686" r:id="rId2"/>
    <p:sldLayoutId id="2147483687" r:id="rId3"/>
    <p:sldLayoutId id="2147483688" r:id="rId4"/>
    <p:sldLayoutId id="2147483689" r:id="rId5"/>
    <p:sldLayoutId id="2147483690" r:id="rId6"/>
    <p:sldLayoutId id="2147483691" r:id="rId7"/>
    <p:sldLayoutId id="2147483692" r:id="rId8"/>
    <p:sldLayoutId id="2147483693" r:id="rId9"/>
    <p:sldLayoutId id="2147483694" r:id="rId10"/>
    <p:sldLayoutId id="2147483695" r:id="rId11"/>
  </p:sldLayoutIdLst>
  <p:txStyles>
    <p:titleStyle>
      <a:lvl1pPr algn="l" rtl="0" eaLnBrk="1" latinLnBrk="0" hangingPunct="1">
        <a:spcBef>
          <a:spcPct val="0"/>
        </a:spcBef>
        <a:buNone/>
        <a:defRPr kumimoji="0" sz="4000" kern="1200">
          <a:solidFill>
            <a:schemeClr val="tx2"/>
          </a:solidFill>
          <a:latin typeface="+mj-lt"/>
          <a:ea typeface="+mj-ea"/>
          <a:cs typeface="+mj-cs"/>
        </a:defRPr>
      </a:lvl1pPr>
    </p:titleStyle>
    <p:bodyStyle>
      <a:lvl1pPr marL="274320" indent="-274320" algn="l" rtl="0" eaLnBrk="1" latinLnBrk="0" hangingPunct="1">
        <a:spcBef>
          <a:spcPts val="580"/>
        </a:spcBef>
        <a:buClr>
          <a:schemeClr val="accent1"/>
        </a:buClr>
        <a:buSzPct val="85000"/>
        <a:buFont typeface="Wingdings 2"/>
        <a:buChar char=""/>
        <a:defRPr kumimoji="0" sz="2600" kern="1200">
          <a:solidFill>
            <a:schemeClr val="tx1"/>
          </a:solidFill>
          <a:latin typeface="+mn-lt"/>
          <a:ea typeface="+mn-ea"/>
          <a:cs typeface="+mn-cs"/>
        </a:defRPr>
      </a:lvl1pPr>
      <a:lvl2pPr marL="548640" indent="-228600" algn="l" rtl="0" eaLnBrk="1" latinLnBrk="0" hangingPunct="1">
        <a:spcBef>
          <a:spcPts val="370"/>
        </a:spcBef>
        <a:buClr>
          <a:schemeClr val="accent2"/>
        </a:buClr>
        <a:buSzPct val="85000"/>
        <a:buFont typeface="Wingdings 2"/>
        <a:buChar char=""/>
        <a:defRPr kumimoji="0"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822960" indent="-228600" algn="l" rtl="0" eaLnBrk="1" latinLnBrk="0" hangingPunct="1">
        <a:spcBef>
          <a:spcPts val="370"/>
        </a:spcBef>
        <a:buClr>
          <a:schemeClr val="accent1">
            <a:tint val="60000"/>
          </a:schemeClr>
        </a:buClr>
        <a:buSzPct val="85000"/>
        <a:buFont typeface="Wingdings 2"/>
        <a:buChar char=""/>
        <a:defRPr kumimoji="0"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097280" indent="-228600" algn="l" rtl="0" eaLnBrk="1" latinLnBrk="0" hangingPunct="1">
        <a:spcBef>
          <a:spcPts val="370"/>
        </a:spcBef>
        <a:buClr>
          <a:schemeClr val="accent3"/>
        </a:buClr>
        <a:buSzPct val="80000"/>
        <a:buFont typeface="Wingdings 2"/>
        <a:buChar char=""/>
        <a:defRPr kumimoji="0"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1371600" indent="-228600" algn="l" rtl="0" eaLnBrk="1" latinLnBrk="0" hangingPunct="1">
        <a:spcBef>
          <a:spcPts val="370"/>
        </a:spcBef>
        <a:buClr>
          <a:schemeClr val="accent3"/>
        </a:buClr>
        <a:buFontTx/>
        <a:buChar char="o"/>
        <a:defRPr kumimoji="0"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1645920" indent="-228600" algn="l" rtl="0" eaLnBrk="1" latinLnBrk="0" hangingPunct="1">
        <a:spcBef>
          <a:spcPts val="370"/>
        </a:spcBef>
        <a:buClr>
          <a:schemeClr val="accent3"/>
        </a:buClr>
        <a:buChar char="•"/>
        <a:defRPr kumimoji="0" sz="1800" kern="1200" baseline="0">
          <a:solidFill>
            <a:schemeClr val="tx1"/>
          </a:solidFill>
          <a:latin typeface="+mn-lt"/>
          <a:ea typeface="+mn-ea"/>
          <a:cs typeface="+mn-cs"/>
        </a:defRPr>
      </a:lvl6pPr>
      <a:lvl7pPr marL="1920240" indent="-228600" algn="l" rtl="0" eaLnBrk="1" latinLnBrk="0" hangingPunct="1">
        <a:spcBef>
          <a:spcPts val="370"/>
        </a:spcBef>
        <a:buClr>
          <a:schemeClr val="accent2"/>
        </a:buClr>
        <a:buChar char="•"/>
        <a:defRPr kumimoji="0"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2194560" indent="-228600" algn="l" rtl="0" eaLnBrk="1" latinLnBrk="0" hangingPunct="1">
        <a:spcBef>
          <a:spcPts val="370"/>
        </a:spcBef>
        <a:buClr>
          <a:schemeClr val="accent1">
            <a:tint val="60000"/>
          </a:schemeClr>
        </a:buClr>
        <a:buChar char="•"/>
        <a:defRPr kumimoji="0"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2468880" indent="-228600" algn="l" rtl="0" eaLnBrk="1" latinLnBrk="0" hangingPunct="1">
        <a:spcBef>
          <a:spcPts val="370"/>
        </a:spcBef>
        <a:buClr>
          <a:schemeClr val="accent2">
            <a:tint val="60000"/>
          </a:schemeClr>
        </a:buClr>
        <a:buChar char="•"/>
        <a:defRPr kumimoji="0"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lvl1pPr marL="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jpeg"/><Relationship Id="rId2" Type="http://schemas.openxmlformats.org/officeDocument/2006/relationships/image" Target="../media/image2.jpeg"/><Relationship Id="rId1" Type="http://schemas.openxmlformats.org/officeDocument/2006/relationships/slideLayout" Target="../slideLayouts/slideLayout7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emf"/><Relationship Id="rId1" Type="http://schemas.openxmlformats.org/officeDocument/2006/relationships/slideLayout" Target="../slideLayouts/slideLayout7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bdélník 1"/>
          <p:cNvSpPr/>
          <p:nvPr/>
        </p:nvSpPr>
        <p:spPr>
          <a:xfrm>
            <a:off x="0" y="0"/>
            <a:ext cx="9144000" cy="6858000"/>
          </a:xfrm>
          <a:prstGeom prst="rect">
            <a:avLst/>
          </a:prstGeom>
          <a:solidFill>
            <a:schemeClr val="bg1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pic>
        <p:nvPicPr>
          <p:cNvPr id="1027" name="obrázek 2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1907704" y="332656"/>
            <a:ext cx="5600700" cy="104775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1028" name="obrázek 2" descr="C:\Documents and Settings\OEM\Dokumenty\Obrázky\2.ZŠ-panáčci\2zs_logo2-color.JPG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2411760" y="1412776"/>
            <a:ext cx="4129841" cy="380164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graphicFrame>
        <p:nvGraphicFramePr>
          <p:cNvPr id="7" name="Tabulka 6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436127746"/>
              </p:ext>
            </p:extLst>
          </p:nvPr>
        </p:nvGraphicFramePr>
        <p:xfrm>
          <a:off x="647564" y="5127625"/>
          <a:ext cx="7848872" cy="1752600"/>
        </p:xfrm>
        <a:graphic>
          <a:graphicData uri="http://schemas.openxmlformats.org/drawingml/2006/table">
            <a:tbl>
              <a:tblPr/>
              <a:tblGrid>
                <a:gridCol w="2376264"/>
                <a:gridCol w="5472608"/>
              </a:tblGrid>
              <a:tr h="348146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2000" dirty="0">
                          <a:latin typeface="Calibri"/>
                          <a:ea typeface="Calibri"/>
                          <a:cs typeface="Times New Roman"/>
                        </a:rPr>
                        <a:t>Číslo projektu</a:t>
                      </a:r>
                      <a:endParaRPr lang="cs-CZ" sz="1000" dirty="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1923" marR="61923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2000" b="0" dirty="0">
                          <a:latin typeface="Times New Roman,Bold"/>
                          <a:ea typeface="Calibri"/>
                          <a:cs typeface="Times New Roman,Bold"/>
                        </a:rPr>
                        <a:t>CZ.1.07/1.4.00/21.1405</a:t>
                      </a:r>
                      <a:endParaRPr lang="cs-CZ" sz="1000" b="0" dirty="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1923" marR="61923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348146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2000">
                          <a:latin typeface="Calibri"/>
                          <a:ea typeface="Calibri"/>
                          <a:cs typeface="Times New Roman"/>
                        </a:rPr>
                        <a:t>Název sady materiálů</a:t>
                      </a:r>
                      <a:endParaRPr lang="cs-CZ" sz="100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1923" marR="61923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2000" b="1" dirty="0" smtClean="0">
                          <a:latin typeface="Times New Roman"/>
                          <a:ea typeface="Calibri"/>
                          <a:cs typeface="Times New Roman"/>
                        </a:rPr>
                        <a:t>Tvarosloví </a:t>
                      </a:r>
                      <a:r>
                        <a:rPr lang="cs-CZ" sz="2000" b="1" smtClean="0">
                          <a:latin typeface="Times New Roman"/>
                          <a:ea typeface="Calibri"/>
                          <a:cs typeface="Times New Roman"/>
                        </a:rPr>
                        <a:t>pro </a:t>
                      </a:r>
                      <a:r>
                        <a:rPr lang="cs-CZ" sz="2000" b="1" smtClean="0">
                          <a:latin typeface="Times New Roman"/>
                          <a:ea typeface="Calibri"/>
                          <a:cs typeface="Times New Roman"/>
                        </a:rPr>
                        <a:t>6. </a:t>
                      </a:r>
                      <a:r>
                        <a:rPr lang="cs-CZ" sz="2000" b="1" dirty="0" smtClean="0">
                          <a:latin typeface="Times New Roman"/>
                          <a:ea typeface="Calibri"/>
                          <a:cs typeface="Times New Roman"/>
                        </a:rPr>
                        <a:t>ročník</a:t>
                      </a:r>
                      <a:endParaRPr lang="cs-CZ" sz="2000" b="1" dirty="0">
                        <a:latin typeface="Times New Roman"/>
                        <a:ea typeface="Calibri"/>
                        <a:cs typeface="Times New Roman"/>
                      </a:endParaRPr>
                    </a:p>
                  </a:txBody>
                  <a:tcPr marL="61923" marR="61923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348146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2000">
                          <a:latin typeface="Calibri"/>
                          <a:ea typeface="Calibri"/>
                          <a:cs typeface="Times New Roman"/>
                        </a:rPr>
                        <a:t>Název materiálu</a:t>
                      </a:r>
                      <a:endParaRPr lang="cs-CZ" sz="100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1923" marR="61923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2000" b="1" dirty="0" smtClean="0">
                          <a:latin typeface="Times New Roman"/>
                          <a:ea typeface="Calibri"/>
                          <a:cs typeface="Times New Roman"/>
                        </a:rPr>
                        <a:t>VY_32_INOVACE_03_Podstatná jména – konkrétní, abstraktní</a:t>
                      </a:r>
                      <a:endParaRPr lang="cs-CZ" sz="2000" dirty="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1923" marR="61923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348146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2000">
                          <a:latin typeface="Calibri"/>
                          <a:ea typeface="Calibri"/>
                          <a:cs typeface="Times New Roman"/>
                        </a:rPr>
                        <a:t>Autor</a:t>
                      </a:r>
                      <a:endParaRPr lang="cs-CZ" sz="100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1923" marR="61923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2000" dirty="0" smtClean="0">
                          <a:latin typeface="Times New Roman"/>
                          <a:ea typeface="Calibri"/>
                          <a:cs typeface="Times New Roman"/>
                        </a:rPr>
                        <a:t>Fulínová</a:t>
                      </a:r>
                      <a:r>
                        <a:rPr lang="cs-CZ" sz="2000" baseline="0" dirty="0" smtClean="0">
                          <a:latin typeface="Times New Roman"/>
                          <a:ea typeface="Calibri"/>
                          <a:cs typeface="Times New Roman"/>
                        </a:rPr>
                        <a:t> Šárka</a:t>
                      </a:r>
                      <a:endParaRPr lang="cs-CZ" sz="2000" dirty="0">
                        <a:latin typeface="Times New Roman"/>
                        <a:ea typeface="Calibri"/>
                        <a:cs typeface="Times New Roman"/>
                      </a:endParaRPr>
                    </a:p>
                  </a:txBody>
                  <a:tcPr marL="61923" marR="61923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</a:tbl>
          </a:graphicData>
        </a:graphic>
      </p:graphicFrame>
    </p:spTree>
    <p:extLst>
      <p:ext uri="{BB962C8B-B14F-4D97-AF65-F5344CB8AC3E}">
        <p14:creationId xmlns:p14="http://schemas.microsoft.com/office/powerpoint/2010/main" val="1743642498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7164288" y="5733256"/>
            <a:ext cx="1612032" cy="651520"/>
          </a:xfrm>
        </p:spPr>
        <p:txBody>
          <a:bodyPr>
            <a:normAutofit/>
          </a:bodyPr>
          <a:lstStyle/>
          <a:p>
            <a:r>
              <a:rPr lang="cs-CZ" sz="1100" b="1" u="sng" dirty="0" smtClean="0">
                <a:latin typeface="Arial" pitchFamily="34" charset="0"/>
                <a:cs typeface="Arial" pitchFamily="34" charset="0"/>
              </a:rPr>
              <a:t>Šárka Fulínová</a:t>
            </a:r>
          </a:p>
          <a:p>
            <a:r>
              <a:rPr lang="cs-CZ" sz="1100" dirty="0" smtClean="0">
                <a:latin typeface="Arial" pitchFamily="34" charset="0"/>
                <a:cs typeface="Arial" pitchFamily="34" charset="0"/>
              </a:rPr>
              <a:t>2.ZŠ Dobříš</a:t>
            </a:r>
          </a:p>
          <a:p>
            <a:endParaRPr lang="cs-CZ" b="1" dirty="0" smtClean="0"/>
          </a:p>
          <a:p>
            <a:endParaRPr lang="cs-CZ" b="1" dirty="0" smtClean="0"/>
          </a:p>
          <a:p>
            <a:endParaRPr lang="cs-CZ" b="1" dirty="0" smtClean="0"/>
          </a:p>
          <a:p>
            <a:endParaRPr lang="cs-CZ" b="1" dirty="0"/>
          </a:p>
        </p:txBody>
      </p:sp>
      <p:sp>
        <p:nvSpPr>
          <p:cNvPr id="2" name="Nadpis 1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cs-CZ" b="1" i="1" u="sng" dirty="0" smtClean="0"/>
              <a:t>PODSTANÁ JMÉNA</a:t>
            </a:r>
            <a:br>
              <a:rPr lang="cs-CZ" b="1" i="1" u="sng" dirty="0" smtClean="0"/>
            </a:br>
            <a:r>
              <a:rPr lang="cs-CZ" sz="1400" b="1" u="sng" dirty="0" smtClean="0">
                <a:latin typeface="Arial" pitchFamily="34" charset="0"/>
                <a:cs typeface="Arial" pitchFamily="34" charset="0"/>
              </a:rPr>
              <a:t>KONKRÉTNÍ, ABSTRAKTNÍ</a:t>
            </a:r>
            <a:endParaRPr lang="cs-CZ" b="1" i="1" u="sng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755576" y="836712"/>
            <a:ext cx="4443589" cy="1754326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600" b="1" u="sng" dirty="0" smtClean="0">
                <a:solidFill>
                  <a:srgbClr val="FF0000"/>
                </a:solidFill>
              </a:rPr>
              <a:t>PODSTATNÁ   JMÉNA</a:t>
            </a:r>
          </a:p>
          <a:p>
            <a:endParaRPr lang="cs-CZ" sz="3600" b="1" dirty="0"/>
          </a:p>
          <a:p>
            <a:endParaRPr lang="cs-CZ" sz="3600" b="1" dirty="0"/>
          </a:p>
        </p:txBody>
      </p:sp>
      <p:cxnSp>
        <p:nvCxnSpPr>
          <p:cNvPr id="6" name="Přímá spojovací šipka 5"/>
          <p:cNvCxnSpPr/>
          <p:nvPr/>
        </p:nvCxnSpPr>
        <p:spPr>
          <a:xfrm rot="5400000">
            <a:off x="3023828" y="1664804"/>
            <a:ext cx="648072" cy="144016"/>
          </a:xfrm>
          <a:prstGeom prst="straightConnector1">
            <a:avLst/>
          </a:prstGeom>
          <a:ln>
            <a:solidFill>
              <a:schemeClr val="tx1"/>
            </a:solidFill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8" name="Přímá spojovací šipka 7"/>
          <p:cNvCxnSpPr/>
          <p:nvPr/>
        </p:nvCxnSpPr>
        <p:spPr>
          <a:xfrm>
            <a:off x="3707904" y="1412776"/>
            <a:ext cx="2016224" cy="648072"/>
          </a:xfrm>
          <a:prstGeom prst="straightConnector1">
            <a:avLst/>
          </a:prstGeom>
          <a:ln>
            <a:solidFill>
              <a:schemeClr val="tx1"/>
            </a:solidFill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9" name="Obdélník 8"/>
          <p:cNvSpPr/>
          <p:nvPr/>
        </p:nvSpPr>
        <p:spPr>
          <a:xfrm>
            <a:off x="683568" y="2564904"/>
            <a:ext cx="3672408" cy="3960440"/>
          </a:xfrm>
          <a:prstGeom prst="rect">
            <a:avLst/>
          </a:prstGeom>
          <a:solidFill>
            <a:srgbClr val="7030A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200" b="1" dirty="0" smtClean="0"/>
              <a:t>KONKRÉTNÍ</a:t>
            </a:r>
          </a:p>
          <a:p>
            <a:pPr algn="ctr"/>
            <a:r>
              <a:rPr lang="cs-CZ" sz="3200" b="1" dirty="0" smtClean="0"/>
              <a:t>-jsou názvy osob, zvířat a věcí </a:t>
            </a:r>
          </a:p>
          <a:p>
            <a:pPr algn="ctr"/>
            <a:r>
              <a:rPr lang="cs-CZ" sz="3200" b="1" dirty="0" smtClean="0"/>
              <a:t>(matka, kočka, talíř)</a:t>
            </a:r>
            <a:endParaRPr lang="cs-CZ" sz="3200" b="1" dirty="0"/>
          </a:p>
        </p:txBody>
      </p:sp>
      <p:sp>
        <p:nvSpPr>
          <p:cNvPr id="10" name="Obdélník 9"/>
          <p:cNvSpPr/>
          <p:nvPr/>
        </p:nvSpPr>
        <p:spPr>
          <a:xfrm>
            <a:off x="4932040" y="2564904"/>
            <a:ext cx="3456384" cy="3960440"/>
          </a:xfrm>
          <a:prstGeom prst="rect">
            <a:avLst/>
          </a:prstGeom>
          <a:solidFill>
            <a:srgbClr val="7030A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200" b="1" dirty="0" smtClean="0"/>
              <a:t>ABSTRAKTNÍ</a:t>
            </a:r>
          </a:p>
          <a:p>
            <a:pPr algn="ctr"/>
            <a:r>
              <a:rPr lang="cs-CZ" sz="3200" b="1" dirty="0" smtClean="0"/>
              <a:t>-jsou názvy vlastností, dějů a vztahů</a:t>
            </a:r>
          </a:p>
          <a:p>
            <a:pPr algn="ctr"/>
            <a:r>
              <a:rPr lang="cs-CZ" sz="3200" b="1" dirty="0" smtClean="0"/>
              <a:t>(láska, statečnost, přátelství)</a:t>
            </a:r>
            <a:endParaRPr lang="cs-CZ" sz="3200" b="1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467544" y="476672"/>
            <a:ext cx="7875874" cy="9571851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800" b="1" i="1" u="sng" dirty="0" smtClean="0">
                <a:solidFill>
                  <a:srgbClr val="FF0000"/>
                </a:solidFill>
                <a:latin typeface="Arial" pitchFamily="34" charset="0"/>
                <a:cs typeface="Arial" pitchFamily="34" charset="0"/>
              </a:rPr>
              <a:t>ROZLIŠTE  PODSTATNÁ  JMÉNA  </a:t>
            </a:r>
          </a:p>
          <a:p>
            <a:r>
              <a:rPr lang="cs-CZ" sz="2800" b="1" i="1" u="sng" dirty="0" smtClean="0">
                <a:solidFill>
                  <a:srgbClr val="FF0000"/>
                </a:solidFill>
                <a:latin typeface="Arial" pitchFamily="34" charset="0"/>
                <a:cs typeface="Arial" pitchFamily="34" charset="0"/>
              </a:rPr>
              <a:t>KONKRÉTNÍ (K)  A   ABSTRAKTNÍ (A).</a:t>
            </a:r>
          </a:p>
          <a:p>
            <a:endParaRPr lang="cs-CZ" sz="2800" b="1" i="1" u="sng" dirty="0" smtClean="0">
              <a:solidFill>
                <a:srgbClr val="FF0000"/>
              </a:solidFill>
              <a:latin typeface="Arial" pitchFamily="34" charset="0"/>
              <a:cs typeface="Arial" pitchFamily="34" charset="0"/>
            </a:endParaRPr>
          </a:p>
          <a:p>
            <a:endParaRPr lang="cs-CZ" sz="2800" b="1" dirty="0" smtClean="0">
              <a:latin typeface="Arial" pitchFamily="34" charset="0"/>
              <a:cs typeface="Arial" pitchFamily="34" charset="0"/>
            </a:endParaRPr>
          </a:p>
          <a:p>
            <a:r>
              <a:rPr lang="cs-CZ" sz="2800" b="1" dirty="0" smtClean="0">
                <a:latin typeface="Arial" pitchFamily="34" charset="0"/>
                <a:cs typeface="Arial" pitchFamily="34" charset="0"/>
              </a:rPr>
              <a:t>Okno, nenávist, láska, míč, dívka, nelidskost,</a:t>
            </a:r>
          </a:p>
          <a:p>
            <a:endParaRPr lang="cs-CZ" sz="2800" b="1" dirty="0" smtClean="0">
              <a:latin typeface="Arial" pitchFamily="34" charset="0"/>
              <a:cs typeface="Arial" pitchFamily="34" charset="0"/>
            </a:endParaRPr>
          </a:p>
          <a:p>
            <a:endParaRPr lang="cs-CZ" sz="2800" b="1" dirty="0" smtClean="0">
              <a:latin typeface="Arial" pitchFamily="34" charset="0"/>
              <a:cs typeface="Arial" pitchFamily="34" charset="0"/>
            </a:endParaRPr>
          </a:p>
          <a:p>
            <a:r>
              <a:rPr lang="cs-CZ" sz="2800" b="1" dirty="0" smtClean="0">
                <a:latin typeface="Arial" pitchFamily="34" charset="0"/>
                <a:cs typeface="Arial" pitchFamily="34" charset="0"/>
              </a:rPr>
              <a:t>počítač, tabule, učitel, házení, přitažlivost,</a:t>
            </a:r>
          </a:p>
          <a:p>
            <a:endParaRPr lang="cs-CZ" sz="2800" b="1" dirty="0" smtClean="0">
              <a:latin typeface="Arial" pitchFamily="34" charset="0"/>
              <a:cs typeface="Arial" pitchFamily="34" charset="0"/>
            </a:endParaRPr>
          </a:p>
          <a:p>
            <a:endParaRPr lang="cs-CZ" sz="2800" b="1" dirty="0" smtClean="0">
              <a:latin typeface="Arial" pitchFamily="34" charset="0"/>
              <a:cs typeface="Arial" pitchFamily="34" charset="0"/>
            </a:endParaRPr>
          </a:p>
          <a:p>
            <a:r>
              <a:rPr lang="cs-CZ" sz="2800" b="1" dirty="0" smtClean="0">
                <a:latin typeface="Arial" pitchFamily="34" charset="0"/>
                <a:cs typeface="Arial" pitchFamily="34" charset="0"/>
              </a:rPr>
              <a:t>zdvořilost, stůl, šplhání, židle, běhání.</a:t>
            </a:r>
          </a:p>
          <a:p>
            <a:endParaRPr lang="cs-CZ" sz="2800" b="1" i="1" u="sng" dirty="0" smtClean="0">
              <a:solidFill>
                <a:srgbClr val="FF0000"/>
              </a:solidFill>
              <a:latin typeface="Arial" pitchFamily="34" charset="0"/>
              <a:cs typeface="Arial" pitchFamily="34" charset="0"/>
            </a:endParaRPr>
          </a:p>
          <a:p>
            <a:r>
              <a:rPr lang="cs-CZ" sz="2800" b="1" dirty="0" smtClean="0">
                <a:latin typeface="Arial" pitchFamily="34" charset="0"/>
                <a:cs typeface="Arial" pitchFamily="34" charset="0"/>
              </a:rPr>
              <a:t>                                                                            </a:t>
            </a:r>
          </a:p>
          <a:p>
            <a:endParaRPr lang="cs-CZ" sz="2800" b="1" dirty="0" smtClean="0">
              <a:latin typeface="Arial" pitchFamily="34" charset="0"/>
              <a:cs typeface="Arial" pitchFamily="34" charset="0"/>
            </a:endParaRPr>
          </a:p>
          <a:p>
            <a:endParaRPr lang="cs-CZ" sz="2800" b="1" dirty="0" smtClean="0">
              <a:latin typeface="Arial" pitchFamily="34" charset="0"/>
              <a:cs typeface="Arial" pitchFamily="34" charset="0"/>
            </a:endParaRPr>
          </a:p>
          <a:p>
            <a:endParaRPr lang="cs-CZ" sz="2800" b="1" dirty="0" smtClean="0">
              <a:latin typeface="Arial" pitchFamily="34" charset="0"/>
              <a:cs typeface="Arial" pitchFamily="34" charset="0"/>
            </a:endParaRPr>
          </a:p>
          <a:p>
            <a:endParaRPr lang="cs-CZ" sz="2800" b="1" dirty="0" smtClean="0">
              <a:latin typeface="Arial" pitchFamily="34" charset="0"/>
              <a:cs typeface="Arial" pitchFamily="34" charset="0"/>
            </a:endParaRPr>
          </a:p>
          <a:p>
            <a:endParaRPr lang="cs-CZ" sz="2800" b="1" dirty="0" smtClean="0">
              <a:latin typeface="Arial" pitchFamily="34" charset="0"/>
              <a:cs typeface="Arial" pitchFamily="34" charset="0"/>
            </a:endParaRPr>
          </a:p>
          <a:p>
            <a:endParaRPr lang="cs-CZ" sz="2800" b="1" dirty="0" smtClean="0">
              <a:latin typeface="Arial" pitchFamily="34" charset="0"/>
              <a:cs typeface="Arial" pitchFamily="34" charset="0"/>
            </a:endParaRPr>
          </a:p>
          <a:p>
            <a:endParaRPr lang="cs-CZ" sz="2800" b="1" dirty="0" smtClean="0">
              <a:latin typeface="Arial" pitchFamily="34" charset="0"/>
              <a:cs typeface="Arial" pitchFamily="34" charset="0"/>
            </a:endParaRPr>
          </a:p>
          <a:p>
            <a:endParaRPr lang="cs-CZ" sz="2800" b="1" dirty="0" smtClean="0"/>
          </a:p>
          <a:p>
            <a:endParaRPr lang="cs-CZ" sz="2800" b="1" i="1" u="sng" dirty="0">
              <a:solidFill>
                <a:srgbClr val="FF0000"/>
              </a:solidFill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683568" y="836712"/>
            <a:ext cx="7875874" cy="440120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800" b="1" i="1" u="sng" dirty="0" smtClean="0">
                <a:solidFill>
                  <a:srgbClr val="FF0000"/>
                </a:solidFill>
                <a:latin typeface="Arial" pitchFamily="34" charset="0"/>
                <a:cs typeface="Arial" pitchFamily="34" charset="0"/>
              </a:rPr>
              <a:t>ŘEŠENÍ</a:t>
            </a:r>
          </a:p>
          <a:p>
            <a:endParaRPr lang="cs-CZ" sz="2800" b="1" i="1" u="sng" dirty="0" smtClean="0">
              <a:solidFill>
                <a:srgbClr val="FF0000"/>
              </a:solidFill>
              <a:latin typeface="Arial" pitchFamily="34" charset="0"/>
              <a:cs typeface="Arial" pitchFamily="34" charset="0"/>
            </a:endParaRPr>
          </a:p>
          <a:p>
            <a:r>
              <a:rPr lang="cs-CZ" sz="2800" b="1" dirty="0" smtClean="0">
                <a:latin typeface="Arial" pitchFamily="34" charset="0"/>
                <a:cs typeface="Arial" pitchFamily="34" charset="0"/>
              </a:rPr>
              <a:t>   </a:t>
            </a:r>
            <a:r>
              <a:rPr lang="cs-CZ" sz="2800" b="1" dirty="0" smtClean="0">
                <a:solidFill>
                  <a:srgbClr val="0070C0"/>
                </a:solidFill>
                <a:latin typeface="Arial" pitchFamily="34" charset="0"/>
                <a:cs typeface="Arial" pitchFamily="34" charset="0"/>
              </a:rPr>
              <a:t>K          A            </a:t>
            </a:r>
            <a:r>
              <a:rPr lang="cs-CZ" sz="2800" b="1" dirty="0" err="1" smtClean="0">
                <a:solidFill>
                  <a:srgbClr val="0070C0"/>
                </a:solidFill>
                <a:latin typeface="Arial" pitchFamily="34" charset="0"/>
                <a:cs typeface="Arial" pitchFamily="34" charset="0"/>
              </a:rPr>
              <a:t>A</a:t>
            </a:r>
            <a:r>
              <a:rPr lang="cs-CZ" sz="2800" b="1" dirty="0" smtClean="0">
                <a:solidFill>
                  <a:srgbClr val="0070C0"/>
                </a:solidFill>
                <a:latin typeface="Arial" pitchFamily="34" charset="0"/>
                <a:cs typeface="Arial" pitchFamily="34" charset="0"/>
              </a:rPr>
              <a:t>        K       </a:t>
            </a:r>
            <a:r>
              <a:rPr lang="cs-CZ" sz="2800" b="1" dirty="0" err="1" smtClean="0">
                <a:solidFill>
                  <a:srgbClr val="0070C0"/>
                </a:solidFill>
                <a:latin typeface="Arial" pitchFamily="34" charset="0"/>
                <a:cs typeface="Arial" pitchFamily="34" charset="0"/>
              </a:rPr>
              <a:t>K</a:t>
            </a:r>
            <a:r>
              <a:rPr lang="cs-CZ" sz="2800" b="1" dirty="0" smtClean="0">
                <a:solidFill>
                  <a:srgbClr val="0070C0"/>
                </a:solidFill>
                <a:latin typeface="Arial" pitchFamily="34" charset="0"/>
                <a:cs typeface="Arial" pitchFamily="34" charset="0"/>
              </a:rPr>
              <a:t>           A</a:t>
            </a:r>
            <a:endParaRPr lang="cs-CZ" sz="2800" b="1" dirty="0" smtClean="0">
              <a:latin typeface="Arial" pitchFamily="34" charset="0"/>
              <a:cs typeface="Arial" pitchFamily="34" charset="0"/>
            </a:endParaRPr>
          </a:p>
          <a:p>
            <a:r>
              <a:rPr lang="cs-CZ" sz="2800" b="1" dirty="0" smtClean="0">
                <a:latin typeface="Arial" pitchFamily="34" charset="0"/>
                <a:cs typeface="Arial" pitchFamily="34" charset="0"/>
              </a:rPr>
              <a:t>Okno, nenávist, láska, míč, dívka, nelidskost,</a:t>
            </a:r>
          </a:p>
          <a:p>
            <a:endParaRPr lang="cs-CZ" sz="2800" b="1" dirty="0" smtClean="0">
              <a:latin typeface="Arial" pitchFamily="34" charset="0"/>
              <a:cs typeface="Arial" pitchFamily="34" charset="0"/>
            </a:endParaRPr>
          </a:p>
          <a:p>
            <a:r>
              <a:rPr lang="cs-CZ" sz="2800" b="1" dirty="0" smtClean="0">
                <a:latin typeface="Arial" pitchFamily="34" charset="0"/>
                <a:cs typeface="Arial" pitchFamily="34" charset="0"/>
              </a:rPr>
              <a:t>     </a:t>
            </a:r>
            <a:r>
              <a:rPr lang="cs-CZ" sz="2800" b="1" dirty="0" smtClean="0">
                <a:solidFill>
                  <a:srgbClr val="0070C0"/>
                </a:solidFill>
                <a:latin typeface="Arial" pitchFamily="34" charset="0"/>
                <a:cs typeface="Arial" pitchFamily="34" charset="0"/>
              </a:rPr>
              <a:t>K           </a:t>
            </a:r>
            <a:r>
              <a:rPr lang="cs-CZ" sz="2800" b="1" dirty="0" err="1" smtClean="0">
                <a:solidFill>
                  <a:srgbClr val="0070C0"/>
                </a:solidFill>
                <a:latin typeface="Arial" pitchFamily="34" charset="0"/>
                <a:cs typeface="Arial" pitchFamily="34" charset="0"/>
              </a:rPr>
              <a:t>K</a:t>
            </a:r>
            <a:r>
              <a:rPr lang="cs-CZ" sz="2800" b="1" dirty="0" smtClean="0">
                <a:solidFill>
                  <a:srgbClr val="0070C0"/>
                </a:solidFill>
                <a:latin typeface="Arial" pitchFamily="34" charset="0"/>
                <a:cs typeface="Arial" pitchFamily="34" charset="0"/>
              </a:rPr>
              <a:t>        </a:t>
            </a:r>
            <a:r>
              <a:rPr lang="cs-CZ" sz="2800" b="1" dirty="0" err="1" smtClean="0">
                <a:solidFill>
                  <a:srgbClr val="0070C0"/>
                </a:solidFill>
                <a:latin typeface="Arial" pitchFamily="34" charset="0"/>
                <a:cs typeface="Arial" pitchFamily="34" charset="0"/>
              </a:rPr>
              <a:t>K</a:t>
            </a:r>
            <a:r>
              <a:rPr lang="cs-CZ" sz="2800" b="1" dirty="0" smtClean="0">
                <a:solidFill>
                  <a:srgbClr val="0070C0"/>
                </a:solidFill>
                <a:latin typeface="Arial" pitchFamily="34" charset="0"/>
                <a:cs typeface="Arial" pitchFamily="34" charset="0"/>
              </a:rPr>
              <a:t>          A           </a:t>
            </a:r>
            <a:r>
              <a:rPr lang="cs-CZ" sz="2800" b="1" dirty="0" err="1" smtClean="0">
                <a:solidFill>
                  <a:srgbClr val="0070C0"/>
                </a:solidFill>
                <a:latin typeface="Arial" pitchFamily="34" charset="0"/>
                <a:cs typeface="Arial" pitchFamily="34" charset="0"/>
              </a:rPr>
              <a:t>A</a:t>
            </a:r>
            <a:endParaRPr lang="cs-CZ" sz="2800" b="1" dirty="0" smtClean="0">
              <a:latin typeface="Arial" pitchFamily="34" charset="0"/>
              <a:cs typeface="Arial" pitchFamily="34" charset="0"/>
            </a:endParaRPr>
          </a:p>
          <a:p>
            <a:r>
              <a:rPr lang="cs-CZ" sz="2800" b="1" dirty="0" smtClean="0">
                <a:latin typeface="Arial" pitchFamily="34" charset="0"/>
                <a:cs typeface="Arial" pitchFamily="34" charset="0"/>
              </a:rPr>
              <a:t>počítač, tabule, učitel, házení, přitažlivost,</a:t>
            </a:r>
          </a:p>
          <a:p>
            <a:endParaRPr lang="cs-CZ" sz="2800" b="1" dirty="0" smtClean="0">
              <a:latin typeface="Arial" pitchFamily="34" charset="0"/>
              <a:cs typeface="Arial" pitchFamily="34" charset="0"/>
            </a:endParaRPr>
          </a:p>
          <a:p>
            <a:r>
              <a:rPr lang="cs-CZ" sz="2800" b="1" dirty="0" smtClean="0">
                <a:solidFill>
                  <a:srgbClr val="0070C0"/>
                </a:solidFill>
                <a:latin typeface="Arial" pitchFamily="34" charset="0"/>
                <a:cs typeface="Arial" pitchFamily="34" charset="0"/>
              </a:rPr>
              <a:t>     A              K       A           K        A</a:t>
            </a:r>
          </a:p>
          <a:p>
            <a:r>
              <a:rPr lang="cs-CZ" sz="2800" b="1" dirty="0" smtClean="0">
                <a:latin typeface="Arial" pitchFamily="34" charset="0"/>
                <a:cs typeface="Arial" pitchFamily="34" charset="0"/>
              </a:rPr>
              <a:t>zdvořilost, stůl, šplhání, židle, běhání.</a:t>
            </a:r>
            <a:endParaRPr lang="cs-CZ" sz="2800" b="1" dirty="0">
              <a:latin typeface="Arial" pitchFamily="34" charset="0"/>
              <a:cs typeface="Arial" pitchFamily="34" charset="0"/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155642" y="332656"/>
            <a:ext cx="8307082" cy="550920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200" b="1" u="sng" dirty="0" smtClean="0">
                <a:latin typeface="Arial" pitchFamily="34" charset="0"/>
                <a:cs typeface="Arial" pitchFamily="34" charset="0"/>
              </a:rPr>
              <a:t>Většina podstatných jmen má tvary</a:t>
            </a:r>
            <a:endParaRPr lang="cs-CZ" sz="3200" b="1" dirty="0" smtClean="0">
              <a:latin typeface="Arial" pitchFamily="34" charset="0"/>
              <a:cs typeface="Arial" pitchFamily="34" charset="0"/>
            </a:endParaRPr>
          </a:p>
          <a:p>
            <a:endParaRPr lang="cs-CZ" sz="3200" b="1" u="sng" dirty="0">
              <a:latin typeface="Arial" pitchFamily="34" charset="0"/>
              <a:cs typeface="Arial" pitchFamily="34" charset="0"/>
            </a:endParaRPr>
          </a:p>
          <a:p>
            <a:r>
              <a:rPr lang="cs-CZ" sz="3200" b="1" dirty="0" smtClean="0">
                <a:solidFill>
                  <a:srgbClr val="0070C0"/>
                </a:solidFill>
                <a:latin typeface="Arial" pitchFamily="34" charset="0"/>
                <a:cs typeface="Arial" pitchFamily="34" charset="0"/>
              </a:rPr>
              <a:t>JEDNOTNÉHO  ČÍSLA</a:t>
            </a:r>
          </a:p>
          <a:p>
            <a:endParaRPr lang="cs-CZ" sz="3200" b="1" dirty="0" smtClean="0">
              <a:latin typeface="Arial" pitchFamily="34" charset="0"/>
              <a:cs typeface="Arial" pitchFamily="34" charset="0"/>
            </a:endParaRPr>
          </a:p>
          <a:p>
            <a:r>
              <a:rPr lang="cs-CZ" sz="3200" b="1" dirty="0" smtClean="0">
                <a:latin typeface="Arial" pitchFamily="34" charset="0"/>
                <a:cs typeface="Arial" pitchFamily="34" charset="0"/>
              </a:rPr>
              <a:t>označuje jednu osobu (ten táta, ta máma,</a:t>
            </a:r>
          </a:p>
          <a:p>
            <a:r>
              <a:rPr lang="cs-CZ" sz="3200" b="1" dirty="0">
                <a:latin typeface="Arial" pitchFamily="34" charset="0"/>
                <a:cs typeface="Arial" pitchFamily="34" charset="0"/>
              </a:rPr>
              <a:t> </a:t>
            </a:r>
            <a:r>
              <a:rPr lang="cs-CZ" sz="3200" b="1" dirty="0" smtClean="0">
                <a:latin typeface="Arial" pitchFamily="34" charset="0"/>
                <a:cs typeface="Arial" pitchFamily="34" charset="0"/>
              </a:rPr>
              <a:t>                                            to dítě)</a:t>
            </a:r>
          </a:p>
          <a:p>
            <a:endParaRPr lang="cs-CZ" sz="3200" b="1" dirty="0">
              <a:latin typeface="Arial" pitchFamily="34" charset="0"/>
              <a:cs typeface="Arial" pitchFamily="34" charset="0"/>
            </a:endParaRPr>
          </a:p>
          <a:p>
            <a:r>
              <a:rPr lang="cs-CZ" sz="3200" b="1" dirty="0" smtClean="0">
                <a:solidFill>
                  <a:srgbClr val="0070C0"/>
                </a:solidFill>
                <a:latin typeface="Arial" pitchFamily="34" charset="0"/>
                <a:cs typeface="Arial" pitchFamily="34" charset="0"/>
              </a:rPr>
              <a:t>MNOŽNÉHO ČÍSLA</a:t>
            </a:r>
          </a:p>
          <a:p>
            <a:endParaRPr lang="cs-CZ" sz="3200" b="1" dirty="0" smtClean="0">
              <a:latin typeface="Arial" pitchFamily="34" charset="0"/>
              <a:cs typeface="Arial" pitchFamily="34" charset="0"/>
            </a:endParaRPr>
          </a:p>
          <a:p>
            <a:r>
              <a:rPr lang="cs-CZ" sz="3200" b="1" dirty="0" smtClean="0">
                <a:latin typeface="Arial" pitchFamily="34" charset="0"/>
                <a:cs typeface="Arial" pitchFamily="34" charset="0"/>
              </a:rPr>
              <a:t>označuje více osob (ti chlapci, ta děvčata,</a:t>
            </a:r>
          </a:p>
          <a:p>
            <a:r>
              <a:rPr lang="cs-CZ" sz="3200" b="1" dirty="0">
                <a:latin typeface="Arial" pitchFamily="34" charset="0"/>
                <a:cs typeface="Arial" pitchFamily="34" charset="0"/>
              </a:rPr>
              <a:t> </a:t>
            </a:r>
            <a:r>
              <a:rPr lang="cs-CZ" sz="3200" b="1" dirty="0" smtClean="0">
                <a:latin typeface="Arial" pitchFamily="34" charset="0"/>
                <a:cs typeface="Arial" pitchFamily="34" charset="0"/>
              </a:rPr>
              <a:t>                                   ty děti)</a:t>
            </a:r>
            <a:endParaRPr lang="cs-CZ" sz="3200" b="1" dirty="0">
              <a:latin typeface="Arial" pitchFamily="34" charset="0"/>
              <a:cs typeface="Arial" pitchFamily="34" charset="0"/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026" name="Picture 2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95536" y="557213"/>
            <a:ext cx="5759450" cy="191452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val="2322101638"/>
      </p:ext>
    </p:extLst>
  </p:cSld>
  <p:clrMapOvr>
    <a:masterClrMapping/>
  </p:clrMapOvr>
</p:sld>
</file>

<file path=ppt/theme/_rels/them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Jmění">
  <a:themeElements>
    <a:clrScheme name="Jmění">
      <a:dk1>
        <a:sysClr val="windowText" lastClr="000000"/>
      </a:dk1>
      <a:lt1>
        <a:sysClr val="window" lastClr="FFFFFF"/>
      </a:lt1>
      <a:dk2>
        <a:srgbClr val="696464"/>
      </a:dk2>
      <a:lt2>
        <a:srgbClr val="E9E5DC"/>
      </a:lt2>
      <a:accent1>
        <a:srgbClr val="D34817"/>
      </a:accent1>
      <a:accent2>
        <a:srgbClr val="9B2D1F"/>
      </a:accent2>
      <a:accent3>
        <a:srgbClr val="A28E6A"/>
      </a:accent3>
      <a:accent4>
        <a:srgbClr val="956251"/>
      </a:accent4>
      <a:accent5>
        <a:srgbClr val="918485"/>
      </a:accent5>
      <a:accent6>
        <a:srgbClr val="855D5D"/>
      </a:accent6>
      <a:hlink>
        <a:srgbClr val="CC9900"/>
      </a:hlink>
      <a:folHlink>
        <a:srgbClr val="96A9A9"/>
      </a:folHlink>
    </a:clrScheme>
    <a:fontScheme name="Jmění">
      <a:majorFont>
        <a:latin typeface="Franklin Gothic Book"/>
        <a:ea typeface=""/>
        <a:cs typeface=""/>
        <a:font script="Grek" typeface="Calibri"/>
        <a:font script="Cyrl" typeface="Calibri"/>
        <a:font script="Jpan" typeface="HGｺﾞｼｯｸM"/>
        <a:font script="Hang" typeface="바탕"/>
        <a:font script="Hans" typeface="幼圆"/>
        <a:font script="Hant" typeface="微軟正黑體"/>
        <a:font script="Arab" typeface="Tahoma"/>
        <a:font script="Hebr" typeface="Aharoni"/>
        <a:font script="Thai" typeface="Lily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</a:majorFont>
      <a:minorFont>
        <a:latin typeface="Perpetua"/>
        <a:ea typeface=""/>
        <a:cs typeface=""/>
        <a:font script="Grek" typeface="Cambria"/>
        <a:font script="Cyrl" typeface="Cambria"/>
        <a:font script="Jpan" typeface="HG創英ﾌﾟﾚｾﾞﾝｽEB"/>
        <a:font script="Hang" typeface="맑은 고딕"/>
        <a:font script="Hans" typeface="宋体"/>
        <a:font script="Hant" typeface="新細明體"/>
        <a:font script="Arab" typeface="Times New Roman"/>
        <a:font script="Hebr" typeface="Aharoni"/>
        <a:font script="Thai" typeface="EucrosiaUPC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inorFont>
    </a:fontScheme>
    <a:fmtScheme name="Jmění">
      <a:fillStyleLst>
        <a:solidFill>
          <a:schemeClr val="phClr"/>
        </a:solidFill>
        <a:blipFill>
          <a:blip xmlns:r="http://schemas.openxmlformats.org/officeDocument/2006/relationships" r:embed="rId1">
            <a:duotone>
              <a:schemeClr val="phClr">
                <a:tint val="30000"/>
                <a:satMod val="300000"/>
              </a:schemeClr>
              <a:schemeClr val="phClr">
                <a:tint val="40000"/>
                <a:satMod val="200000"/>
              </a:schemeClr>
            </a:duotone>
          </a:blip>
          <a:tile tx="0" ty="0" sx="70000" sy="70000" flip="none" algn="ctr"/>
        </a:blipFill>
        <a:blipFill>
          <a:blip xmlns:r="http://schemas.openxmlformats.org/officeDocument/2006/relationships" r:embed="rId1">
            <a:duotone>
              <a:schemeClr val="phClr">
                <a:shade val="22000"/>
                <a:satMod val="160000"/>
              </a:schemeClr>
              <a:schemeClr val="phClr">
                <a:shade val="45000"/>
                <a:satMod val="100000"/>
              </a:schemeClr>
            </a:duotone>
          </a:blip>
          <a:tile tx="0" ty="0" sx="65000" sy="65000" flip="none" algn="ctr"/>
        </a:blipFill>
      </a:fillStyleLst>
      <a:lnStyleLst>
        <a:ln w="9525" cap="flat" cmpd="sng" algn="ctr">
          <a:solidFill>
            <a:schemeClr val="phClr">
              <a:shade val="60000"/>
              <a:satMod val="110000"/>
            </a:schemeClr>
          </a:solidFill>
          <a:prstDash val="solid"/>
        </a:ln>
        <a:ln w="127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38100" dist="25400" dir="5400000" algn="t" rotWithShape="0">
              <a:srgbClr val="000000">
                <a:alpha val="50000"/>
              </a:srgbClr>
            </a:outerShdw>
          </a:effectLst>
        </a:effectStyle>
        <a:effectStyle>
          <a:effectLst>
            <a:outerShdw blurRad="38100" dist="25400" dir="5400000" algn="t" rotWithShape="0">
              <a:srgbClr val="000000">
                <a:alpha val="50000"/>
              </a:srgbClr>
            </a:outerShdw>
          </a:effectLst>
        </a:effectStyle>
        <a:effectStyle>
          <a:effectLst>
            <a:outerShdw blurRad="50800" dist="50800" dir="5400000" algn="t" rotWithShape="0">
              <a:srgbClr val="000000">
                <a:alpha val="60000"/>
              </a:srgbClr>
            </a:outerShdw>
          </a:effectLst>
          <a:scene3d>
            <a:camera prst="isometricBottomUp" fov="0">
              <a:rot lat="0" lon="0" rev="0"/>
            </a:camera>
            <a:lightRig rig="soft" dir="b">
              <a:rot lat="0" lon="0" rev="9000000"/>
            </a:lightRig>
          </a:scene3d>
          <a:sp3d contourW="35000" prstMaterial="matte">
            <a:bevelT w="45000" h="38100" prst="convex"/>
            <a:contourClr>
              <a:schemeClr val="phClr">
                <a:tint val="10000"/>
                <a:satMod val="130000"/>
              </a:schemeClr>
            </a:contourClr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shade val="40000"/>
                <a:satMod val="165000"/>
              </a:schemeClr>
            </a:gs>
            <a:gs pos="50000">
              <a:schemeClr val="phClr">
                <a:shade val="80000"/>
                <a:satMod val="155000"/>
              </a:schemeClr>
            </a:gs>
            <a:gs pos="100000">
              <a:schemeClr val="phClr">
                <a:tint val="95000"/>
                <a:satMod val="200000"/>
              </a:schemeClr>
            </a:gs>
          </a:gsLst>
          <a:lin ang="16200000" scaled="1"/>
        </a:gradFill>
        <a:blipFill>
          <a:blip xmlns:r="http://schemas.openxmlformats.org/officeDocument/2006/relationships" r:embed="rId1">
            <a:duotone>
              <a:schemeClr val="phClr">
                <a:tint val="95000"/>
                <a:satMod val="200000"/>
              </a:schemeClr>
              <a:schemeClr val="phClr">
                <a:shade val="80000"/>
                <a:satMod val="100000"/>
              </a:schemeClr>
            </a:duotone>
          </a:blip>
          <a:tile tx="0" ty="0" sx="55000" sy="55000" flip="none" algn="tl"/>
        </a:blip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Equity</Template>
  <TotalTime>645</TotalTime>
  <Words>196</Words>
  <Application>Microsoft Office PowerPoint</Application>
  <PresentationFormat>Předvádění na obrazovce (4:3)</PresentationFormat>
  <Paragraphs>61</Paragraphs>
  <Slides>7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7</vt:i4>
      </vt:variant>
    </vt:vector>
  </HeadingPairs>
  <TitlesOfParts>
    <vt:vector size="8" baseType="lpstr">
      <vt:lpstr>Jmění</vt:lpstr>
      <vt:lpstr>Prezentace aplikace PowerPoint</vt:lpstr>
      <vt:lpstr>PODSTANÁ JMÉNA KONKRÉTNÍ, ABSTRAKTNÍ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</vt:vector>
  </TitlesOfParts>
  <Company>Microsoft</Company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TVAROSLOVÍ Š. Fulínová</dc:title>
  <dc:creator>OEM</dc:creator>
  <cp:lastModifiedBy>OEM</cp:lastModifiedBy>
  <cp:revision>28</cp:revision>
  <dcterms:created xsi:type="dcterms:W3CDTF">2010-07-02T10:51:56Z</dcterms:created>
  <dcterms:modified xsi:type="dcterms:W3CDTF">2011-11-18T11:23:47Z</dcterms:modified>
</cp:coreProperties>
</file>