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63" r:id="rId4"/>
    <p:sldId id="266" r:id="rId5"/>
    <p:sldId id="265" r:id="rId6"/>
    <p:sldId id="264" r:id="rId7"/>
    <p:sldId id="267" r:id="rId8"/>
    <p:sldId id="268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46" autoAdjust="0"/>
    <p:restoredTop sz="94660"/>
  </p:normalViewPr>
  <p:slideViewPr>
    <p:cSldViewPr>
      <p:cViewPr varScale="1">
        <p:scale>
          <a:sx n="75" d="100"/>
          <a:sy n="75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Chyby ve vzorcích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VY_32_inovace_16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Chyby ve vzorcích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Únor 2013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Chyby ve vzorcích, odstraňování chyb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Úvod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1100919"/>
            <a:ext cx="831692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 psaní vzorců se můžeme dopustit různých chyb.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se dopustíme chyby kterou Excel odhalí, bude nás informovat chybovým hlášením.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Chyby vzniklé neznalostí uživatele Excel neodhalí.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Opravu vzorce provedeme jeho úpravou a potvrdíme.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Chybný vzorec můžeme případně z buňky vymazat      a napsat znovu.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701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Chybová hlášení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47664" y="1700808"/>
            <a:ext cx="604867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#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NÁZEV?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Toto hlášení nám oznamuje, že adresa některé buňky je chybná.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75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Chybová hlášení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23628" y="1628800"/>
            <a:ext cx="669674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#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DIV/0!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Tímto hlášením nám Excel oznamuje, že při výpočtu by program musel dělit nulou,      což se nesmí.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59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Chybová hlášení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1340767"/>
            <a:ext cx="5904656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#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HODNOTA!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Excel nám oznamuje, že v některé počítané buňce je nesprávná hodnota, například místo čísla je text apod.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77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Hlášení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322636"/>
            <a:ext cx="856895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###########</a:t>
            </a:r>
            <a:endParaRPr lang="cs-CZ" sz="32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se nám při výpočtech objeví místo výsledku řada křížků, neznamená to chybu, ale upozornění, že spočítané číslo je příliš dlouhé a do buňky se nevejde.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                    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Například můžeme zvětšit buňku tak, 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aby se číslo do ní vešlo.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779912" y="4730370"/>
            <a:ext cx="13335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alibri" pitchFamily="34" charset="0"/>
                <a:cs typeface="Calibri" pitchFamily="34" charset="0"/>
              </a:rPr>
              <a:t>Řešení?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869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Hlášení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320805"/>
            <a:ext cx="763284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2,1E+12                    3,2E-9</a:t>
            </a:r>
          </a:p>
          <a:p>
            <a:pPr algn="ctr">
              <a:lnSpc>
                <a:spcPct val="150000"/>
              </a:lnSpc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Jde o zápis čísel se kterými se můžeme setkat           u některých výpočtů s velkými nebo malými čísly.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Zápis znamená: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2,1E+12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tento zápis znamená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2,1.10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18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3,2E-9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tento zápis znamená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3,2.10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-9</a:t>
            </a:r>
          </a:p>
          <a:p>
            <a:pPr algn="ctr">
              <a:lnSpc>
                <a:spcPct val="150000"/>
              </a:lnSpc>
            </a:pP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101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Odstranění vzorce</a:t>
            </a:r>
          </a:p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i s výslednou hodnotou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3212976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1580" y="2335813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Jak odstraníme vzorec i s výslednou hodnotou? 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vybereme buňku nebo oblast buněk, které obsahují vzorec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stiskneme klávesu </a:t>
            </a:r>
            <a:r>
              <a:rPr lang="cs-CZ" sz="2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DELETE</a:t>
            </a:r>
            <a:endParaRPr lang="cs-CZ" sz="2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928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Odstranění vzorce</a:t>
            </a:r>
          </a:p>
          <a:p>
            <a:pPr algn="ctr"/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ři současném zachování hodnot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3212976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779" y="2195011"/>
            <a:ext cx="2690691" cy="35565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-252536" y="1986604"/>
            <a:ext cx="6381316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vybereme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buňku nebo oblast buněk, které obsahují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vzorec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stiskneme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klávesy </a:t>
            </a:r>
            <a:r>
              <a:rPr lang="cs-CZ" sz="2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Ctrl + X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sz="2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kartě </a:t>
            </a:r>
            <a:r>
              <a:rPr lang="cs-CZ" sz="2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Domů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klepneme ve skupině </a:t>
            </a:r>
            <a:r>
              <a:rPr lang="cs-CZ" sz="2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Schránka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na šipku pod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možností</a:t>
            </a:r>
          </a:p>
          <a:p>
            <a:pPr marL="800100" lvl="1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klikneme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na položku, kterou chceme vložit.</a:t>
            </a:r>
            <a:endParaRPr lang="cs-CZ" sz="28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6928356" y="2195011"/>
            <a:ext cx="936104" cy="5040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128780" y="3239255"/>
            <a:ext cx="936104" cy="5040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01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330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MS Excel – Chyby ve vzorcích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Chyby ve vzorcích</dc:title>
  <dc:creator>Uživatel</dc:creator>
  <cp:lastModifiedBy>Uživatel</cp:lastModifiedBy>
  <cp:revision>25</cp:revision>
  <dcterms:created xsi:type="dcterms:W3CDTF">2012-12-15T12:17:40Z</dcterms:created>
  <dcterms:modified xsi:type="dcterms:W3CDTF">2013-05-13T11:06:15Z</dcterms:modified>
</cp:coreProperties>
</file>