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4" r:id="rId5"/>
    <p:sldId id="268" r:id="rId6"/>
    <p:sldId id="262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859" autoAdjust="0"/>
    <p:restoredTop sz="94660"/>
  </p:normalViewPr>
  <p:slideViewPr>
    <p:cSldViewPr>
      <p:cViewPr varScale="1">
        <p:scale>
          <a:sx n="75" d="100"/>
          <a:sy n="75" d="100"/>
        </p:scale>
        <p:origin x="-85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Převádění jednotek</a:t>
            </a:r>
            <a:b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</a:b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teploty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2214" y="3068960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VY_32_inovace_20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Převádění jednotek teploty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Březen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Procvičení - formát buněk, vzorce, graf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Zadání úlohy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7128792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Podle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předlohy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vytvořte aktivní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tabulku „Převádění stupňů“, ve které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budete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převádět hodnoty teplot ve stupních Celsia na stupně Fahrenheita. 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Ze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získaných hodnot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vytvořte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graf.</a:t>
            </a:r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Vzorová tabulka</a:t>
            </a:r>
          </a:p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pro převádění stupňů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35696" y="1916832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Nejprve si připravte podle vzoru tabulku, se kterou budete pracovat: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24" y="3356992"/>
            <a:ext cx="8650711" cy="22806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Úkoly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9532" y="1340768"/>
            <a:ext cx="842493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Vložte vzorec pro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převod ze stupňů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Celsia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na stupně Fahrenheita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. Pokud vzorec neznáte, použijte k nalezení internet.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V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zorec kopírujte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tažením do ostatních buněk v řádku.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>
                <a:latin typeface="Calibri" pitchFamily="34" charset="0"/>
                <a:cs typeface="Calibri" pitchFamily="34" charset="0"/>
              </a:rPr>
              <a:t>H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odnoty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teplot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zarovnejte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na střed a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definujte, </a:t>
            </a:r>
            <a:r>
              <a:rPr lang="cs-CZ" sz="2400" dirty="0">
                <a:latin typeface="Calibri" pitchFamily="34" charset="0"/>
                <a:cs typeface="Calibri" pitchFamily="34" charset="0"/>
              </a:rPr>
              <a:t>aby u každé hodnoty byl symbol °C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nebo °F.</a:t>
            </a:r>
          </a:p>
          <a:p>
            <a:pPr marL="342900" lvl="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Upravte šířku sloupců.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Zvolte vhodný typ grafu, následně ho upravte (název grafu…).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Celou práci graficky upravte.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1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32" y="2924944"/>
            <a:ext cx="8820472" cy="13579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298377"/>
            <a:ext cx="2621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Kontrola vzorců 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916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508" y="3068960"/>
            <a:ext cx="8856984" cy="1121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1602378"/>
            <a:ext cx="4617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Kontrola převedených hodnot: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701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 - graf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7103073" cy="49954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175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Vyzkoušejte si…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461" y="1772816"/>
            <a:ext cx="6664820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 tabulce přepište některé údaje a sledujte, jak se změní výsledek vaší práce.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9770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172</Words>
  <Application>Microsoft Office PowerPoint</Application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MS Excel – Převádění jednotek teploty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převádění jednotek teploty</dc:title>
  <dc:creator>Uživatel</dc:creator>
  <cp:lastModifiedBy>Uživatel</cp:lastModifiedBy>
  <cp:revision>20</cp:revision>
  <dcterms:created xsi:type="dcterms:W3CDTF">2012-12-15T12:17:40Z</dcterms:created>
  <dcterms:modified xsi:type="dcterms:W3CDTF">2013-05-13T11:07:09Z</dcterms:modified>
</cp:coreProperties>
</file>