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E800700-18EF-4422-9CDA-4AF46FFCCCA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745328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VY_32_INOVACE_09_Stupňování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př.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372200" y="5805264"/>
            <a:ext cx="2512368" cy="736104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i="1" u="sng" dirty="0" smtClean="0"/>
              <a:t>STUPŇOVÁNÍ PŘÍDAVNÝCH JMEN</a:t>
            </a:r>
            <a:r>
              <a:rPr lang="cs-CZ" sz="1800" b="1" i="1" u="sng" dirty="0" smtClean="0"/>
              <a:t/>
            </a:r>
            <a:br>
              <a:rPr lang="cs-CZ" sz="1800" b="1" i="1" u="sng" dirty="0" smtClean="0"/>
            </a:br>
            <a:r>
              <a:rPr lang="cs-CZ" sz="1800" b="1" i="1" u="sng" dirty="0"/>
              <a:t>T</a:t>
            </a:r>
            <a:r>
              <a:rPr lang="cs-CZ" sz="1800" b="1" i="1" u="sng" dirty="0" smtClean="0"/>
              <a:t>VAROSLOVÍ</a:t>
            </a:r>
            <a:endParaRPr lang="cs-CZ" b="1" i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600431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STUPŇOVÁNÍ  PŘÍDAVNÝCH  JMEN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Některá přídavná jména mohou vyjadřovat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Trojí míru vlastností, můžeme je </a:t>
            </a:r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stupňovat.</a:t>
            </a:r>
          </a:p>
          <a:p>
            <a:endParaRPr lang="cs-CZ" sz="2800" b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stupeň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8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 stupeň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8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3.</a:t>
            </a:r>
          </a:p>
          <a:p>
            <a:pPr marL="514350" indent="-514350"/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 stupeň jména    2. stupeň jména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+ přípony               + předpona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ější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ejší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,-í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nej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</a:t>
            </a:r>
          </a:p>
          <a:p>
            <a:pPr marL="514350" indent="-514350"/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krásný              krásn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ější          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krásn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ější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u="sng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794395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Nepravidelné stupňování: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dobrý – lepší - nejlepší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      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zlý, špatný – horší - nejhorší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971600" y="2492896"/>
            <a:ext cx="2592288" cy="21602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570921" y="2348880"/>
            <a:ext cx="1584176" cy="18722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70921" y="4221088"/>
            <a:ext cx="1280999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052736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8337539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PAMATUJ!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prudký – prudší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(po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t,d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kromě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břitčí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změna hlásek: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suchý – sušší, drahý – dražší,</a:t>
            </a:r>
          </a:p>
          <a:p>
            <a:pPr marL="514350" indent="-514350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                              mělký – mělčí</a:t>
            </a:r>
          </a:p>
          <a:p>
            <a:pPr marL="514350" indent="-514350">
              <a:buAutoNum type="arabicPeriod" startAt="3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někde dvojí tvary: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vlhký – vlhčí, vlhčejší</a:t>
            </a:r>
          </a:p>
          <a:p>
            <a:pPr marL="514350" indent="-514350">
              <a:buAutoNum type="arabicPeriod" startAt="3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přídavná jména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2. a 3.stupně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jsou přídavná</a:t>
            </a:r>
          </a:p>
          <a:p>
            <a:pPr marL="514350" indent="-514350"/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jména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měkká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(vzor – jarní)</a:t>
            </a:r>
          </a:p>
          <a:p>
            <a:pPr marL="514350" indent="-514350">
              <a:buAutoNum type="arabicPeriod" startAt="5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5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větší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míru vlastnosti můžeme vyjádřit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pomocí příslovcí: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velmi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malý  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6603667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STUPŇUJ  DANÁ  PŘÍDAVNÁ  JMÉNA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šťastná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chytrý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moudrá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rozumný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snadný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přesný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mladý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široká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dlouhá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tvrdý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křehký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589211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šťastná         šťastnější                 nejšťastnější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chytrý           chytřejší                    nejchytřejší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moudrá         moudřejší                 nejmoudřejší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rozumný       rozumnější               nejrozumnější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snadný         snazší, snadnější     nejsnazší,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nej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….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přesný          přesnější                   nejpřesnější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mladý           mladší                        nejmladší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široká           širší                            nejširší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dlouhá          delší                           nejdelší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tvrdý             tvrdší                         nejtvrdší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křehký          křehčí,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křehčejší       nejkřehčí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nej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….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72000" y="141277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932040" y="141277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292080" y="14127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652120" y="14127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12160" y="14127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72200" y="141277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0" y="177281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32040" y="17728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17728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652120" y="17728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2160" y="17728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211960" y="21328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72000" y="213285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932040" y="21328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92080" y="21328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1412776"/>
            <a:ext cx="1189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RYCHLÝ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1772816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HUSTÝ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572000" y="249289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932040" y="249289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92080" y="249289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652120" y="249289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12160" y="249289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372200" y="249289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11960" y="28529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572000" y="285293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932040" y="28529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292080" y="28529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52120" y="28529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12160" y="28529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72000" y="321297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932040" y="32129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292080" y="32129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652120" y="32129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012160" y="32129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72200" y="32129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732240" y="32129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572000" y="357301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932040" y="35730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292080" y="35730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52120" y="35730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012160" y="35730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572000" y="393305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211960" y="39330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851920" y="39330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932040" y="39330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292080" y="39330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52120" y="39330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572000" y="429309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932040" y="429309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292080" y="429309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652120" y="429309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572000" y="465313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932040" y="46531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292080" y="46531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4211960" y="46531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851920" y="465313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572000" y="501317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4211960" y="50131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851920" y="50131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491880" y="50131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131840" y="501317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572000" y="537321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211960" y="53732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851920" y="53732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491880" y="53732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131840" y="53732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4932040" y="537321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572000" y="5733256"/>
            <a:ext cx="360040" cy="36004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211960" y="57332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3851920" y="57332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932040" y="57332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292080" y="5733256"/>
            <a:ext cx="360040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6948264" y="2132856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ČERNÝ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948264" y="2420888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BLÍZKÝ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948264" y="2780928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OTCŮV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164288" y="321297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RANNÍ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7164288" y="3573016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DENNÍ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948264" y="3933056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OŠKLIVÝ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6876256" y="4293096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STEJNÝ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6948264" y="4653136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LETNÍ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876256" y="5013176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HLADKÉ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6876256" y="5373216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VESELÁ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876256" y="5733256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STÁŘÍ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683568" y="548680"/>
            <a:ext cx="7059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 PŘÍDAVNÁ  JMÉNA  PROTIKLADNÁ</a:t>
            </a:r>
            <a:endParaRPr lang="cs-CZ" sz="2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6843155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PŘÍDAVNÁ   JMÉNA</a:t>
            </a:r>
          </a:p>
          <a:p>
            <a:pPr marL="457200" indent="-45720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 rychlý –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omalý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 hustý –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ídký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 černý – 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lý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 blízký –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aleký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 otcův –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       m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tčin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   ranní –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ečerní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 denní –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oční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  ošklivý –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kr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sný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  stejný –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iný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10.letní – 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zi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ní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11.hladké –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 hrub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é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12.veselá –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smut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á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13.stáří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-              </a:t>
            </a:r>
            <a:r>
              <a:rPr lang="cs-CZ" sz="2400" b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ml</a:t>
            </a:r>
            <a:r>
              <a:rPr lang="cs-CZ" sz="24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dí</a:t>
            </a:r>
            <a:endParaRPr lang="cs-CZ" sz="24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843808" y="908720"/>
            <a:ext cx="1080120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4041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585</TotalTime>
  <Words>316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STUPŇOVÁNÍ PŘÍDAVNÝCH JMEN TVAROSLOVÍ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FULÍNOVÁ Šárka </dc:title>
  <dc:creator>OEM</dc:creator>
  <cp:lastModifiedBy>OEM</cp:lastModifiedBy>
  <cp:revision>20</cp:revision>
  <dcterms:created xsi:type="dcterms:W3CDTF">2010-07-03T12:55:02Z</dcterms:created>
  <dcterms:modified xsi:type="dcterms:W3CDTF">2011-11-18T11:22:37Z</dcterms:modified>
</cp:coreProperties>
</file>