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8" r:id="rId3"/>
    <p:sldId id="269" r:id="rId4"/>
    <p:sldId id="270" r:id="rId5"/>
    <p:sldId id="275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729" autoAdjust="0"/>
  </p:normalViewPr>
  <p:slideViewPr>
    <p:cSldViewPr>
      <p:cViewPr>
        <p:scale>
          <a:sx n="118" d="100"/>
          <a:sy n="118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0503B-D7CD-46E4-A7A4-19D80B469E7B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F5697-E01C-404A-B599-5F98C8C664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86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F5697-E01C-404A-B599-5F98C8C6647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bies_alba_P26.jpg" TargetMode="External"/><Relationship Id="rId3" Type="http://schemas.openxmlformats.org/officeDocument/2006/relationships/hyperlink" Target="http://cs.wikipedia.org/wiki/Soubor:Abies_alba_Slovakia.jpg" TargetMode="External"/><Relationship Id="rId7" Type="http://schemas.openxmlformats.org/officeDocument/2006/relationships/hyperlink" Target="http://commons.wikimedia.org/wiki/File:Sapins_adultes-59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Abies_alba_leaf.jpg" TargetMode="External"/><Relationship Id="rId11" Type="http://schemas.openxmlformats.org/officeDocument/2006/relationships/image" Target="../media/image11.wmf"/><Relationship Id="rId5" Type="http://schemas.openxmlformats.org/officeDocument/2006/relationships/hyperlink" Target="http://cs.wikipedia.org/wiki/Soubor:Abies_alba_01.jpg" TargetMode="External"/><Relationship Id="rId10" Type="http://schemas.openxmlformats.org/officeDocument/2006/relationships/hyperlink" Target="http://commons.wikimedia.org/wiki/File:Tanne_Garitz,_1.jpg" TargetMode="External"/><Relationship Id="rId4" Type="http://schemas.openxmlformats.org/officeDocument/2006/relationships/hyperlink" Target="http://cs.wikipedia.org/wiki/Soubor:Illustration_Abies_alba0.jpg" TargetMode="External"/><Relationship Id="rId9" Type="http://schemas.openxmlformats.org/officeDocument/2006/relationships/hyperlink" Target="http://commons.wikimedia.org/wiki/File:Abies_alba_orjen_crow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  <a:solidFill>
            <a:srgbClr val="92D050"/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VY_52_INOVACE_PR.4R.1C.15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až  květen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        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                                                                                                   jehličnaté stromy, jedle bělokorá, jedliny, jehlice, šišky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seznámí se zástupcem jehličnatých stromů- jedlí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 bělokorou, s tím, jak ji poznají,  s tím, proč se pěstuje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 a k čemu se její dřevo používá.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Žáci znají  pojem jehličnaté stromy, poznají jedli bělokorou,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 ví, kde roste a k čemu se její dřevo používá.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20688"/>
            <a:ext cx="7200800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ipe dir="r"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JEDLE  BĚLOKORÁ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517232"/>
            <a:ext cx="7416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 stálezelený jehličnatý strom.</a:t>
            </a:r>
            <a:endParaRPr lang="cs-CZ" sz="4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9203" y="1484784"/>
            <a:ext cx="3661229" cy="38884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346" y="1481718"/>
            <a:ext cx="2646589" cy="3969884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935330"/>
            <a:ext cx="2808312" cy="374441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332656"/>
            <a:ext cx="79208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C00000"/>
                </a:solidFill>
              </a:rPr>
              <a:t>Lesy, kde rostou pouze jedle, se nazývají jedliny.</a:t>
            </a:r>
            <a:endParaRPr lang="cs-CZ" sz="3600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733256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Kmen jedle bělokoré má šedohnědý povrch.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3851920" y="3933056"/>
            <a:ext cx="1944216" cy="172819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969962"/>
            <a:ext cx="2422520" cy="3574112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88640"/>
            <a:ext cx="79928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Jedle má krátký kulovitý kořen.</a:t>
            </a:r>
            <a:r>
              <a:rPr lang="cs-CZ" sz="3600" b="1" dirty="0">
                <a:solidFill>
                  <a:srgbClr val="C00000"/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Je mnohočetně rozvětvený, proto se tak snadno nevyvrátí.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76872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Jehlice jsou ploché a tupé.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Vyrůstají okolo větví a jsou uspořádány ve dvou řadách.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88840"/>
            <a:ext cx="2646582" cy="404413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475628"/>
            <a:ext cx="3409802" cy="2557351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548680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Šišky jedle na rozdíl od smrku </a:t>
            </a:r>
            <a:r>
              <a:rPr lang="cs-CZ" sz="3200" b="1" dirty="0" smtClean="0"/>
              <a:t>rostou zdola nahoru a </a:t>
            </a:r>
            <a:r>
              <a:rPr lang="cs-CZ" sz="3200" b="1" dirty="0" smtClean="0"/>
              <a:t>rozpadávají se ještě na stromě.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924944"/>
            <a:ext cx="38164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Dřevo jedle je velmi měkké. </a:t>
            </a:r>
          </a:p>
          <a:p>
            <a:r>
              <a:rPr lang="cs-CZ" sz="3200" b="1" dirty="0" smtClean="0"/>
              <a:t>Požívá se ve stavebnictví a jako palivo.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805264"/>
            <a:ext cx="8676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JEDLE se dožívá 300 až 400 let.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02609"/>
            <a:ext cx="3309089" cy="264727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240" y="3635784"/>
            <a:ext cx="3138488" cy="216948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5661248"/>
            <a:ext cx="8820471" cy="792088"/>
          </a:xfrm>
        </p:spPr>
        <p:txBody>
          <a:bodyPr/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332657"/>
            <a:ext cx="8352928" cy="3024335"/>
          </a:xfrm>
        </p:spPr>
        <p:txBody>
          <a:bodyPr anchor="t">
            <a:normAutofit fontScale="92500" lnSpcReduction="20000"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Autorem materiálu  je Mgr. Daniela Ševčíková, pokud není níže uvedeno jinak.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600" dirty="0">
                <a:hlinkClick r:id="rId3"/>
              </a:rPr>
              <a:t>http://cs.wikipedia.org/wiki/Soubor:Abies_alba_Slovakia.jpg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cs.wikipedia.org/wiki/Soubor:Illustration_Abies_alba0.jpg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cs.wikipedia.org/wiki/Soubor:Abies_alba_01.jpg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commons.wikimedia.org/wiki/File:Abies_alba_leaf.jpg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commons.wikimedia.org/wiki/File:Sapins_adultes-59.JPG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commons.wikimedia.org/wiki/File:Abies_alba_P26.jpg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http://commons.wikimedia.org/wiki/File:Abies_alba_orjen_crown.jpg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10"/>
              </a:rPr>
              <a:t>http://commons.wikimedia.org/wiki/File:Tanne_Garitz,_1.jpg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1028" name="Picture 4" descr="C:\Users\Berda\AppData\Local\Microsoft\Windows\Temporary Internet Files\Content.IE5\JL4NPEBK\MC90003012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40768"/>
            <a:ext cx="2603497" cy="450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206</TotalTime>
  <Words>101</Words>
  <Application>Microsoft Office PowerPoint</Application>
  <PresentationFormat>Předvádění na obrazovce (4:3)</PresentationFormat>
  <Paragraphs>29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VY_12_INOVACE_NS.1R.1C.01</vt:lpstr>
      <vt:lpstr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V/2 Inovace a zkvalitnění výuky v oblasti přírodních věd Číslo DUM:                                                                                                VY_52_INOVACE_PR.4R.1C.15  Jméno autora:                                             Mgr. Daniela Ševčíková Datum (období) vytvoření DUM:                                                                duben až  květen 2013 Ročník:                                              4. Vzdělávací oblast:                                            Člověk a jeho svět           Vzdělávací obor:                                            Přírodověda Klíčová slova                                                                                                   jehličnaté stromy, jedle bělokorá, jedliny, jehlice, šišky Anotace:                                                                                                         Žáci se seznámí se zástupcem jehličnatých stromů- jedlí                                                                                                                          bělokorou, s tím, jak ji poznají,  s tím, proč se pěstuje                                                                                                                          a k čemu se její dřevo používá. Druh učebního materiálu:                                                                           Prezentace PowerPoint Očekávaný výstup:                                                                                        Žáci znají  pojem jehličnaté stromy, poznají jedli bělokorou,                                                                                                                           ví, kde roste a k čemu se její dřevo používá.                                                                                                                         </vt:lpstr>
      <vt:lpstr>JEDLE  BĚLOKORÁ</vt:lpstr>
      <vt:lpstr>Prezentace aplikace PowerPoint</vt:lpstr>
      <vt:lpstr>Prezentace aplikace PowerPoint</vt:lpstr>
      <vt:lpstr>Prezentace aplikace PowerPoint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VY_32_INOVACE_NS.1R.1C.01 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Člověk a jeho svět           Vzdělávací obor:                                            Náš svět Klíčová slova                                                                                                  lidské tělo , hlava, krk, trup, horní a dolní končetiny Anotace:                                                                                                         Žáci se naučí rozeznávat jednotlivé části těla.                                     Druh učebního materiálu:                                                                           Prezentace PowerPoint Očekávaný výstup:                                                                                        Žáci znají jednotlivé části těla, znají jejich funkci.</dc:title>
  <dc:creator>Jirka</dc:creator>
  <cp:lastModifiedBy>Bernard Neuwirth</cp:lastModifiedBy>
  <cp:revision>52</cp:revision>
  <dcterms:created xsi:type="dcterms:W3CDTF">2013-09-21T00:09:44Z</dcterms:created>
  <dcterms:modified xsi:type="dcterms:W3CDTF">2013-11-19T17:33:02Z</dcterms:modified>
</cp:coreProperties>
</file>