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DB32461A-250E-4A29-9E9B-599CA3838FA1}" type="datetime1">
              <a:rPr lang="en-US" smtClean="0"/>
              <a:pPr/>
              <a:t>9/19/2011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59F63ED-02B1-490A-8EAD-E0CB136D5388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F771BB6-685D-4518-8FAD-1882B9671546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9/19/2011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4A4F265-CA88-4C30-A9AD-02E6A5184734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F697E24-FFB9-4C73-8C6D-E02A7AD33DB8}" type="datetime1">
              <a:rPr lang="en-US" smtClean="0"/>
              <a:pPr/>
              <a:t>9/19/2011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9/19/2011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82247" y="3010806"/>
            <a:ext cx="8566217" cy="2249289"/>
          </a:xfrm>
        </p:spPr>
        <p:txBody>
          <a:bodyPr/>
          <a:lstStyle/>
          <a:p>
            <a:r>
              <a:rPr lang="cs-CZ" dirty="0" smtClean="0"/>
              <a:t>            HELENA ŠKOPKOVÁ, ZŠ HORNÍ SLAVKOV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VY_32_INOVACE_207_JAROSLAV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FOGLAR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620688"/>
            <a:ext cx="7620000" cy="29809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ŠABLONA III/2</a:t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sz="7200" dirty="0" smtClean="0">
                <a:solidFill>
                  <a:srgbClr val="FFC000"/>
                </a:solidFill>
              </a:rPr>
              <a:t>JAROSLAV FOGLAR</a:t>
            </a:r>
            <a:endParaRPr lang="cs-CZ" sz="7200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678" y="4653135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091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62200" y="2852936"/>
            <a:ext cx="6477000" cy="3014464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C000"/>
                </a:solidFill>
              </a:rPr>
              <a:t>Jaroslav Foglar</a:t>
            </a:r>
            <a:endParaRPr lang="cs-CZ" sz="96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002060"/>
                </a:solidFill>
              </a:rPr>
              <a:t>Život a dílo</a:t>
            </a:r>
            <a:endParaRPr lang="cs-CZ" sz="5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34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JAROSLAV FOGLAR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Narodil se v roce 1907</a:t>
            </a:r>
          </a:p>
          <a:p>
            <a:r>
              <a:rPr lang="cs-CZ" sz="5400" dirty="0" smtClean="0"/>
              <a:t>Vystudoval</a:t>
            </a:r>
            <a:r>
              <a:rPr lang="cs-CZ" sz="4800" dirty="0" smtClean="0"/>
              <a:t> obchodní školu</a:t>
            </a:r>
          </a:p>
          <a:p>
            <a:r>
              <a:rPr lang="cs-CZ" sz="4800" dirty="0" smtClean="0"/>
              <a:t>Působil jako redaktor v různých novinách a časopisech</a:t>
            </a:r>
          </a:p>
          <a:p>
            <a:r>
              <a:rPr lang="cs-CZ" sz="4800" dirty="0" smtClean="0"/>
              <a:t>Zemřel v roce 1999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904852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Skautský oddíl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Od roku 1925 vedl v Praze na Smíchově skautský oddíl Hoši od Bobří řeky. Tento oddíl existuje dodnes.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75349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     TVORBA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Autofit/>
          </a:bodyPr>
          <a:lstStyle/>
          <a:p>
            <a:r>
              <a:rPr lang="cs-CZ" sz="4400" dirty="0" smtClean="0"/>
              <a:t>J. Foglar psal knihy hlavně pro chlapce.</a:t>
            </a:r>
          </a:p>
          <a:p>
            <a:r>
              <a:rPr lang="cs-CZ" sz="4400" dirty="0" smtClean="0"/>
              <a:t>Dobrodružné příběhy chlapců mají výchovné poslání.</a:t>
            </a:r>
          </a:p>
          <a:p>
            <a:r>
              <a:rPr lang="cs-CZ" sz="4400" dirty="0" smtClean="0"/>
              <a:t>Hrdinové se učí samostatnosti, odvaze, pracovitosti a čestnému jednání v duchu skautingu.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5699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      PŘÍBĚHY</a:t>
            </a:r>
            <a:endParaRPr lang="cs-CZ" sz="8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dirty="0" smtClean="0"/>
              <a:t>Chata </a:t>
            </a:r>
            <a:r>
              <a:rPr lang="cs-CZ" sz="4800" dirty="0"/>
              <a:t>v</a:t>
            </a:r>
            <a:r>
              <a:rPr lang="cs-CZ" sz="4800" dirty="0" smtClean="0"/>
              <a:t> Jezerní  kotlině</a:t>
            </a:r>
          </a:p>
          <a:p>
            <a:r>
              <a:rPr lang="cs-CZ" sz="4800" dirty="0" smtClean="0"/>
              <a:t>Hoši od Bobří řeky</a:t>
            </a:r>
          </a:p>
          <a:p>
            <a:r>
              <a:rPr lang="cs-CZ" sz="4800" dirty="0" smtClean="0"/>
              <a:t>Záhada hlavolamu</a:t>
            </a:r>
          </a:p>
          <a:p>
            <a:r>
              <a:rPr lang="cs-CZ" sz="4800" dirty="0" smtClean="0"/>
              <a:t>Tajemná Řásnovka</a:t>
            </a:r>
          </a:p>
          <a:p>
            <a:r>
              <a:rPr lang="cs-CZ" sz="4800" dirty="0" smtClean="0"/>
              <a:t>Boj o první místo</a:t>
            </a:r>
          </a:p>
          <a:p>
            <a:r>
              <a:rPr lang="cs-CZ" sz="4800" dirty="0" smtClean="0"/>
              <a:t>Tajemství Velkého </a:t>
            </a:r>
            <a:r>
              <a:rPr lang="cs-CZ" sz="4800" dirty="0" err="1" smtClean="0"/>
              <a:t>Vonta</a:t>
            </a:r>
            <a:endParaRPr lang="cs-CZ" sz="4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42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   RYCHLÉ ŠÍPY</a:t>
            </a:r>
            <a:endParaRPr lang="cs-CZ" sz="80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Velmi populární komiksový příběh pěti chlapců :  Mirka </a:t>
            </a:r>
            <a:r>
              <a:rPr lang="cs-CZ" sz="4800" dirty="0" err="1" smtClean="0"/>
              <a:t>Dušína</a:t>
            </a:r>
            <a:r>
              <a:rPr lang="cs-CZ" sz="4800" dirty="0" smtClean="0"/>
              <a:t>, Jarky Metelky, Jindry </a:t>
            </a:r>
            <a:r>
              <a:rPr lang="cs-CZ" sz="4800" dirty="0" err="1" smtClean="0"/>
              <a:t>Hojera</a:t>
            </a:r>
            <a:r>
              <a:rPr lang="cs-CZ" sz="4800" dirty="0" smtClean="0"/>
              <a:t>, </a:t>
            </a:r>
            <a:r>
              <a:rPr lang="cs-CZ" sz="4800" dirty="0" err="1" smtClean="0"/>
              <a:t>Červeňáčka</a:t>
            </a:r>
            <a:r>
              <a:rPr lang="cs-CZ" sz="4800" dirty="0" smtClean="0"/>
              <a:t> a </a:t>
            </a:r>
            <a:r>
              <a:rPr lang="cs-CZ" sz="4800" dirty="0" err="1" smtClean="0"/>
              <a:t>Rychlonožky</a:t>
            </a:r>
            <a:r>
              <a:rPr lang="cs-CZ" sz="4800" dirty="0" smtClean="0"/>
              <a:t> , kteří soupeří s Bratrstvem kočičí pracky.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77482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53810"/>
            <a:ext cx="42767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55576" y="1340768"/>
            <a:ext cx="32403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Ježek v kleci – hlavolam, který hraje důležitou roli v knihách J. Foglara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0455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36712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Obrázek použit dne 18.9.2011 z wikipedie : http</a:t>
            </a:r>
            <a:r>
              <a:rPr lang="cs-CZ" dirty="0"/>
              <a:t>://cs.wikipedia.org/wiki/Soubor:Jezek_mimo_klec.jpg</a:t>
            </a:r>
          </a:p>
        </p:txBody>
      </p:sp>
    </p:spTree>
    <p:extLst>
      <p:ext uri="{BB962C8B-B14F-4D97-AF65-F5344CB8AC3E}">
        <p14:creationId xmlns:p14="http://schemas.microsoft.com/office/powerpoint/2010/main" val="108151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64</TotalTime>
  <Words>170</Words>
  <Application>Microsoft Office PowerPoint</Application>
  <PresentationFormat>Předvádění na obrazovce (4:3)</PresentationFormat>
  <Paragraphs>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ŠABLONA III/2 JAROSLAV FOGLAR</vt:lpstr>
      <vt:lpstr>Jaroslav Foglar</vt:lpstr>
      <vt:lpstr>JAROSLAV FOGLAR</vt:lpstr>
      <vt:lpstr>Skautský oddíl</vt:lpstr>
      <vt:lpstr>     TVORBA</vt:lpstr>
      <vt:lpstr>      PŘÍBĚHY</vt:lpstr>
      <vt:lpstr>   RYCHLÉ ŠÍPY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Foglar</dc:title>
  <dc:creator>Škopková Helena</dc:creator>
  <cp:lastModifiedBy>Škopková Helena</cp:lastModifiedBy>
  <cp:revision>7</cp:revision>
  <cp:lastPrinted>2011-09-19T10:04:31Z</cp:lastPrinted>
  <dcterms:created xsi:type="dcterms:W3CDTF">2011-09-18T15:31:58Z</dcterms:created>
  <dcterms:modified xsi:type="dcterms:W3CDTF">2011-09-19T10:05:16Z</dcterms:modified>
</cp:coreProperties>
</file>