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F6CFA-D2A8-49DA-9281-7BF224C9B29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D5CA-6C3E-4370-BBA6-0E8887F61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143536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00167" y="1451610"/>
          <a:ext cx="6357982" cy="5120667"/>
        </p:xfrm>
        <a:graphic>
          <a:graphicData uri="http://schemas.openxmlformats.org/drawingml/2006/table">
            <a:tbl>
              <a:tblPr/>
              <a:tblGrid>
                <a:gridCol w="2351891"/>
                <a:gridCol w="4006091"/>
              </a:tblGrid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Matematická křížovka I.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Materiál slouží k zábavnému procvičení učiva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18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ovládá malou násobilku, počítání se závorkami a sčítání a odčítání do 100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křížovka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Matematika a její aplikace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19.11.2013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6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500166" y="92867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290" y="642918"/>
            <a:ext cx="70254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u="sng" dirty="0" smtClean="0">
                <a:solidFill>
                  <a:srgbClr val="FF0000"/>
                </a:solidFill>
              </a:rPr>
              <a:t>Matematická křížovka I.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28794" y="2071678"/>
            <a:ext cx="55786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Vypočítej a písmenka dopiš </a:t>
            </a:r>
          </a:p>
          <a:p>
            <a:r>
              <a:rPr lang="cs-CZ" sz="3200" b="1" dirty="0" smtClean="0"/>
              <a:t>ke správným číslům do tabulky.</a:t>
            </a:r>
            <a:endParaRPr lang="cs-CZ" sz="3200" b="1" dirty="0"/>
          </a:p>
        </p:txBody>
      </p:sp>
      <p:sp>
        <p:nvSpPr>
          <p:cNvPr id="5" name="Veselý obličej 4"/>
          <p:cNvSpPr/>
          <p:nvPr/>
        </p:nvSpPr>
        <p:spPr>
          <a:xfrm>
            <a:off x="3714744" y="3857628"/>
            <a:ext cx="1414466" cy="1557342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524000" y="1397000"/>
          <a:ext cx="6096000" cy="817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8175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428728" y="857232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28        71        57        58        37        84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868" y="2643182"/>
            <a:ext cx="2340705" cy="4226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 = 100 – ( 8 x 2 )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O = ( 4 x 8 ) – 4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Č = 23 + ( 5 x 7 )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K = ( 3 x 7 ) + 16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I = 46 – ( 3x 3 )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P = ( 9 x 7 ) + 8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785794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Řešení :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6314" y="1928802"/>
            <a:ext cx="2371162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5400" b="1" dirty="0" smtClean="0"/>
              <a:t>OPIČKA</a:t>
            </a:r>
            <a:endParaRPr lang="cs-CZ" sz="5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143248"/>
            <a:ext cx="2500330" cy="268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8662" y="642918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164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Zdena Šmerdová</dc:creator>
  <cp:lastModifiedBy>Zdena Šmerdová</cp:lastModifiedBy>
  <cp:revision>6</cp:revision>
  <dcterms:created xsi:type="dcterms:W3CDTF">2013-11-18T20:31:54Z</dcterms:created>
  <dcterms:modified xsi:type="dcterms:W3CDTF">2013-11-19T18:33:08Z</dcterms:modified>
</cp:coreProperties>
</file>