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  <p:sldId id="265" r:id="rId14"/>
    <p:sldId id="266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3300"/>
    <a:srgbClr val="66FF33"/>
    <a:srgbClr val="0033CC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50" d="100"/>
          <a:sy n="50" d="100"/>
        </p:scale>
        <p:origin x="-1296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019A2E-300A-4F61-B6E7-12D9600B0DE8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E0BFB-8971-4F4F-B368-203552650C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5E0BFB-8971-4F4F-B368-203552650C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33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F08BA-FC3A-4BB9-A1DD-3974E050382F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5658E-40F8-47FD-BBE2-3149F876B7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Podnikové</a:t>
                      </a:r>
                      <a:r>
                        <a:rPr lang="cs-CZ" baseline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4.4.2013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„Podnikové činnosti“ a slouží pro upevnění látky daného tématu zábavnou formou.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Je vhodné nejprve nechat žáky překreslit si do sešitu zadání křížovky ze snímku 4 a poté procházet jednotlivé otázky. Prvního úspěšného řešitele je vhodné odměnit. Na snímku č. 13 je pak znázorněno správné řešení křížovky, které slouží žákům i učiteli jako zpětná vazba.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8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33CC"/>
                </a:solidFill>
              </a:rPr>
              <a:t>KŘÍŽOVKA</a:t>
            </a:r>
            <a:r>
              <a:rPr lang="cs-CZ" sz="6600" b="1" dirty="0" smtClean="0">
                <a:solidFill>
                  <a:srgbClr val="FF0000"/>
                </a:solidFill>
              </a:rPr>
              <a:t> 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6600"/>
                </a:solidFill>
              </a:rPr>
              <a:t>PODNIKOVÉ ČINNOSTI</a:t>
            </a:r>
            <a:endParaRPr lang="cs-CZ" sz="40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006600"/>
                </a:solidFill>
              </a:rPr>
              <a:t>Á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6600"/>
                </a:solidFill>
              </a:rPr>
              <a:t>Í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10" name="Obrázek 9" descr="otaz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0"/>
            <a:ext cx="1979712" cy="1484784"/>
          </a:xfrm>
          <a:prstGeom prst="rect">
            <a:avLst/>
          </a:prstGeom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486" t="30861" r="59839" b="26182"/>
          <a:stretch>
            <a:fillRect/>
          </a:stretch>
        </p:blipFill>
        <p:spPr bwMode="auto">
          <a:xfrm>
            <a:off x="755576" y="1583136"/>
            <a:ext cx="7416824" cy="48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1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Pokud podnik není spokojený s kvalitou nakupovaných zásob, nebo pokud zjistí nesoulad mezi dodaným množstvím zásob a množstvím uvedeným na dokladech, provede nejlépe písemnou …. 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2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Pronájem dlouhodobého majetku, kdy pronajímaný předmět se po skončení doby pronájmu stává majetkem podniku nebo ho podnik může vrátit…..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3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Zjištění skutečného stavu zásob na skladě, provádí se nejčastěji vážením, měřením nebo počítáním….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4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Nejčastější způsob pořízení  dlouhodobého majetku nebo zásob….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5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Druh výroby, kdy podnik vyrábí od každého druhu výrobku větší množství kusů…..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6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Opotřebení dlouhodobého majetku vyjádřené v korunách …..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7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Vložení volných peněžních prostředků podniku do nákupu cenných papírů, zlata, nemovitostí nebo movitých věcí za účelem jejich zhodnocení ….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66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66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6600"/>
                </a:solidFill>
              </a:rPr>
              <a:t>8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Podniková činnost, při která vznikají výstupy ve formě výrobků….</a:t>
            </a:r>
            <a:endParaRPr lang="cs-CZ" b="1" dirty="0"/>
          </a:p>
        </p:txBody>
      </p:sp>
      <p:pic>
        <p:nvPicPr>
          <p:cNvPr id="4" name="Obrázek 3" descr="otazní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5373216"/>
            <a:ext cx="1979712" cy="1484784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</a:t>
            </a:r>
            <a:r>
              <a:rPr lang="cs-CZ" b="1" dirty="0" smtClean="0">
                <a:solidFill>
                  <a:srgbClr val="00660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Š</a:t>
            </a:r>
            <a:r>
              <a:rPr lang="cs-CZ" b="1" dirty="0" smtClean="0">
                <a:solidFill>
                  <a:srgbClr val="00660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6600"/>
                </a:solidFill>
              </a:rPr>
              <a:t>Í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5" name="Obrázek 4" descr="otaz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0"/>
            <a:ext cx="1979712" cy="1484784"/>
          </a:xfrm>
          <a:prstGeom prst="rect">
            <a:avLst/>
          </a:prstGeom>
        </p:spPr>
      </p:pic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486" t="29270" r="58945" b="27773"/>
          <a:stretch>
            <a:fillRect/>
          </a:stretch>
        </p:blipFill>
        <p:spPr bwMode="auto">
          <a:xfrm>
            <a:off x="899592" y="1700808"/>
            <a:ext cx="7416824" cy="47679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Děkuji vám za pozornost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6600"/>
                </a:solidFill>
              </a:rPr>
              <a:t>U</a:t>
            </a:r>
            <a:r>
              <a:rPr lang="cs-CZ" b="1" dirty="0" smtClean="0">
                <a:solidFill>
                  <a:srgbClr val="FF0000"/>
                </a:solidFill>
              </a:rPr>
              <a:t>Ž</a:t>
            </a:r>
            <a:r>
              <a:rPr lang="cs-CZ" b="1" dirty="0" smtClean="0">
                <a:solidFill>
                  <a:srgbClr val="0066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  <a:r>
              <a:rPr lang="cs-CZ" b="1" dirty="0" smtClean="0">
                <a:solidFill>
                  <a:srgbClr val="006600"/>
                </a:solidFill>
              </a:rPr>
              <a:t>É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006600"/>
                </a:solidFill>
              </a:rPr>
              <a:t>D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cs-CZ" b="1" dirty="0" smtClean="0">
                <a:solidFill>
                  <a:srgbClr val="0066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006600"/>
                </a:solidFill>
              </a:rPr>
              <a:t>E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archiv autorky</a:t>
            </a:r>
            <a:endParaRPr lang="cs-CZ" b="1" dirty="0"/>
          </a:p>
        </p:txBody>
      </p:sp>
    </p:spTree>
  </p:cSld>
  <p:clrMapOvr>
    <a:masterClrMapping/>
  </p:clrMapOvr>
  <p:transition>
    <p:pull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295</Words>
  <Application>Microsoft Office PowerPoint</Application>
  <PresentationFormat>Předvádění na obrazovce (4:3)</PresentationFormat>
  <Paragraphs>53</Paragraphs>
  <Slides>15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KŘÍŽOVKA </vt:lpstr>
      <vt:lpstr>ZADÁNÍ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OTÁZKA Č.8</vt:lpstr>
      <vt:lpstr>ŘEŠENÍ</vt:lpstr>
      <vt:lpstr>Děkuji vám za pozornost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KŘÍŽOVKA</dc:title>
  <dc:creator>Štěpánka</dc:creator>
  <cp:lastModifiedBy>Štěpánka</cp:lastModifiedBy>
  <cp:revision>12</cp:revision>
  <dcterms:created xsi:type="dcterms:W3CDTF">2013-01-16T17:45:30Z</dcterms:created>
  <dcterms:modified xsi:type="dcterms:W3CDTF">2013-11-19T19:03:03Z</dcterms:modified>
</cp:coreProperties>
</file>