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4" r:id="rId2"/>
    <p:sldId id="263" r:id="rId3"/>
    <p:sldId id="257" r:id="rId4"/>
    <p:sldId id="260" r:id="rId5"/>
    <p:sldId id="259" r:id="rId6"/>
    <p:sldId id="262" r:id="rId7"/>
    <p:sldId id="261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5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1C818-C2A5-4EB2-8898-C6EC775DAFBA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7F45E-4620-4C51-B697-741FBAA97A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1C818-C2A5-4EB2-8898-C6EC775DAFBA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7F45E-4620-4C51-B697-741FBAA97A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1C818-C2A5-4EB2-8898-C6EC775DAFBA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7F45E-4620-4C51-B697-741FBAA97A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1C818-C2A5-4EB2-8898-C6EC775DAFBA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7F45E-4620-4C51-B697-741FBAA97A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1C818-C2A5-4EB2-8898-C6EC775DAFBA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7F45E-4620-4C51-B697-741FBAA97A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1C818-C2A5-4EB2-8898-C6EC775DAFBA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7F45E-4620-4C51-B697-741FBAA97A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1C818-C2A5-4EB2-8898-C6EC775DAFBA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7F45E-4620-4C51-B697-741FBAA97A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1C818-C2A5-4EB2-8898-C6EC775DAFBA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7F45E-4620-4C51-B697-741FBAA97A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1C818-C2A5-4EB2-8898-C6EC775DAFBA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7F45E-4620-4C51-B697-741FBAA97A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1C818-C2A5-4EB2-8898-C6EC775DAFBA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7F45E-4620-4C51-B697-741FBAA97A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1C818-C2A5-4EB2-8898-C6EC775DAFBA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7F45E-4620-4C51-B697-741FBAA97A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31C818-C2A5-4EB2-8898-C6EC775DAFBA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7F45E-4620-4C51-B697-741FBAA97AC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gif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z/imgres?q=dudl&#237;k&amp;num=10&amp;hl=cs&amp;gbv=2&amp;biw=1280&amp;bih=837&amp;tbm=isch&amp;tbnid=15IidodYsNDDbM:&amp;imgrefurl=http://womenshealthissue.wordpress.com/2011/04/02/" TargetMode="External"/><Relationship Id="rId3" Type="http://schemas.openxmlformats.org/officeDocument/2006/relationships/hyperlink" Target="http://www.google.cz/imgres?q=radost&amp;start=24&amp;num=10&amp;hl=cs&amp;gbv=2&amp;biw=1280&amp;bih=837&amp;tbm=isch&amp;tbnid=7oIo8vJlSPh97M:&amp;imgrefurl=http://www.ksk-liberec.cz" TargetMode="External"/><Relationship Id="rId7" Type="http://schemas.openxmlformats.org/officeDocument/2006/relationships/hyperlink" Target="http://www.google.cz/imgres?q=&#269;ten&#237;&amp;num=10&amp;hl=cs&amp;gbv=2&amp;biw=1280&amp;bih=837&amp;tbm=isch&amp;tbnid=DmrHDI0KeZk89M:&amp;imgrefurl=http://www.tvorivy-liberec.cz/ceskyjazyk4" TargetMode="External"/><Relationship Id="rId2" Type="http://schemas.openxmlformats.org/officeDocument/2006/relationships/hyperlink" Target="http://www.google.cz/imgres?q=radost&amp;num=10&amp;hl=cs&amp;gbv=2&amp;biw=1280&amp;bih=837&amp;tbm=isch&amp;tbnid=j7dh1BnLLYvbIM:&amp;imgrefurl=http://denikceskebabicky.wordpress.com/2010/12/2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z/imgres?q=kol&#225;&#269;+kreslen&#253;&amp;hl=cs&amp;gbv=2&amp;biw=1280&amp;bih=837&amp;tbm=isch&amp;tbnid=nB5LYFlM28FU8M:&amp;imgrefurl=http://www.pixmac.cz/fotka/narozeninov%C3%BD+dort" TargetMode="External"/><Relationship Id="rId5" Type="http://schemas.openxmlformats.org/officeDocument/2006/relationships/hyperlink" Target="http://www.google.cz/imgres?q=jablko+kreslen&#233;&amp;hl=cs&amp;gbv=2&amp;biw=1280&amp;bih=837&amp;tbm=isch&amp;tbnid=oQ-vRWZWPsRX2M:&amp;imgrefurl=http://www.stockphotos.cz" TargetMode="External"/><Relationship Id="rId4" Type="http://schemas.openxmlformats.org/officeDocument/2006/relationships/hyperlink" Target="http://www.google.cz/imgres?q=kreslen&#253;+dort&amp;hl=cs&amp;sa=X&amp;gbv=2&amp;biw=1280&amp;bih=837&amp;tbm=isch&amp;tbnid=cUDwANvkRckebM:&amp;imgrefurl=http://simca32.blog.cz" TargetMode="External"/><Relationship Id="rId9" Type="http://schemas.openxmlformats.org/officeDocument/2006/relationships/hyperlink" Target="http://www.google.cz/imgres?q=kolo+j&#237;zdn&#237;+kreslen&#233;&amp;hl=cs&amp;gbv=2&amp;biw=1280&amp;bih=837&amp;tbm=isch&amp;tbnid=2ANdTTvEd_bIfM:&amp;imgrefurl=http://www.spokojeny-nakup.cz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 descr="Popis: Logolink_horizontal_zaklad_RGB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290" y="214290"/>
            <a:ext cx="5753100" cy="1409700"/>
          </a:xfrm>
          <a:prstGeom prst="rect">
            <a:avLst/>
          </a:prstGeom>
          <a:noFill/>
        </p:spPr>
      </p:pic>
      <p:sp>
        <p:nvSpPr>
          <p:cNvPr id="2049" name="Přímá spojnice se šipkou 3"/>
          <p:cNvSpPr>
            <a:spLocks noChangeShapeType="1"/>
          </p:cNvSpPr>
          <p:nvPr/>
        </p:nvSpPr>
        <p:spPr bwMode="auto">
          <a:xfrm>
            <a:off x="-17463" y="2571750"/>
            <a:ext cx="5889626" cy="0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51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428596" y="1866900"/>
            <a:ext cx="8715404" cy="738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630238" algn="r"/>
                <a:tab pos="6057900" algn="r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Projekt:	Pomoc škole a žákům, registrační číslo projektu CZ.1.07/1.4.00/21.1729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630238" algn="r"/>
                <a:tab pos="6057900" algn="r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Příjemce:	  Základní škola Hluboká nad Vltavou, okres České Budějovice, Karla Čapka 800,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630238" algn="r"/>
                <a:tab pos="6057900" algn="r"/>
              </a:tabLst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053" name="Rectangle 5"/>
          <p:cNvSpPr>
            <a:spLocks noChangeArrowheads="1"/>
          </p:cNvSpPr>
          <p:nvPr/>
        </p:nvSpPr>
        <p:spPr bwMode="auto">
          <a:xfrm>
            <a:off x="449263" y="2214554"/>
            <a:ext cx="9144000" cy="46012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               373 41 Hluboká nad Vltavou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Metodický list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Název materiálu: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</a:rPr>
              <a:t>Slabiky,</a:t>
            </a:r>
            <a:r>
              <a:rPr kumimoji="0" lang="cs-CZ" sz="1200" b="0" i="0" u="none" strike="noStrike" cap="none" normalizeH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</a:rPr>
              <a:t> slova a věty s písmenem M,m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	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Autor materiálu: 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</a:rPr>
              <a:t>Mgr. Jana 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</a:rPr>
              <a:t>Štěpková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Jazyk: 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</a:rPr>
              <a:t>český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</a:rPr>
              <a:t>  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Zařazení materiálu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Šablona: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	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</a:rPr>
              <a:t>Inovace a zkvalitnění výuky prostřednictvím ICT (III/2)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		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Sada:  </a:t>
            </a:r>
            <a:r>
              <a:rPr lang="cs-CZ" sz="1200" dirty="0" smtClean="0">
                <a:solidFill>
                  <a:srgbClr val="FF0000"/>
                </a:solidFill>
                <a:latin typeface="Arial" pitchFamily="34" charset="0"/>
                <a:ea typeface="Times New Roman" pitchFamily="18" charset="0"/>
              </a:rPr>
              <a:t>3/3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	           Číslo DUM: </a:t>
            </a:r>
            <a:r>
              <a:rPr lang="cs-CZ" sz="1200" dirty="0" smtClean="0">
                <a:solidFill>
                  <a:srgbClr val="FF0000"/>
                </a:solidFill>
                <a:latin typeface="Arial" pitchFamily="34" charset="0"/>
                <a:ea typeface="Times New Roman" pitchFamily="18" charset="0"/>
              </a:rPr>
              <a:t>11</a:t>
            </a:r>
            <a:r>
              <a:rPr lang="cs-CZ" sz="1200" dirty="0" smtClean="0">
                <a:solidFill>
                  <a:srgbClr val="FF0000"/>
                </a:solidFill>
                <a:latin typeface="Arial" pitchFamily="34" charset="0"/>
                <a:ea typeface="Times New Roman" pitchFamily="18" charset="0"/>
              </a:rPr>
              <a:t>/20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	      Předmět: 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</a:rPr>
              <a:t>Český jazyk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Ověření materiálu ve výuce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Datum ověření: 14. 10.</a:t>
            </a:r>
            <a:r>
              <a:rPr kumimoji="0" lang="cs-CZ" sz="12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2011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	                     Třída: 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</a:rPr>
              <a:t>1.B 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                Ověřující učitel: 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</a:rPr>
              <a:t>Mgr. Jana 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</a:rPr>
              <a:t>Štěpková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</a:rPr>
              <a:t>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Vzdělávací oblast: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</a:rPr>
              <a:t>Jazyk a jazyková komunikace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Vzdělávací obor: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 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</a:rPr>
              <a:t>Český jazyk a literatura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Tématický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okruh: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</a:rPr>
              <a:t>Jazyková výchova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Téma: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</a:rPr>
              <a:t>Slabiky,</a:t>
            </a:r>
            <a:r>
              <a:rPr kumimoji="0" lang="cs-CZ" sz="1200" b="0" i="0" u="none" strike="noStrike" cap="none" normalizeH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</a:rPr>
              <a:t> slova a věty s písmenem M,m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Očekávaný výstup: </a:t>
            </a:r>
            <a:r>
              <a:rPr lang="cs-CZ" sz="1200" dirty="0" smtClean="0">
                <a:solidFill>
                  <a:srgbClr val="FF0000"/>
                </a:solidFill>
                <a:latin typeface="Arial" pitchFamily="34" charset="0"/>
                <a:ea typeface="Times New Roman" pitchFamily="18" charset="0"/>
              </a:rPr>
              <a:t>rozlišuje zvukovou a grafickou podobu  slova, člení slova na hlásky, odlišuje dlouhé a krátké samohlásky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Anotace materiálu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: 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</a:rPr>
              <a:t>Prezentace</a:t>
            </a:r>
            <a:r>
              <a:rPr kumimoji="0" lang="cs-CZ" sz="1200" b="0" i="0" u="none" strike="noStrike" cap="none" normalizeH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</a:rPr>
              <a:t>  slouží k procvičení a upevnění čtení slabik, slov a vět s písmenem M, </a:t>
            </a:r>
            <a:r>
              <a:rPr kumimoji="0" lang="cs-CZ" sz="1200" b="0" i="0" u="none" strike="noStrike" cap="none" normalizeH="0" dirty="0" err="1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</a:rPr>
              <a:t>m</a:t>
            </a:r>
            <a:r>
              <a:rPr kumimoji="0" lang="cs-CZ" sz="1200" b="0" i="0" u="none" strike="noStrike" cap="none" normalizeH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</a:rPr>
              <a:t>.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                                                                                                              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Speciální vzdělávací potřeby: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</a:rPr>
              <a:t> 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</a:rPr>
              <a:t>žádné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</a:rPr>
              <a:t>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Klíčová slova: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</a:rPr>
              <a:t>slabika, slovo, věta, písmeno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Druh učebního materiálu: </a:t>
            </a:r>
            <a:r>
              <a:rPr lang="cs-CZ" sz="1200" dirty="0" smtClean="0">
                <a:solidFill>
                  <a:srgbClr val="FF0000"/>
                </a:solidFill>
                <a:latin typeface="Arial" pitchFamily="34" charset="0"/>
                <a:ea typeface="Times New Roman" pitchFamily="18" charset="0"/>
              </a:rPr>
              <a:t>prezentace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Druh aktivity: 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</a:rPr>
              <a:t>aktivita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</a:rPr>
              <a:t>Stupeň a typ vzdělávání: 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</a:rPr>
              <a:t>základní vzdělávání – první stupeň – první období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Typická věková skupina: 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</a:rPr>
              <a:t>1. ročník, 6 – 7  let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Celková velikost: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</a:rPr>
              <a:t> 326 kB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Slabiky</a:t>
            </a:r>
          </a:p>
          <a:p>
            <a:r>
              <a:rPr lang="cs-CZ" sz="6000" b="1" dirty="0" smtClean="0">
                <a:solidFill>
                  <a:srgbClr val="FF0000"/>
                </a:solidFill>
              </a:rPr>
              <a:t>Slova</a:t>
            </a:r>
          </a:p>
          <a:p>
            <a:r>
              <a:rPr lang="cs-CZ" sz="6000" b="1" dirty="0" smtClean="0">
                <a:solidFill>
                  <a:srgbClr val="FF0000"/>
                </a:solidFill>
              </a:rPr>
              <a:t>Věty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14810" y="2428868"/>
            <a:ext cx="435771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s písmenem M,m </a:t>
            </a:r>
            <a:endParaRPr lang="cs-CZ" sz="6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42910" y="5143512"/>
            <a:ext cx="75724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Český jazyk I. ročník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Čteme slabiky !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solidFill>
                  <a:srgbClr val="FFFF00"/>
                </a:solidFill>
              </a:rPr>
              <a:t>MA</a:t>
            </a:r>
            <a:endParaRPr lang="cs-CZ" sz="4400" b="1" dirty="0">
              <a:solidFill>
                <a:srgbClr val="FFFF00"/>
              </a:solidFill>
            </a:endParaRPr>
          </a:p>
        </p:txBody>
      </p:sp>
      <p:pic>
        <p:nvPicPr>
          <p:cNvPr id="14" name="Zástupný symbol pro obsah 13" descr="radost1.png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857752" y="1785926"/>
            <a:ext cx="3786214" cy="4143403"/>
          </a:xfrm>
        </p:spPr>
      </p:pic>
      <p:sp>
        <p:nvSpPr>
          <p:cNvPr id="5" name="TextovéPole 4"/>
          <p:cNvSpPr txBox="1"/>
          <p:nvPr/>
        </p:nvSpPr>
        <p:spPr>
          <a:xfrm>
            <a:off x="785786" y="2428868"/>
            <a:ext cx="116842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FF00"/>
                </a:solidFill>
              </a:rPr>
              <a:t>ME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85786" y="3214686"/>
            <a:ext cx="169002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FF00"/>
                </a:solidFill>
              </a:rPr>
              <a:t>MU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85786" y="4000504"/>
            <a:ext cx="148853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FF00"/>
                </a:solidFill>
              </a:rPr>
              <a:t>MO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85786" y="4857760"/>
            <a:ext cx="132913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FF00"/>
                </a:solidFill>
              </a:rPr>
              <a:t>MI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857488" y="1571612"/>
            <a:ext cx="142692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92D050"/>
                </a:solidFill>
              </a:rPr>
              <a:t>mé</a:t>
            </a:r>
            <a:endParaRPr lang="cs-CZ" sz="4400" b="1" dirty="0">
              <a:solidFill>
                <a:srgbClr val="92D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928926" y="2500306"/>
            <a:ext cx="127923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92D050"/>
                </a:solidFill>
              </a:rPr>
              <a:t>má</a:t>
            </a:r>
            <a:endParaRPr lang="cs-CZ" sz="4400" b="1" dirty="0">
              <a:solidFill>
                <a:srgbClr val="92D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928926" y="3286124"/>
            <a:ext cx="137472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err="1" smtClean="0">
                <a:solidFill>
                  <a:srgbClr val="92D050"/>
                </a:solidFill>
              </a:rPr>
              <a:t>mů</a:t>
            </a:r>
            <a:endParaRPr lang="cs-CZ" sz="4400" b="1" dirty="0">
              <a:solidFill>
                <a:srgbClr val="92D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000364" y="4071942"/>
            <a:ext cx="106673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92D050"/>
                </a:solidFill>
              </a:rPr>
              <a:t>mí</a:t>
            </a:r>
            <a:endParaRPr lang="cs-CZ" sz="4400" b="1" dirty="0">
              <a:solidFill>
                <a:srgbClr val="92D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928926" y="4857760"/>
            <a:ext cx="144615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err="1" smtClean="0">
                <a:solidFill>
                  <a:srgbClr val="92D050"/>
                </a:solidFill>
              </a:rPr>
              <a:t>mó</a:t>
            </a:r>
            <a:endParaRPr lang="cs-CZ" sz="4400" b="1" dirty="0">
              <a:solidFill>
                <a:srgbClr val="92D05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drumroll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Pozor, čteme!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ME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11" name="Zástupný symbol pro obsah 10" descr="dort.jpg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857115" y="1600200"/>
            <a:ext cx="3620770" cy="4525963"/>
          </a:xfrm>
        </p:spPr>
      </p:pic>
      <p:sp>
        <p:nvSpPr>
          <p:cNvPr id="5" name="TextovéPole 4"/>
          <p:cNvSpPr txBox="1"/>
          <p:nvPr/>
        </p:nvSpPr>
        <p:spPr>
          <a:xfrm>
            <a:off x="2714612" y="2071678"/>
            <a:ext cx="105990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FF00"/>
                </a:solidFill>
              </a:rPr>
              <a:t>MO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 flipH="1">
            <a:off x="785783" y="3143248"/>
            <a:ext cx="207170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92D050"/>
                </a:solidFill>
              </a:rPr>
              <a:t>MU</a:t>
            </a:r>
            <a:endParaRPr lang="cs-CZ" sz="4400" b="1" dirty="0">
              <a:solidFill>
                <a:srgbClr val="92D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00298" y="3571876"/>
            <a:ext cx="201996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MÁ</a:t>
            </a:r>
            <a:endParaRPr lang="cs-CZ" sz="4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85786" y="4572008"/>
            <a:ext cx="18573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00B0F0"/>
                </a:solidFill>
              </a:rPr>
              <a:t>MI</a:t>
            </a:r>
            <a:endParaRPr lang="cs-CZ" sz="4400" b="1" dirty="0">
              <a:solidFill>
                <a:srgbClr val="00B0F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143108" y="4929198"/>
            <a:ext cx="221457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C000"/>
                </a:solidFill>
              </a:rPr>
              <a:t>MÉ</a:t>
            </a:r>
            <a:endParaRPr lang="cs-CZ" sz="4400" b="1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drumroll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9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/>
      <p:bldP spid="6" grpId="0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Čteme slova!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00034" y="1643050"/>
            <a:ext cx="4038600" cy="4525963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solidFill>
                  <a:srgbClr val="FFFF00"/>
                </a:solidFill>
              </a:rPr>
              <a:t>MÁ          </a:t>
            </a:r>
            <a:endParaRPr lang="cs-CZ" sz="4400" b="1" dirty="0">
              <a:solidFill>
                <a:srgbClr val="FFFF00"/>
              </a:solidFill>
            </a:endParaRPr>
          </a:p>
        </p:txBody>
      </p:sp>
      <p:pic>
        <p:nvPicPr>
          <p:cNvPr id="16" name="Zástupný symbol pro obsah 15" descr="sluníčko.jpg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5676900" y="2863056"/>
            <a:ext cx="1981200" cy="2000250"/>
          </a:xfrm>
        </p:spPr>
      </p:pic>
      <p:sp>
        <p:nvSpPr>
          <p:cNvPr id="5" name="TextovéPole 4"/>
          <p:cNvSpPr txBox="1"/>
          <p:nvPr/>
        </p:nvSpPr>
        <p:spPr>
          <a:xfrm>
            <a:off x="1857356" y="1643050"/>
            <a:ext cx="237715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FF00"/>
                </a:solidFill>
              </a:rPr>
              <a:t>MA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71538" y="2571744"/>
            <a:ext cx="101983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MA</a:t>
            </a:r>
            <a:endParaRPr lang="cs-CZ" sz="4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285984" y="2571744"/>
            <a:ext cx="175776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MI</a:t>
            </a:r>
            <a:endParaRPr lang="cs-CZ" sz="4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85786" y="3571876"/>
            <a:ext cx="46038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C000"/>
                </a:solidFill>
              </a:rPr>
              <a:t>E</a:t>
            </a:r>
            <a:endParaRPr lang="cs-CZ" sz="4400" b="1" dirty="0">
              <a:solidFill>
                <a:srgbClr val="FFC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428728" y="3571876"/>
            <a:ext cx="209140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C000"/>
                </a:solidFill>
              </a:rPr>
              <a:t>MA</a:t>
            </a:r>
            <a:endParaRPr lang="cs-CZ" sz="4400" b="1" dirty="0">
              <a:solidFill>
                <a:srgbClr val="FFC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142976" y="4643446"/>
            <a:ext cx="144845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92D050"/>
                </a:solidFill>
              </a:rPr>
              <a:t>MÁ</a:t>
            </a:r>
            <a:endParaRPr lang="cs-CZ" sz="4400" b="1" dirty="0">
              <a:solidFill>
                <a:srgbClr val="92D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 flipH="1">
            <a:off x="2357421" y="4643446"/>
            <a:ext cx="171450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92D050"/>
                </a:solidFill>
              </a:rPr>
              <a:t>ME</a:t>
            </a:r>
            <a:endParaRPr lang="cs-CZ" sz="4400" b="1" dirty="0">
              <a:solidFill>
                <a:srgbClr val="92D05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928662" y="5572140"/>
            <a:ext cx="82907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MI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928794" y="5572140"/>
            <a:ext cx="15599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MO</a:t>
            </a:r>
            <a:endParaRPr lang="cs-CZ" sz="4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drumroll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3" dur="3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Slova letí!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má </a:t>
            </a:r>
            <a:r>
              <a:rPr lang="cs-CZ" sz="4000" b="1" dirty="0" err="1" smtClean="0">
                <a:solidFill>
                  <a:srgbClr val="FF0000"/>
                </a:solidFill>
              </a:rPr>
              <a:t>ma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43438" y="2285992"/>
            <a:ext cx="12202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FF00"/>
                </a:solidFill>
              </a:rPr>
              <a:t>E </a:t>
            </a:r>
            <a:r>
              <a:rPr lang="cs-CZ" sz="4000" b="1" dirty="0" err="1" smtClean="0">
                <a:solidFill>
                  <a:srgbClr val="FFFF00"/>
                </a:solidFill>
              </a:rPr>
              <a:t>ma</a:t>
            </a:r>
            <a:endParaRPr lang="cs-CZ" sz="4000" b="1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080627" y="3454868"/>
            <a:ext cx="170555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</a:rPr>
              <a:t>mi </a:t>
            </a:r>
            <a:r>
              <a:rPr lang="cs-CZ" sz="4000" b="1" dirty="0" err="1" smtClean="0">
                <a:solidFill>
                  <a:srgbClr val="FFC000"/>
                </a:solidFill>
              </a:rPr>
              <a:t>mo</a:t>
            </a:r>
            <a:endParaRPr lang="cs-CZ" sz="4000" b="1" dirty="0">
              <a:solidFill>
                <a:srgbClr val="FFC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786578" y="3786190"/>
            <a:ext cx="178595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>
                <a:solidFill>
                  <a:srgbClr val="92D050"/>
                </a:solidFill>
              </a:rPr>
              <a:t>ma</a:t>
            </a:r>
            <a:r>
              <a:rPr lang="cs-CZ" sz="4000" b="1" dirty="0" smtClean="0">
                <a:solidFill>
                  <a:srgbClr val="92D050"/>
                </a:solidFill>
              </a:rPr>
              <a:t> mi</a:t>
            </a:r>
            <a:endParaRPr lang="cs-CZ" sz="4000" b="1" dirty="0">
              <a:solidFill>
                <a:srgbClr val="92D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14480" y="5357826"/>
            <a:ext cx="18573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má </a:t>
            </a:r>
            <a:r>
              <a:rPr lang="cs-CZ" sz="4000" b="1" dirty="0" err="1" smtClean="0"/>
              <a:t>me</a:t>
            </a:r>
            <a:endParaRPr lang="cs-CZ" sz="4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929190" y="5000636"/>
            <a:ext cx="254218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B0F0"/>
                </a:solidFill>
              </a:rPr>
              <a:t>má m</a:t>
            </a:r>
            <a:endParaRPr lang="cs-CZ" sz="4000" b="1" dirty="0">
              <a:solidFill>
                <a:srgbClr val="00B0F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286644" y="1785926"/>
            <a:ext cx="166263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má </a:t>
            </a:r>
            <a:r>
              <a:rPr lang="cs-CZ" sz="4000" b="1" dirty="0" err="1" smtClean="0">
                <a:solidFill>
                  <a:srgbClr val="00B050"/>
                </a:solidFill>
              </a:rPr>
              <a:t>mo</a:t>
            </a:r>
            <a:endParaRPr lang="cs-CZ" sz="40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drumroll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5" grpId="0"/>
      <p:bldP spid="6" grpId="0"/>
      <p:bldP spid="8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Čteme věty!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E  </a:t>
            </a:r>
            <a:r>
              <a:rPr lang="cs-CZ" b="1" dirty="0" err="1" smtClean="0">
                <a:solidFill>
                  <a:srgbClr val="FFFF00"/>
                </a:solidFill>
              </a:rPr>
              <a:t>ma</a:t>
            </a:r>
            <a:r>
              <a:rPr lang="cs-CZ" b="1" dirty="0" smtClean="0">
                <a:solidFill>
                  <a:srgbClr val="FFFF00"/>
                </a:solidFill>
              </a:rPr>
              <a:t>      má      </a:t>
            </a:r>
          </a:p>
          <a:p>
            <a:endParaRPr lang="cs-CZ" b="1" dirty="0">
              <a:solidFill>
                <a:srgbClr val="FFFF00"/>
              </a:solidFill>
            </a:endParaRPr>
          </a:p>
          <a:p>
            <a:endParaRPr lang="cs-CZ" b="1" dirty="0">
              <a:solidFill>
                <a:srgbClr val="00B0F0"/>
              </a:solidFill>
            </a:endParaRPr>
          </a:p>
          <a:p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85786" y="2643182"/>
            <a:ext cx="31432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Má </a:t>
            </a:r>
            <a:r>
              <a:rPr lang="cs-CZ" sz="3200" b="1" dirty="0" err="1" smtClean="0">
                <a:solidFill>
                  <a:srgbClr val="00B0F0"/>
                </a:solidFill>
              </a:rPr>
              <a:t>ma</a:t>
            </a:r>
            <a:r>
              <a:rPr lang="cs-CZ" sz="3200" b="1" dirty="0" smtClean="0">
                <a:solidFill>
                  <a:srgbClr val="00B0F0"/>
                </a:solidFill>
              </a:rPr>
              <a:t>   má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57224" y="3714752"/>
            <a:ext cx="20150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92D050"/>
                </a:solidFill>
              </a:rPr>
              <a:t>Má </a:t>
            </a:r>
            <a:r>
              <a:rPr lang="cs-CZ" sz="3200" b="1" dirty="0" err="1" smtClean="0">
                <a:solidFill>
                  <a:srgbClr val="92D050"/>
                </a:solidFill>
              </a:rPr>
              <a:t>me</a:t>
            </a:r>
            <a:r>
              <a:rPr lang="cs-CZ" sz="3200" b="1" dirty="0" smtClean="0">
                <a:solidFill>
                  <a:srgbClr val="92D050"/>
                </a:solidFill>
              </a:rPr>
              <a:t>   </a:t>
            </a:r>
            <a:endParaRPr lang="cs-CZ" sz="3200" b="1" dirty="0">
              <a:solidFill>
                <a:srgbClr val="92D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28662" y="4572008"/>
            <a:ext cx="32979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</a:rPr>
              <a:t>Ma</a:t>
            </a:r>
            <a:r>
              <a:rPr lang="cs-CZ" sz="3200" b="1" dirty="0" smtClean="0">
                <a:solidFill>
                  <a:srgbClr val="FF0000"/>
                </a:solidFill>
              </a:rPr>
              <a:t> mi, </a:t>
            </a:r>
            <a:r>
              <a:rPr lang="cs-CZ" sz="3200" b="1" dirty="0" err="1" smtClean="0">
                <a:solidFill>
                  <a:srgbClr val="FF0000"/>
                </a:solidFill>
              </a:rPr>
              <a:t>mi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mi</a:t>
            </a:r>
            <a:r>
              <a:rPr lang="cs-CZ" sz="3200" b="1" dirty="0" smtClean="0">
                <a:solidFill>
                  <a:srgbClr val="FF0000"/>
                </a:solidFill>
              </a:rPr>
              <a:t>  má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28662" y="5500702"/>
            <a:ext cx="14363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Mám</a:t>
            </a:r>
            <a:endParaRPr lang="cs-CZ" sz="3200" b="1" dirty="0">
              <a:solidFill>
                <a:srgbClr val="FFC000"/>
              </a:solidFill>
            </a:endParaRPr>
          </a:p>
        </p:txBody>
      </p:sp>
      <p:pic>
        <p:nvPicPr>
          <p:cNvPr id="9" name="Obrázek 8" descr="jablk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071802" y="1214422"/>
            <a:ext cx="914400" cy="1042416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4071934" y="1571612"/>
            <a:ext cx="7937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FFFF00"/>
                </a:solidFill>
              </a:rPr>
              <a:t>.</a:t>
            </a:r>
          </a:p>
        </p:txBody>
      </p:sp>
      <p:pic>
        <p:nvPicPr>
          <p:cNvPr id="11" name="Obrázek 10" descr="dortík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000364" y="2500306"/>
            <a:ext cx="1000132" cy="1000132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4143372" y="2571744"/>
            <a:ext cx="5079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.</a:t>
            </a:r>
            <a:endParaRPr lang="cs-CZ" sz="3200" b="1" dirty="0">
              <a:solidFill>
                <a:srgbClr val="00B0F0"/>
              </a:solidFill>
            </a:endParaRPr>
          </a:p>
        </p:txBody>
      </p:sp>
      <p:pic>
        <p:nvPicPr>
          <p:cNvPr id="13" name="Obrázek 12" descr="čtení.gif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57422" y="3429000"/>
            <a:ext cx="1190625" cy="1238250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3500430" y="3714752"/>
            <a:ext cx="7222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92D050"/>
                </a:solidFill>
              </a:rPr>
              <a:t>.</a:t>
            </a:r>
            <a:endParaRPr lang="cs-CZ" sz="3200" b="1" dirty="0">
              <a:solidFill>
                <a:srgbClr val="92D050"/>
              </a:solidFill>
            </a:endParaRPr>
          </a:p>
        </p:txBody>
      </p:sp>
      <p:pic>
        <p:nvPicPr>
          <p:cNvPr id="15" name="Obrázek 14" descr="dudlík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71934" y="4357694"/>
            <a:ext cx="2128835" cy="1052506"/>
          </a:xfrm>
          <a:prstGeom prst="rect">
            <a:avLst/>
          </a:prstGeom>
        </p:spPr>
      </p:pic>
      <p:sp>
        <p:nvSpPr>
          <p:cNvPr id="16" name="TextovéPole 15"/>
          <p:cNvSpPr txBox="1"/>
          <p:nvPr/>
        </p:nvSpPr>
        <p:spPr>
          <a:xfrm>
            <a:off x="6143636" y="4643446"/>
            <a:ext cx="10715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17" name="Obrázek 16" descr="kolo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85984" y="5214950"/>
            <a:ext cx="1143000" cy="1143000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3500430" y="5500702"/>
            <a:ext cx="6508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.</a:t>
            </a:r>
            <a:endParaRPr lang="cs-CZ" sz="3200" b="1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drumroll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0"/>
                            </p:stCondLst>
                            <p:childTnLst>
                              <p:par>
                                <p:cTn id="16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000"/>
                            </p:stCondLst>
                            <p:childTnLst>
                              <p:par>
                                <p:cTn id="3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3000"/>
                            </p:stCondLst>
                            <p:childTnLst>
                              <p:par>
                                <p:cTn id="46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3000"/>
                            </p:stCondLst>
                            <p:childTnLst>
                              <p:par>
                                <p:cTn id="6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3000"/>
                            </p:stCondLst>
                            <p:childTnLst>
                              <p:par>
                                <p:cTn id="76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5" grpId="0"/>
      <p:bldP spid="7" grpId="0"/>
      <p:bldP spid="8" grpId="0"/>
      <p:bldP spid="10" grpId="0"/>
      <p:bldP spid="14" grpId="0"/>
      <p:bldP spid="16" grpId="0"/>
      <p:bldP spid="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1400" dirty="0" smtClean="0">
              <a:hlinkClick r:id="rId2"/>
            </a:endParaRPr>
          </a:p>
          <a:p>
            <a:r>
              <a:rPr lang="cs-CZ" sz="1400" dirty="0" smtClean="0">
                <a:hlinkClick r:id="rId2"/>
              </a:rPr>
              <a:t>Všechny uveřejněné odkazy [cit.2011-10-11],</a:t>
            </a:r>
            <a:r>
              <a:rPr lang="cs-CZ" sz="1400" dirty="0" err="1">
                <a:hlinkClick r:id="rId2"/>
              </a:rPr>
              <a:t>G</a:t>
            </a:r>
            <a:r>
              <a:rPr lang="cs-CZ" sz="1400" dirty="0" err="1" smtClean="0">
                <a:hlinkClick r:id="rId2"/>
              </a:rPr>
              <a:t>oogle</a:t>
            </a:r>
            <a:r>
              <a:rPr lang="cs-CZ" sz="1400" dirty="0" smtClean="0">
                <a:hlinkClick r:id="rId2"/>
              </a:rPr>
              <a:t>. Dostupné na:</a:t>
            </a:r>
            <a:endParaRPr lang="cs-CZ" sz="1400" dirty="0">
              <a:hlinkClick r:id="rId2"/>
            </a:endParaRPr>
          </a:p>
          <a:p>
            <a:r>
              <a:rPr lang="cs-CZ" sz="1400" dirty="0" smtClean="0">
                <a:hlinkClick r:id="rId2"/>
              </a:rPr>
              <a:t>http://www.</a:t>
            </a:r>
            <a:r>
              <a:rPr lang="cs-CZ" sz="1400" dirty="0" err="1" smtClean="0">
                <a:hlinkClick r:id="rId2"/>
              </a:rPr>
              <a:t>google.cz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imgres</a:t>
            </a:r>
            <a:r>
              <a:rPr lang="cs-CZ" sz="1400" dirty="0" smtClean="0">
                <a:hlinkClick r:id="rId2"/>
              </a:rPr>
              <a:t>?q=radost&amp;</a:t>
            </a:r>
            <a:r>
              <a:rPr lang="cs-CZ" sz="1400" dirty="0" err="1" smtClean="0">
                <a:hlinkClick r:id="rId2"/>
              </a:rPr>
              <a:t>num</a:t>
            </a:r>
            <a:r>
              <a:rPr lang="cs-CZ" sz="1400" dirty="0" smtClean="0">
                <a:hlinkClick r:id="rId2"/>
              </a:rPr>
              <a:t>=10&amp;</a:t>
            </a:r>
            <a:r>
              <a:rPr lang="cs-CZ" sz="1400" dirty="0" err="1" smtClean="0">
                <a:hlinkClick r:id="rId2"/>
              </a:rPr>
              <a:t>hl</a:t>
            </a:r>
            <a:r>
              <a:rPr lang="cs-CZ" sz="1400" dirty="0" smtClean="0">
                <a:hlinkClick r:id="rId2"/>
              </a:rPr>
              <a:t>=</a:t>
            </a:r>
            <a:r>
              <a:rPr lang="cs-CZ" sz="1400" dirty="0" err="1" smtClean="0">
                <a:hlinkClick r:id="rId2"/>
              </a:rPr>
              <a:t>cs</a:t>
            </a:r>
            <a:r>
              <a:rPr lang="cs-CZ" sz="1400" dirty="0" smtClean="0">
                <a:hlinkClick r:id="rId2"/>
              </a:rPr>
              <a:t>&amp;</a:t>
            </a:r>
            <a:r>
              <a:rPr lang="cs-CZ" sz="1400" dirty="0" err="1" smtClean="0">
                <a:hlinkClick r:id="rId2"/>
              </a:rPr>
              <a:t>gbv</a:t>
            </a:r>
            <a:r>
              <a:rPr lang="cs-CZ" sz="1400" dirty="0" smtClean="0">
                <a:hlinkClick r:id="rId2"/>
              </a:rPr>
              <a:t>=2&amp;</a:t>
            </a:r>
            <a:r>
              <a:rPr lang="cs-CZ" sz="1400" dirty="0" err="1" smtClean="0">
                <a:hlinkClick r:id="rId2"/>
              </a:rPr>
              <a:t>biw</a:t>
            </a:r>
            <a:r>
              <a:rPr lang="cs-CZ" sz="1400" dirty="0" smtClean="0">
                <a:hlinkClick r:id="rId2"/>
              </a:rPr>
              <a:t>=1280&amp;</a:t>
            </a:r>
            <a:r>
              <a:rPr lang="cs-CZ" sz="1400" dirty="0" err="1" smtClean="0">
                <a:hlinkClick r:id="rId2"/>
              </a:rPr>
              <a:t>bih</a:t>
            </a:r>
            <a:r>
              <a:rPr lang="cs-CZ" sz="1400" dirty="0" smtClean="0">
                <a:hlinkClick r:id="rId2"/>
              </a:rPr>
              <a:t>=837&amp;</a:t>
            </a:r>
            <a:r>
              <a:rPr lang="cs-CZ" sz="1400" dirty="0" err="1" smtClean="0">
                <a:hlinkClick r:id="rId2"/>
              </a:rPr>
              <a:t>tbm</a:t>
            </a:r>
            <a:r>
              <a:rPr lang="cs-CZ" sz="1400" dirty="0" smtClean="0">
                <a:hlinkClick r:id="rId2"/>
              </a:rPr>
              <a:t>=</a:t>
            </a:r>
            <a:r>
              <a:rPr lang="cs-CZ" sz="1400" dirty="0" err="1" smtClean="0">
                <a:hlinkClick r:id="rId2"/>
              </a:rPr>
              <a:t>isch</a:t>
            </a:r>
            <a:r>
              <a:rPr lang="cs-CZ" sz="1400" dirty="0" smtClean="0">
                <a:hlinkClick r:id="rId2"/>
              </a:rPr>
              <a:t>&amp;</a:t>
            </a:r>
            <a:r>
              <a:rPr lang="cs-CZ" sz="1400" dirty="0" err="1" smtClean="0">
                <a:hlinkClick r:id="rId2"/>
              </a:rPr>
              <a:t>tbnid</a:t>
            </a:r>
            <a:r>
              <a:rPr lang="cs-CZ" sz="1400" dirty="0" smtClean="0">
                <a:hlinkClick r:id="rId2"/>
              </a:rPr>
              <a:t>=j7dh1BnLLYvbIM:&amp;</a:t>
            </a:r>
            <a:r>
              <a:rPr lang="cs-CZ" sz="1400" dirty="0" err="1" smtClean="0">
                <a:hlinkClick r:id="rId2"/>
              </a:rPr>
              <a:t>imgrefurl</a:t>
            </a:r>
            <a:r>
              <a:rPr lang="cs-CZ" sz="1400" dirty="0" smtClean="0">
                <a:hlinkClick r:id="rId2"/>
              </a:rPr>
              <a:t>=http://denikceskebabicky.wordpress.com/2010/12/29</a:t>
            </a:r>
            <a:endParaRPr lang="cs-CZ" sz="1400" dirty="0" smtClean="0"/>
          </a:p>
          <a:p>
            <a:r>
              <a:rPr lang="cs-CZ" sz="1400" dirty="0" smtClean="0">
                <a:hlinkClick r:id="rId3"/>
              </a:rPr>
              <a:t>http://www.</a:t>
            </a:r>
            <a:r>
              <a:rPr lang="cs-CZ" sz="1400" dirty="0" err="1" smtClean="0">
                <a:hlinkClick r:id="rId3"/>
              </a:rPr>
              <a:t>google.cz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imgres</a:t>
            </a:r>
            <a:r>
              <a:rPr lang="cs-CZ" sz="1400" dirty="0" smtClean="0">
                <a:hlinkClick r:id="rId3"/>
              </a:rPr>
              <a:t>?q=radost&amp;start=24&amp;</a:t>
            </a:r>
            <a:r>
              <a:rPr lang="cs-CZ" sz="1400" dirty="0" err="1" smtClean="0">
                <a:hlinkClick r:id="rId3"/>
              </a:rPr>
              <a:t>num</a:t>
            </a:r>
            <a:r>
              <a:rPr lang="cs-CZ" sz="1400" dirty="0" smtClean="0">
                <a:hlinkClick r:id="rId3"/>
              </a:rPr>
              <a:t>=10&amp;</a:t>
            </a:r>
            <a:r>
              <a:rPr lang="cs-CZ" sz="1400" dirty="0" err="1" smtClean="0">
                <a:hlinkClick r:id="rId3"/>
              </a:rPr>
              <a:t>hl</a:t>
            </a:r>
            <a:r>
              <a:rPr lang="cs-CZ" sz="1400" dirty="0" smtClean="0">
                <a:hlinkClick r:id="rId3"/>
              </a:rPr>
              <a:t>=</a:t>
            </a:r>
            <a:r>
              <a:rPr lang="cs-CZ" sz="1400" dirty="0" err="1" smtClean="0">
                <a:hlinkClick r:id="rId3"/>
              </a:rPr>
              <a:t>cs</a:t>
            </a:r>
            <a:r>
              <a:rPr lang="cs-CZ" sz="1400" dirty="0" smtClean="0">
                <a:hlinkClick r:id="rId3"/>
              </a:rPr>
              <a:t>&amp;</a:t>
            </a:r>
            <a:r>
              <a:rPr lang="cs-CZ" sz="1400" dirty="0" err="1" smtClean="0">
                <a:hlinkClick r:id="rId3"/>
              </a:rPr>
              <a:t>gbv</a:t>
            </a:r>
            <a:r>
              <a:rPr lang="cs-CZ" sz="1400" dirty="0" smtClean="0">
                <a:hlinkClick r:id="rId3"/>
              </a:rPr>
              <a:t>=2&amp;</a:t>
            </a:r>
            <a:r>
              <a:rPr lang="cs-CZ" sz="1400" dirty="0" err="1" smtClean="0">
                <a:hlinkClick r:id="rId3"/>
              </a:rPr>
              <a:t>biw</a:t>
            </a:r>
            <a:r>
              <a:rPr lang="cs-CZ" sz="1400" dirty="0" smtClean="0">
                <a:hlinkClick r:id="rId3"/>
              </a:rPr>
              <a:t>=1280&amp;</a:t>
            </a:r>
            <a:r>
              <a:rPr lang="cs-CZ" sz="1400" dirty="0" err="1" smtClean="0">
                <a:hlinkClick r:id="rId3"/>
              </a:rPr>
              <a:t>bih</a:t>
            </a:r>
            <a:r>
              <a:rPr lang="cs-CZ" sz="1400" dirty="0" smtClean="0">
                <a:hlinkClick r:id="rId3"/>
              </a:rPr>
              <a:t>=837&amp;</a:t>
            </a:r>
            <a:r>
              <a:rPr lang="cs-CZ" sz="1400" dirty="0" err="1" smtClean="0">
                <a:hlinkClick r:id="rId3"/>
              </a:rPr>
              <a:t>tbm</a:t>
            </a:r>
            <a:r>
              <a:rPr lang="cs-CZ" sz="1400" dirty="0" smtClean="0">
                <a:hlinkClick r:id="rId3"/>
              </a:rPr>
              <a:t>=</a:t>
            </a:r>
            <a:r>
              <a:rPr lang="cs-CZ" sz="1400" dirty="0" err="1" smtClean="0">
                <a:hlinkClick r:id="rId3"/>
              </a:rPr>
              <a:t>isch</a:t>
            </a:r>
            <a:r>
              <a:rPr lang="cs-CZ" sz="1400" dirty="0" smtClean="0">
                <a:hlinkClick r:id="rId3"/>
              </a:rPr>
              <a:t>&amp;</a:t>
            </a:r>
            <a:r>
              <a:rPr lang="cs-CZ" sz="1400" dirty="0" err="1" smtClean="0">
                <a:hlinkClick r:id="rId3"/>
              </a:rPr>
              <a:t>tbnid</a:t>
            </a:r>
            <a:r>
              <a:rPr lang="cs-CZ" sz="1400" dirty="0" smtClean="0">
                <a:hlinkClick r:id="rId3"/>
              </a:rPr>
              <a:t>=7oIo8vJlSPh97M:&amp;</a:t>
            </a:r>
            <a:r>
              <a:rPr lang="cs-CZ" sz="1400" dirty="0" err="1" smtClean="0">
                <a:hlinkClick r:id="rId3"/>
              </a:rPr>
              <a:t>imgrefurl</a:t>
            </a:r>
            <a:r>
              <a:rPr lang="cs-CZ" sz="1400" dirty="0" smtClean="0">
                <a:hlinkClick r:id="rId3"/>
              </a:rPr>
              <a:t>=http://www.</a:t>
            </a:r>
            <a:r>
              <a:rPr lang="cs-CZ" sz="1400" dirty="0" err="1" smtClean="0">
                <a:hlinkClick r:id="rId3"/>
              </a:rPr>
              <a:t>ksk</a:t>
            </a:r>
            <a:r>
              <a:rPr lang="cs-CZ" sz="1400" dirty="0" smtClean="0">
                <a:hlinkClick r:id="rId3"/>
              </a:rPr>
              <a:t>-</a:t>
            </a:r>
            <a:r>
              <a:rPr lang="cs-CZ" sz="1400" dirty="0" err="1" smtClean="0">
                <a:hlinkClick r:id="rId3"/>
              </a:rPr>
              <a:t>liberec.cz</a:t>
            </a:r>
            <a:endParaRPr lang="cs-CZ" sz="1400" dirty="0" smtClean="0"/>
          </a:p>
          <a:p>
            <a:r>
              <a:rPr lang="cs-CZ" sz="1400" dirty="0" smtClean="0">
                <a:hlinkClick r:id="rId4"/>
              </a:rPr>
              <a:t>http://www.</a:t>
            </a:r>
            <a:r>
              <a:rPr lang="cs-CZ" sz="1400" dirty="0" err="1" smtClean="0">
                <a:hlinkClick r:id="rId4"/>
              </a:rPr>
              <a:t>google.cz</a:t>
            </a:r>
            <a:r>
              <a:rPr lang="cs-CZ" sz="1400" dirty="0" smtClean="0">
                <a:hlinkClick r:id="rId4"/>
              </a:rPr>
              <a:t>/</a:t>
            </a:r>
            <a:r>
              <a:rPr lang="cs-CZ" sz="1400" dirty="0" err="1" smtClean="0">
                <a:hlinkClick r:id="rId4"/>
              </a:rPr>
              <a:t>imgres</a:t>
            </a:r>
            <a:r>
              <a:rPr lang="cs-CZ" sz="1400" dirty="0" smtClean="0">
                <a:hlinkClick r:id="rId4"/>
              </a:rPr>
              <a:t>?q=kreslený+dort&amp;</a:t>
            </a:r>
            <a:r>
              <a:rPr lang="cs-CZ" sz="1400" dirty="0" err="1" smtClean="0">
                <a:hlinkClick r:id="rId4"/>
              </a:rPr>
              <a:t>hl</a:t>
            </a:r>
            <a:r>
              <a:rPr lang="cs-CZ" sz="1400" dirty="0" smtClean="0">
                <a:hlinkClick r:id="rId4"/>
              </a:rPr>
              <a:t>=</a:t>
            </a:r>
            <a:r>
              <a:rPr lang="cs-CZ" sz="1400" dirty="0" err="1" smtClean="0">
                <a:hlinkClick r:id="rId4"/>
              </a:rPr>
              <a:t>cs</a:t>
            </a:r>
            <a:r>
              <a:rPr lang="cs-CZ" sz="1400" dirty="0" smtClean="0">
                <a:hlinkClick r:id="rId4"/>
              </a:rPr>
              <a:t>&amp;</a:t>
            </a:r>
            <a:r>
              <a:rPr lang="cs-CZ" sz="1400" dirty="0" err="1" smtClean="0">
                <a:hlinkClick r:id="rId4"/>
              </a:rPr>
              <a:t>sa</a:t>
            </a:r>
            <a:r>
              <a:rPr lang="cs-CZ" sz="1400" dirty="0" smtClean="0">
                <a:hlinkClick r:id="rId4"/>
              </a:rPr>
              <a:t>=X&amp;</a:t>
            </a:r>
            <a:r>
              <a:rPr lang="cs-CZ" sz="1400" dirty="0" err="1" smtClean="0">
                <a:hlinkClick r:id="rId4"/>
              </a:rPr>
              <a:t>gbv</a:t>
            </a:r>
            <a:r>
              <a:rPr lang="cs-CZ" sz="1400" dirty="0" smtClean="0">
                <a:hlinkClick r:id="rId4"/>
              </a:rPr>
              <a:t>=2&amp;</a:t>
            </a:r>
            <a:r>
              <a:rPr lang="cs-CZ" sz="1400" dirty="0" err="1" smtClean="0">
                <a:hlinkClick r:id="rId4"/>
              </a:rPr>
              <a:t>biw</a:t>
            </a:r>
            <a:r>
              <a:rPr lang="cs-CZ" sz="1400" dirty="0" smtClean="0">
                <a:hlinkClick r:id="rId4"/>
              </a:rPr>
              <a:t>=1280&amp;</a:t>
            </a:r>
            <a:r>
              <a:rPr lang="cs-CZ" sz="1400" dirty="0" err="1" smtClean="0">
                <a:hlinkClick r:id="rId4"/>
              </a:rPr>
              <a:t>bih</a:t>
            </a:r>
            <a:r>
              <a:rPr lang="cs-CZ" sz="1400" dirty="0" smtClean="0">
                <a:hlinkClick r:id="rId4"/>
              </a:rPr>
              <a:t>=837&amp;</a:t>
            </a:r>
            <a:r>
              <a:rPr lang="cs-CZ" sz="1400" dirty="0" err="1" smtClean="0">
                <a:hlinkClick r:id="rId4"/>
              </a:rPr>
              <a:t>tbm</a:t>
            </a:r>
            <a:r>
              <a:rPr lang="cs-CZ" sz="1400" dirty="0" smtClean="0">
                <a:hlinkClick r:id="rId4"/>
              </a:rPr>
              <a:t>=</a:t>
            </a:r>
            <a:r>
              <a:rPr lang="cs-CZ" sz="1400" dirty="0" err="1" smtClean="0">
                <a:hlinkClick r:id="rId4"/>
              </a:rPr>
              <a:t>isch</a:t>
            </a:r>
            <a:r>
              <a:rPr lang="cs-CZ" sz="1400" dirty="0" smtClean="0">
                <a:hlinkClick r:id="rId4"/>
              </a:rPr>
              <a:t>&amp;</a:t>
            </a:r>
            <a:r>
              <a:rPr lang="cs-CZ" sz="1400" dirty="0" err="1" smtClean="0">
                <a:hlinkClick r:id="rId4"/>
              </a:rPr>
              <a:t>tbnid</a:t>
            </a:r>
            <a:r>
              <a:rPr lang="cs-CZ" sz="1400" dirty="0" smtClean="0">
                <a:hlinkClick r:id="rId4"/>
              </a:rPr>
              <a:t>=</a:t>
            </a:r>
            <a:r>
              <a:rPr lang="cs-CZ" sz="1400" dirty="0" err="1" smtClean="0">
                <a:hlinkClick r:id="rId4"/>
              </a:rPr>
              <a:t>cUDwANvkRckebM</a:t>
            </a:r>
            <a:r>
              <a:rPr lang="cs-CZ" sz="1400" dirty="0" smtClean="0">
                <a:hlinkClick r:id="rId4"/>
              </a:rPr>
              <a:t>:&amp;</a:t>
            </a:r>
            <a:r>
              <a:rPr lang="cs-CZ" sz="1400" dirty="0" err="1" smtClean="0">
                <a:hlinkClick r:id="rId4"/>
              </a:rPr>
              <a:t>imgrefurl</a:t>
            </a:r>
            <a:r>
              <a:rPr lang="cs-CZ" sz="1400" dirty="0" smtClean="0">
                <a:hlinkClick r:id="rId4"/>
              </a:rPr>
              <a:t>=http://simca32.blog.cz</a:t>
            </a:r>
            <a:endParaRPr lang="cs-CZ" sz="1400" dirty="0" smtClean="0"/>
          </a:p>
          <a:p>
            <a:r>
              <a:rPr lang="cs-CZ" sz="1400" dirty="0" smtClean="0">
                <a:hlinkClick r:id="rId5"/>
              </a:rPr>
              <a:t>http://www.</a:t>
            </a:r>
            <a:r>
              <a:rPr lang="cs-CZ" sz="1400" dirty="0" err="1" smtClean="0">
                <a:hlinkClick r:id="rId5"/>
              </a:rPr>
              <a:t>google.cz</a:t>
            </a:r>
            <a:r>
              <a:rPr lang="cs-CZ" sz="1400" dirty="0" smtClean="0">
                <a:hlinkClick r:id="rId5"/>
              </a:rPr>
              <a:t>/</a:t>
            </a:r>
            <a:r>
              <a:rPr lang="cs-CZ" sz="1400" dirty="0" err="1" smtClean="0">
                <a:hlinkClick r:id="rId5"/>
              </a:rPr>
              <a:t>imgres</a:t>
            </a:r>
            <a:r>
              <a:rPr lang="cs-CZ" sz="1400" dirty="0" smtClean="0">
                <a:hlinkClick r:id="rId5"/>
              </a:rPr>
              <a:t>?q=jablko+kreslené&amp;</a:t>
            </a:r>
            <a:r>
              <a:rPr lang="cs-CZ" sz="1400" dirty="0" err="1" smtClean="0">
                <a:hlinkClick r:id="rId5"/>
              </a:rPr>
              <a:t>hl</a:t>
            </a:r>
            <a:r>
              <a:rPr lang="cs-CZ" sz="1400" dirty="0" smtClean="0">
                <a:hlinkClick r:id="rId5"/>
              </a:rPr>
              <a:t>=</a:t>
            </a:r>
            <a:r>
              <a:rPr lang="cs-CZ" sz="1400" dirty="0" err="1" smtClean="0">
                <a:hlinkClick r:id="rId5"/>
              </a:rPr>
              <a:t>cs</a:t>
            </a:r>
            <a:r>
              <a:rPr lang="cs-CZ" sz="1400" dirty="0" smtClean="0">
                <a:hlinkClick r:id="rId5"/>
              </a:rPr>
              <a:t>&amp;</a:t>
            </a:r>
            <a:r>
              <a:rPr lang="cs-CZ" sz="1400" dirty="0" err="1" smtClean="0">
                <a:hlinkClick r:id="rId5"/>
              </a:rPr>
              <a:t>gbv</a:t>
            </a:r>
            <a:r>
              <a:rPr lang="cs-CZ" sz="1400" dirty="0" smtClean="0">
                <a:hlinkClick r:id="rId5"/>
              </a:rPr>
              <a:t>=2&amp;</a:t>
            </a:r>
            <a:r>
              <a:rPr lang="cs-CZ" sz="1400" dirty="0" err="1" smtClean="0">
                <a:hlinkClick r:id="rId5"/>
              </a:rPr>
              <a:t>biw</a:t>
            </a:r>
            <a:r>
              <a:rPr lang="cs-CZ" sz="1400" dirty="0" smtClean="0">
                <a:hlinkClick r:id="rId5"/>
              </a:rPr>
              <a:t>=1280&amp;</a:t>
            </a:r>
            <a:r>
              <a:rPr lang="cs-CZ" sz="1400" dirty="0" err="1" smtClean="0">
                <a:hlinkClick r:id="rId5"/>
              </a:rPr>
              <a:t>bih</a:t>
            </a:r>
            <a:r>
              <a:rPr lang="cs-CZ" sz="1400" dirty="0" smtClean="0">
                <a:hlinkClick r:id="rId5"/>
              </a:rPr>
              <a:t>=837&amp;</a:t>
            </a:r>
            <a:r>
              <a:rPr lang="cs-CZ" sz="1400" dirty="0" err="1" smtClean="0">
                <a:hlinkClick r:id="rId5"/>
              </a:rPr>
              <a:t>tbm</a:t>
            </a:r>
            <a:r>
              <a:rPr lang="cs-CZ" sz="1400" dirty="0" smtClean="0">
                <a:hlinkClick r:id="rId5"/>
              </a:rPr>
              <a:t>=</a:t>
            </a:r>
            <a:r>
              <a:rPr lang="cs-CZ" sz="1400" dirty="0" err="1" smtClean="0">
                <a:hlinkClick r:id="rId5"/>
              </a:rPr>
              <a:t>isch</a:t>
            </a:r>
            <a:r>
              <a:rPr lang="cs-CZ" sz="1400" dirty="0" smtClean="0">
                <a:hlinkClick r:id="rId5"/>
              </a:rPr>
              <a:t>&amp;</a:t>
            </a:r>
            <a:r>
              <a:rPr lang="cs-CZ" sz="1400" dirty="0" err="1" smtClean="0">
                <a:hlinkClick r:id="rId5"/>
              </a:rPr>
              <a:t>tbnid</a:t>
            </a:r>
            <a:r>
              <a:rPr lang="cs-CZ" sz="1400" dirty="0" smtClean="0">
                <a:hlinkClick r:id="rId5"/>
              </a:rPr>
              <a:t>=</a:t>
            </a:r>
            <a:r>
              <a:rPr lang="cs-CZ" sz="1400" dirty="0" err="1" smtClean="0">
                <a:hlinkClick r:id="rId5"/>
              </a:rPr>
              <a:t>oQ</a:t>
            </a:r>
            <a:r>
              <a:rPr lang="cs-CZ" sz="1400" dirty="0" smtClean="0">
                <a:hlinkClick r:id="rId5"/>
              </a:rPr>
              <a:t>-vRWZWPsRX2M:&amp;</a:t>
            </a:r>
            <a:r>
              <a:rPr lang="cs-CZ" sz="1400" dirty="0" err="1" smtClean="0">
                <a:hlinkClick r:id="rId5"/>
              </a:rPr>
              <a:t>imgrefurl</a:t>
            </a:r>
            <a:r>
              <a:rPr lang="cs-CZ" sz="1400" dirty="0" smtClean="0">
                <a:hlinkClick r:id="rId5"/>
              </a:rPr>
              <a:t>=http://www.</a:t>
            </a:r>
            <a:r>
              <a:rPr lang="cs-CZ" sz="1400" dirty="0" err="1" smtClean="0">
                <a:hlinkClick r:id="rId5"/>
              </a:rPr>
              <a:t>stockphotos.cz</a:t>
            </a:r>
            <a:endParaRPr lang="cs-CZ" sz="1400" dirty="0" smtClean="0"/>
          </a:p>
          <a:p>
            <a:r>
              <a:rPr lang="cs-CZ" sz="1400" dirty="0" smtClean="0">
                <a:hlinkClick r:id="rId6"/>
              </a:rPr>
              <a:t>http://www.</a:t>
            </a:r>
            <a:r>
              <a:rPr lang="cs-CZ" sz="1400" dirty="0" err="1" smtClean="0">
                <a:hlinkClick r:id="rId6"/>
              </a:rPr>
              <a:t>google.cz</a:t>
            </a:r>
            <a:r>
              <a:rPr lang="cs-CZ" sz="1400" dirty="0" smtClean="0">
                <a:hlinkClick r:id="rId6"/>
              </a:rPr>
              <a:t>/</a:t>
            </a:r>
            <a:r>
              <a:rPr lang="cs-CZ" sz="1400" dirty="0" err="1" smtClean="0">
                <a:hlinkClick r:id="rId6"/>
              </a:rPr>
              <a:t>imgres</a:t>
            </a:r>
            <a:r>
              <a:rPr lang="cs-CZ" sz="1400" dirty="0" smtClean="0">
                <a:hlinkClick r:id="rId6"/>
              </a:rPr>
              <a:t>?q=koláč+kreslený&amp;</a:t>
            </a:r>
            <a:r>
              <a:rPr lang="cs-CZ" sz="1400" dirty="0" err="1" smtClean="0">
                <a:hlinkClick r:id="rId6"/>
              </a:rPr>
              <a:t>hl</a:t>
            </a:r>
            <a:r>
              <a:rPr lang="cs-CZ" sz="1400" dirty="0" smtClean="0">
                <a:hlinkClick r:id="rId6"/>
              </a:rPr>
              <a:t>=</a:t>
            </a:r>
            <a:r>
              <a:rPr lang="cs-CZ" sz="1400" dirty="0" err="1" smtClean="0">
                <a:hlinkClick r:id="rId6"/>
              </a:rPr>
              <a:t>cs</a:t>
            </a:r>
            <a:r>
              <a:rPr lang="cs-CZ" sz="1400" dirty="0" smtClean="0">
                <a:hlinkClick r:id="rId6"/>
              </a:rPr>
              <a:t>&amp;</a:t>
            </a:r>
            <a:r>
              <a:rPr lang="cs-CZ" sz="1400" dirty="0" err="1" smtClean="0">
                <a:hlinkClick r:id="rId6"/>
              </a:rPr>
              <a:t>gbv</a:t>
            </a:r>
            <a:r>
              <a:rPr lang="cs-CZ" sz="1400" dirty="0" smtClean="0">
                <a:hlinkClick r:id="rId6"/>
              </a:rPr>
              <a:t>=2&amp;</a:t>
            </a:r>
            <a:r>
              <a:rPr lang="cs-CZ" sz="1400" dirty="0" err="1" smtClean="0">
                <a:hlinkClick r:id="rId6"/>
              </a:rPr>
              <a:t>biw</a:t>
            </a:r>
            <a:r>
              <a:rPr lang="cs-CZ" sz="1400" dirty="0" smtClean="0">
                <a:hlinkClick r:id="rId6"/>
              </a:rPr>
              <a:t>=1280&amp;</a:t>
            </a:r>
            <a:r>
              <a:rPr lang="cs-CZ" sz="1400" dirty="0" err="1" smtClean="0">
                <a:hlinkClick r:id="rId6"/>
              </a:rPr>
              <a:t>bih</a:t>
            </a:r>
            <a:r>
              <a:rPr lang="cs-CZ" sz="1400" dirty="0" smtClean="0">
                <a:hlinkClick r:id="rId6"/>
              </a:rPr>
              <a:t>=837&amp;</a:t>
            </a:r>
            <a:r>
              <a:rPr lang="cs-CZ" sz="1400" dirty="0" err="1" smtClean="0">
                <a:hlinkClick r:id="rId6"/>
              </a:rPr>
              <a:t>tbm</a:t>
            </a:r>
            <a:r>
              <a:rPr lang="cs-CZ" sz="1400" dirty="0" smtClean="0">
                <a:hlinkClick r:id="rId6"/>
              </a:rPr>
              <a:t>=</a:t>
            </a:r>
            <a:r>
              <a:rPr lang="cs-CZ" sz="1400" dirty="0" err="1" smtClean="0">
                <a:hlinkClick r:id="rId6"/>
              </a:rPr>
              <a:t>isch</a:t>
            </a:r>
            <a:r>
              <a:rPr lang="cs-CZ" sz="1400" dirty="0" smtClean="0">
                <a:hlinkClick r:id="rId6"/>
              </a:rPr>
              <a:t>&amp;</a:t>
            </a:r>
            <a:r>
              <a:rPr lang="cs-CZ" sz="1400" dirty="0" err="1" smtClean="0">
                <a:hlinkClick r:id="rId6"/>
              </a:rPr>
              <a:t>tbnid</a:t>
            </a:r>
            <a:r>
              <a:rPr lang="cs-CZ" sz="1400" dirty="0" smtClean="0">
                <a:hlinkClick r:id="rId6"/>
              </a:rPr>
              <a:t>=nB5LYFlM28FU8M:&amp;</a:t>
            </a:r>
            <a:r>
              <a:rPr lang="cs-CZ" sz="1400" dirty="0" err="1" smtClean="0">
                <a:hlinkClick r:id="rId6"/>
              </a:rPr>
              <a:t>imgrefurl</a:t>
            </a:r>
            <a:r>
              <a:rPr lang="cs-CZ" sz="1400" dirty="0" smtClean="0">
                <a:hlinkClick r:id="rId6"/>
              </a:rPr>
              <a:t>=http://www.</a:t>
            </a:r>
            <a:r>
              <a:rPr lang="cs-CZ" sz="1400" dirty="0" err="1" smtClean="0">
                <a:hlinkClick r:id="rId6"/>
              </a:rPr>
              <a:t>pixmac.cz</a:t>
            </a:r>
            <a:r>
              <a:rPr lang="cs-CZ" sz="1400" dirty="0" smtClean="0">
                <a:hlinkClick r:id="rId6"/>
              </a:rPr>
              <a:t>/fotka/</a:t>
            </a:r>
            <a:r>
              <a:rPr lang="cs-CZ" sz="1400" dirty="0" err="1" smtClean="0">
                <a:hlinkClick r:id="rId6"/>
              </a:rPr>
              <a:t>narozeninov</a:t>
            </a:r>
            <a:r>
              <a:rPr lang="cs-CZ" sz="1400" dirty="0" smtClean="0">
                <a:hlinkClick r:id="rId6"/>
              </a:rPr>
              <a:t>%25C3%25BD%2Bdort</a:t>
            </a:r>
            <a:endParaRPr lang="cs-CZ" sz="1400" dirty="0" smtClean="0"/>
          </a:p>
          <a:p>
            <a:r>
              <a:rPr lang="cs-CZ" sz="1400" dirty="0" smtClean="0">
                <a:hlinkClick r:id="rId7"/>
              </a:rPr>
              <a:t>http://www.</a:t>
            </a:r>
            <a:r>
              <a:rPr lang="cs-CZ" sz="1400" dirty="0" err="1" smtClean="0">
                <a:hlinkClick r:id="rId7"/>
              </a:rPr>
              <a:t>google.cz</a:t>
            </a:r>
            <a:r>
              <a:rPr lang="cs-CZ" sz="1400" dirty="0" smtClean="0">
                <a:hlinkClick r:id="rId7"/>
              </a:rPr>
              <a:t>/</a:t>
            </a:r>
            <a:r>
              <a:rPr lang="cs-CZ" sz="1400" dirty="0" err="1" smtClean="0">
                <a:hlinkClick r:id="rId7"/>
              </a:rPr>
              <a:t>imgres</a:t>
            </a:r>
            <a:r>
              <a:rPr lang="cs-CZ" sz="1400" dirty="0" smtClean="0">
                <a:hlinkClick r:id="rId7"/>
              </a:rPr>
              <a:t>?q=čtení&amp;</a:t>
            </a:r>
            <a:r>
              <a:rPr lang="cs-CZ" sz="1400" dirty="0" err="1" smtClean="0">
                <a:hlinkClick r:id="rId7"/>
              </a:rPr>
              <a:t>num</a:t>
            </a:r>
            <a:r>
              <a:rPr lang="cs-CZ" sz="1400" dirty="0" smtClean="0">
                <a:hlinkClick r:id="rId7"/>
              </a:rPr>
              <a:t>=10&amp;</a:t>
            </a:r>
            <a:r>
              <a:rPr lang="cs-CZ" sz="1400" dirty="0" err="1" smtClean="0">
                <a:hlinkClick r:id="rId7"/>
              </a:rPr>
              <a:t>hl</a:t>
            </a:r>
            <a:r>
              <a:rPr lang="cs-CZ" sz="1400" dirty="0" smtClean="0">
                <a:hlinkClick r:id="rId7"/>
              </a:rPr>
              <a:t>=</a:t>
            </a:r>
            <a:r>
              <a:rPr lang="cs-CZ" sz="1400" dirty="0" err="1" smtClean="0">
                <a:hlinkClick r:id="rId7"/>
              </a:rPr>
              <a:t>cs</a:t>
            </a:r>
            <a:r>
              <a:rPr lang="cs-CZ" sz="1400" dirty="0" smtClean="0">
                <a:hlinkClick r:id="rId7"/>
              </a:rPr>
              <a:t>&amp;</a:t>
            </a:r>
            <a:r>
              <a:rPr lang="cs-CZ" sz="1400" dirty="0" err="1" smtClean="0">
                <a:hlinkClick r:id="rId7"/>
              </a:rPr>
              <a:t>gbv</a:t>
            </a:r>
            <a:r>
              <a:rPr lang="cs-CZ" sz="1400" dirty="0" smtClean="0">
                <a:hlinkClick r:id="rId7"/>
              </a:rPr>
              <a:t>=2&amp;</a:t>
            </a:r>
            <a:r>
              <a:rPr lang="cs-CZ" sz="1400" dirty="0" err="1" smtClean="0">
                <a:hlinkClick r:id="rId7"/>
              </a:rPr>
              <a:t>biw</a:t>
            </a:r>
            <a:r>
              <a:rPr lang="cs-CZ" sz="1400" dirty="0" smtClean="0">
                <a:hlinkClick r:id="rId7"/>
              </a:rPr>
              <a:t>=1280&amp;</a:t>
            </a:r>
            <a:r>
              <a:rPr lang="cs-CZ" sz="1400" dirty="0" err="1" smtClean="0">
                <a:hlinkClick r:id="rId7"/>
              </a:rPr>
              <a:t>bih</a:t>
            </a:r>
            <a:r>
              <a:rPr lang="cs-CZ" sz="1400" dirty="0" smtClean="0">
                <a:hlinkClick r:id="rId7"/>
              </a:rPr>
              <a:t>=837&amp;</a:t>
            </a:r>
            <a:r>
              <a:rPr lang="cs-CZ" sz="1400" dirty="0" err="1" smtClean="0">
                <a:hlinkClick r:id="rId7"/>
              </a:rPr>
              <a:t>tbm</a:t>
            </a:r>
            <a:r>
              <a:rPr lang="cs-CZ" sz="1400" dirty="0" smtClean="0">
                <a:hlinkClick r:id="rId7"/>
              </a:rPr>
              <a:t>=</a:t>
            </a:r>
            <a:r>
              <a:rPr lang="cs-CZ" sz="1400" dirty="0" err="1" smtClean="0">
                <a:hlinkClick r:id="rId7"/>
              </a:rPr>
              <a:t>isch</a:t>
            </a:r>
            <a:r>
              <a:rPr lang="cs-CZ" sz="1400" dirty="0" smtClean="0">
                <a:hlinkClick r:id="rId7"/>
              </a:rPr>
              <a:t>&amp;</a:t>
            </a:r>
            <a:r>
              <a:rPr lang="cs-CZ" sz="1400" dirty="0" err="1" smtClean="0">
                <a:hlinkClick r:id="rId7"/>
              </a:rPr>
              <a:t>tbnid</a:t>
            </a:r>
            <a:r>
              <a:rPr lang="cs-CZ" sz="1400" dirty="0" smtClean="0">
                <a:hlinkClick r:id="rId7"/>
              </a:rPr>
              <a:t>=DmrHDI0KeZk89M:&amp;</a:t>
            </a:r>
            <a:r>
              <a:rPr lang="cs-CZ" sz="1400" dirty="0" err="1" smtClean="0">
                <a:hlinkClick r:id="rId7"/>
              </a:rPr>
              <a:t>imgrefurl</a:t>
            </a:r>
            <a:r>
              <a:rPr lang="cs-CZ" sz="1400" dirty="0" smtClean="0">
                <a:hlinkClick r:id="rId7"/>
              </a:rPr>
              <a:t>=http://www.</a:t>
            </a:r>
            <a:r>
              <a:rPr lang="cs-CZ" sz="1400" dirty="0" err="1" smtClean="0">
                <a:hlinkClick r:id="rId7"/>
              </a:rPr>
              <a:t>tvorivy</a:t>
            </a:r>
            <a:r>
              <a:rPr lang="cs-CZ" sz="1400" dirty="0" smtClean="0">
                <a:hlinkClick r:id="rId7"/>
              </a:rPr>
              <a:t>-</a:t>
            </a:r>
            <a:r>
              <a:rPr lang="cs-CZ" sz="1400" dirty="0" err="1" smtClean="0">
                <a:hlinkClick r:id="rId7"/>
              </a:rPr>
              <a:t>liberec.cz</a:t>
            </a:r>
            <a:r>
              <a:rPr lang="cs-CZ" sz="1400" dirty="0" smtClean="0">
                <a:hlinkClick r:id="rId7"/>
              </a:rPr>
              <a:t>/ceskyjazyk4</a:t>
            </a:r>
            <a:endParaRPr lang="cs-CZ" sz="1400" dirty="0" smtClean="0"/>
          </a:p>
          <a:p>
            <a:r>
              <a:rPr lang="cs-CZ" sz="1400" dirty="0" smtClean="0">
                <a:hlinkClick r:id="rId8"/>
              </a:rPr>
              <a:t>http://www.</a:t>
            </a:r>
            <a:r>
              <a:rPr lang="cs-CZ" sz="1400" dirty="0" err="1" smtClean="0">
                <a:hlinkClick r:id="rId8"/>
              </a:rPr>
              <a:t>google.cz</a:t>
            </a:r>
            <a:r>
              <a:rPr lang="cs-CZ" sz="1400" dirty="0" smtClean="0">
                <a:hlinkClick r:id="rId8"/>
              </a:rPr>
              <a:t>/</a:t>
            </a:r>
            <a:r>
              <a:rPr lang="cs-CZ" sz="1400" dirty="0" err="1" smtClean="0">
                <a:hlinkClick r:id="rId8"/>
              </a:rPr>
              <a:t>imgres</a:t>
            </a:r>
            <a:r>
              <a:rPr lang="cs-CZ" sz="1400" dirty="0" smtClean="0">
                <a:hlinkClick r:id="rId8"/>
              </a:rPr>
              <a:t>?q=dudlík&amp;</a:t>
            </a:r>
            <a:r>
              <a:rPr lang="cs-CZ" sz="1400" dirty="0" err="1" smtClean="0">
                <a:hlinkClick r:id="rId8"/>
              </a:rPr>
              <a:t>num</a:t>
            </a:r>
            <a:r>
              <a:rPr lang="cs-CZ" sz="1400" dirty="0" smtClean="0">
                <a:hlinkClick r:id="rId8"/>
              </a:rPr>
              <a:t>=10&amp;</a:t>
            </a:r>
            <a:r>
              <a:rPr lang="cs-CZ" sz="1400" dirty="0" err="1" smtClean="0">
                <a:hlinkClick r:id="rId8"/>
              </a:rPr>
              <a:t>hl</a:t>
            </a:r>
            <a:r>
              <a:rPr lang="cs-CZ" sz="1400" dirty="0" smtClean="0">
                <a:hlinkClick r:id="rId8"/>
              </a:rPr>
              <a:t>=</a:t>
            </a:r>
            <a:r>
              <a:rPr lang="cs-CZ" sz="1400" dirty="0" err="1" smtClean="0">
                <a:hlinkClick r:id="rId8"/>
              </a:rPr>
              <a:t>cs</a:t>
            </a:r>
            <a:r>
              <a:rPr lang="cs-CZ" sz="1400" dirty="0" smtClean="0">
                <a:hlinkClick r:id="rId8"/>
              </a:rPr>
              <a:t>&amp;</a:t>
            </a:r>
            <a:r>
              <a:rPr lang="cs-CZ" sz="1400" dirty="0" err="1" smtClean="0">
                <a:hlinkClick r:id="rId8"/>
              </a:rPr>
              <a:t>gbv</a:t>
            </a:r>
            <a:r>
              <a:rPr lang="cs-CZ" sz="1400" dirty="0" smtClean="0">
                <a:hlinkClick r:id="rId8"/>
              </a:rPr>
              <a:t>=2&amp;</a:t>
            </a:r>
            <a:r>
              <a:rPr lang="cs-CZ" sz="1400" dirty="0" err="1" smtClean="0">
                <a:hlinkClick r:id="rId8"/>
              </a:rPr>
              <a:t>biw</a:t>
            </a:r>
            <a:r>
              <a:rPr lang="cs-CZ" sz="1400" dirty="0" smtClean="0">
                <a:hlinkClick r:id="rId8"/>
              </a:rPr>
              <a:t>=1280&amp;</a:t>
            </a:r>
            <a:r>
              <a:rPr lang="cs-CZ" sz="1400" dirty="0" err="1" smtClean="0">
                <a:hlinkClick r:id="rId8"/>
              </a:rPr>
              <a:t>bih</a:t>
            </a:r>
            <a:r>
              <a:rPr lang="cs-CZ" sz="1400" dirty="0" smtClean="0">
                <a:hlinkClick r:id="rId8"/>
              </a:rPr>
              <a:t>=837&amp;</a:t>
            </a:r>
            <a:r>
              <a:rPr lang="cs-CZ" sz="1400" dirty="0" err="1" smtClean="0">
                <a:hlinkClick r:id="rId8"/>
              </a:rPr>
              <a:t>tbm</a:t>
            </a:r>
            <a:r>
              <a:rPr lang="cs-CZ" sz="1400" dirty="0" smtClean="0">
                <a:hlinkClick r:id="rId8"/>
              </a:rPr>
              <a:t>=</a:t>
            </a:r>
            <a:r>
              <a:rPr lang="cs-CZ" sz="1400" dirty="0" err="1" smtClean="0">
                <a:hlinkClick r:id="rId8"/>
              </a:rPr>
              <a:t>isch</a:t>
            </a:r>
            <a:r>
              <a:rPr lang="cs-CZ" sz="1400" dirty="0" smtClean="0">
                <a:hlinkClick r:id="rId8"/>
              </a:rPr>
              <a:t>&amp;</a:t>
            </a:r>
            <a:r>
              <a:rPr lang="cs-CZ" sz="1400" dirty="0" err="1" smtClean="0">
                <a:hlinkClick r:id="rId8"/>
              </a:rPr>
              <a:t>tbnid</a:t>
            </a:r>
            <a:r>
              <a:rPr lang="cs-CZ" sz="1400" dirty="0" smtClean="0">
                <a:hlinkClick r:id="rId8"/>
              </a:rPr>
              <a:t>=15IidodYsNDDbM:&amp;</a:t>
            </a:r>
            <a:r>
              <a:rPr lang="cs-CZ" sz="1400" dirty="0" err="1" smtClean="0">
                <a:hlinkClick r:id="rId8"/>
              </a:rPr>
              <a:t>imgrefurl</a:t>
            </a:r>
            <a:r>
              <a:rPr lang="cs-CZ" sz="1400" dirty="0" smtClean="0">
                <a:hlinkClick r:id="rId8"/>
              </a:rPr>
              <a:t>=http://womenshealthissue.wordpress.com/2011/04/02/</a:t>
            </a:r>
            <a:endParaRPr lang="cs-CZ" sz="1400" dirty="0" smtClean="0"/>
          </a:p>
          <a:p>
            <a:r>
              <a:rPr lang="cs-CZ" sz="1400" dirty="0" smtClean="0">
                <a:hlinkClick r:id="rId9"/>
              </a:rPr>
              <a:t>http://www.</a:t>
            </a:r>
            <a:r>
              <a:rPr lang="cs-CZ" sz="1400" dirty="0" err="1" smtClean="0">
                <a:hlinkClick r:id="rId9"/>
              </a:rPr>
              <a:t>google.cz</a:t>
            </a:r>
            <a:r>
              <a:rPr lang="cs-CZ" sz="1400" dirty="0" smtClean="0">
                <a:hlinkClick r:id="rId9"/>
              </a:rPr>
              <a:t>/</a:t>
            </a:r>
            <a:r>
              <a:rPr lang="cs-CZ" sz="1400" dirty="0" err="1" smtClean="0">
                <a:hlinkClick r:id="rId9"/>
              </a:rPr>
              <a:t>imgres</a:t>
            </a:r>
            <a:r>
              <a:rPr lang="cs-CZ" sz="1400" dirty="0" smtClean="0">
                <a:hlinkClick r:id="rId9"/>
              </a:rPr>
              <a:t>?q=kolo+jízdní+kreslené&amp;</a:t>
            </a:r>
            <a:r>
              <a:rPr lang="cs-CZ" sz="1400" dirty="0" err="1" smtClean="0">
                <a:hlinkClick r:id="rId9"/>
              </a:rPr>
              <a:t>hl</a:t>
            </a:r>
            <a:r>
              <a:rPr lang="cs-CZ" sz="1400" dirty="0" smtClean="0">
                <a:hlinkClick r:id="rId9"/>
              </a:rPr>
              <a:t>=</a:t>
            </a:r>
            <a:r>
              <a:rPr lang="cs-CZ" sz="1400" dirty="0" err="1" smtClean="0">
                <a:hlinkClick r:id="rId9"/>
              </a:rPr>
              <a:t>cs</a:t>
            </a:r>
            <a:r>
              <a:rPr lang="cs-CZ" sz="1400" dirty="0" smtClean="0">
                <a:hlinkClick r:id="rId9"/>
              </a:rPr>
              <a:t>&amp;</a:t>
            </a:r>
            <a:r>
              <a:rPr lang="cs-CZ" sz="1400" dirty="0" err="1" smtClean="0">
                <a:hlinkClick r:id="rId9"/>
              </a:rPr>
              <a:t>gbv</a:t>
            </a:r>
            <a:r>
              <a:rPr lang="cs-CZ" sz="1400" dirty="0" smtClean="0">
                <a:hlinkClick r:id="rId9"/>
              </a:rPr>
              <a:t>=2&amp;</a:t>
            </a:r>
            <a:r>
              <a:rPr lang="cs-CZ" sz="1400" dirty="0" err="1" smtClean="0">
                <a:hlinkClick r:id="rId9"/>
              </a:rPr>
              <a:t>biw</a:t>
            </a:r>
            <a:r>
              <a:rPr lang="cs-CZ" sz="1400" dirty="0" smtClean="0">
                <a:hlinkClick r:id="rId9"/>
              </a:rPr>
              <a:t>=1280&amp;</a:t>
            </a:r>
            <a:r>
              <a:rPr lang="cs-CZ" sz="1400" dirty="0" err="1" smtClean="0">
                <a:hlinkClick r:id="rId9"/>
              </a:rPr>
              <a:t>bih</a:t>
            </a:r>
            <a:r>
              <a:rPr lang="cs-CZ" sz="1400" dirty="0" smtClean="0">
                <a:hlinkClick r:id="rId9"/>
              </a:rPr>
              <a:t>=837&amp;</a:t>
            </a:r>
            <a:r>
              <a:rPr lang="cs-CZ" sz="1400" dirty="0" err="1" smtClean="0">
                <a:hlinkClick r:id="rId9"/>
              </a:rPr>
              <a:t>tbm</a:t>
            </a:r>
            <a:r>
              <a:rPr lang="cs-CZ" sz="1400" dirty="0" smtClean="0">
                <a:hlinkClick r:id="rId9"/>
              </a:rPr>
              <a:t>=</a:t>
            </a:r>
            <a:r>
              <a:rPr lang="cs-CZ" sz="1400" dirty="0" err="1" smtClean="0">
                <a:hlinkClick r:id="rId9"/>
              </a:rPr>
              <a:t>isch</a:t>
            </a:r>
            <a:r>
              <a:rPr lang="cs-CZ" sz="1400" dirty="0" smtClean="0">
                <a:hlinkClick r:id="rId9"/>
              </a:rPr>
              <a:t>&amp;</a:t>
            </a:r>
            <a:r>
              <a:rPr lang="cs-CZ" sz="1400" dirty="0" err="1" smtClean="0">
                <a:hlinkClick r:id="rId9"/>
              </a:rPr>
              <a:t>tbnid</a:t>
            </a:r>
            <a:r>
              <a:rPr lang="cs-CZ" sz="1400" dirty="0" smtClean="0">
                <a:hlinkClick r:id="rId9"/>
              </a:rPr>
              <a:t>=2ANdTTvEd_</a:t>
            </a:r>
            <a:r>
              <a:rPr lang="cs-CZ" sz="1400" dirty="0" err="1" smtClean="0">
                <a:hlinkClick r:id="rId9"/>
              </a:rPr>
              <a:t>bIfM</a:t>
            </a:r>
            <a:r>
              <a:rPr lang="cs-CZ" sz="1400" dirty="0" smtClean="0">
                <a:hlinkClick r:id="rId9"/>
              </a:rPr>
              <a:t>:&amp;</a:t>
            </a:r>
            <a:r>
              <a:rPr lang="cs-CZ" sz="1400" dirty="0" err="1" smtClean="0">
                <a:hlinkClick r:id="rId9"/>
              </a:rPr>
              <a:t>imgrefurl</a:t>
            </a:r>
            <a:r>
              <a:rPr lang="cs-CZ" sz="1400" dirty="0" smtClean="0">
                <a:hlinkClick r:id="rId9"/>
              </a:rPr>
              <a:t>=http://www.spokojeny-nakup.</a:t>
            </a:r>
            <a:r>
              <a:rPr lang="cs-CZ" sz="1400" dirty="0" err="1" smtClean="0">
                <a:hlinkClick r:id="rId9"/>
              </a:rPr>
              <a:t>cz</a:t>
            </a:r>
            <a:endParaRPr lang="cs-CZ" sz="1400" dirty="0" smtClean="0"/>
          </a:p>
          <a:p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163</TotalTime>
  <Words>178</Words>
  <Application>Microsoft Office PowerPoint</Application>
  <PresentationFormat>Předvádění na obrazovce (4:3)</PresentationFormat>
  <Paragraphs>97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Prezentace aplikace PowerPoint</vt:lpstr>
      <vt:lpstr>Čteme slabiky !</vt:lpstr>
      <vt:lpstr>Pozor, čteme!</vt:lpstr>
      <vt:lpstr>Čteme slova!</vt:lpstr>
      <vt:lpstr>Slova letí!</vt:lpstr>
      <vt:lpstr>Čteme věty!</vt:lpstr>
      <vt:lpstr>Zdroje: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IDENTIFIKÁTOR   MATERIÁLU</dc:title>
  <dc:creator>Stanislav Štěpka</dc:creator>
  <cp:lastModifiedBy>Stepka</cp:lastModifiedBy>
  <cp:revision>23</cp:revision>
  <dcterms:created xsi:type="dcterms:W3CDTF">2011-10-11T14:18:03Z</dcterms:created>
  <dcterms:modified xsi:type="dcterms:W3CDTF">2012-10-07T09:09:52Z</dcterms:modified>
</cp:coreProperties>
</file>