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3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tx2">
                <a:lumMod val="50000"/>
              </a:schemeClr>
            </a:gs>
            <a:gs pos="48000">
              <a:schemeClr val="bg2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5D3B59B-BB87-4BED-9282-9638D9FEEFF0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F1879F2-B22E-4287-9B89-D1CC5F3B0F2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jpeg"/><Relationship Id="rId10" Type="http://schemas.openxmlformats.org/officeDocument/2006/relationships/image" Target="../media/image10.wmf"/><Relationship Id="rId4" Type="http://schemas.openxmlformats.org/officeDocument/2006/relationships/image" Target="../media/image4.png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emf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wmf"/><Relationship Id="rId7" Type="http://schemas.openxmlformats.org/officeDocument/2006/relationships/image" Target="../media/image3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56993"/>
            <a:ext cx="7621236" cy="1080120"/>
          </a:xfrm>
        </p:spPr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JARO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437112"/>
            <a:ext cx="7117180" cy="86142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Mgr. Radomíra Štefková, SŠ, ZŠ a MŠ Komenského, Karviná, příspěvková organizace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00"/>
            <a:ext cx="91440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001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95114" y="438115"/>
            <a:ext cx="5777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Vyber, co patří k jaru. </a:t>
            </a:r>
            <a:endParaRPr lang="cs-CZ" sz="36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RADIM\Local Settings\Temporary Internet Files\Content.IE5\54L6MGJ2\MC9001092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0" y="1195011"/>
            <a:ext cx="1851963" cy="155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RADIM\Local Settings\Temporary Internet Files\Content.IE5\PEMZ3L1I\MC90043691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1145282" cy="11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RADIM\Local Settings\Temporary Internet Files\Content.IE5\6A00DOKB\MC9004417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RADIM\Local Settings\Temporary Internet Files\Content.IE5\Y0009BVB\MC9001932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10432"/>
            <a:ext cx="1644398" cy="15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RADIM\Local Settings\Temporary Internet Files\Content.IE5\QBD5L8ON\MC90044040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0" y="5157192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RADIM\Local Settings\Temporary Internet Files\Content.IE5\6AW2BCA2\MC9002394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40854"/>
            <a:ext cx="177393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RADIM\Local Settings\Temporary Internet Files\Content.IE5\R7E65KPL\MC9004046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798" y="971550"/>
            <a:ext cx="18700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RADIM\Local Settings\Temporary Internet Files\Content.IE5\Z8YT1ROE\MC90029068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25" y="1556792"/>
            <a:ext cx="2123955" cy="194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RADIM\Local Settings\Temporary Internet Files\Content.IE5\HVLL5EEZ\MC90023213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134" y="4811271"/>
            <a:ext cx="1442519" cy="18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Program Files\Microsoft Office\MEDIA\CAGCAT10\j0183290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37" y="2962354"/>
            <a:ext cx="1723644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Documents and Settings\RADIM\Local Settings\Temporary Internet Files\Content.IE5\ED4TLLXK\MP900402207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840854"/>
            <a:ext cx="1221899" cy="183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Documents and Settings\RADIM\Local Settings\Temporary Internet Files\Content.IE5\ED4TLLXK\MC90012286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685" y="3051304"/>
            <a:ext cx="1530236" cy="153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Documents and Settings\RADIM\Local Settings\Temporary Internet Files\Content.IE5\ANA6GLJT\MC90012285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1" y="2740356"/>
            <a:ext cx="1665306" cy="166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Documents and Settings\RADIM\Local Settings\Temporary Internet Files\Content.IE5\8TRQ0N87\MP900432829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086" y="2724474"/>
            <a:ext cx="1416568" cy="212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4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6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6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6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6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6000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6000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6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6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6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6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6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60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RADIM\Local Settings\Temporary Internet Files\Content.IE5\Z8YT1ROE\MP900401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26" y="749821"/>
            <a:ext cx="2400770" cy="192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RADIM\Local Settings\Temporary Internet Files\Content.IE5\R7E65KPL\MP9002892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157192"/>
            <a:ext cx="2379882" cy="155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RADIM\Local Settings\Temporary Internet Files\Content.IE5\PEMZ3L1I\MP90040111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6507"/>
            <a:ext cx="2382768" cy="190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RADIM\Local Settings\Temporary Internet Files\Content.IE5\ED4TLLXK\MP9004251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404" y="926809"/>
            <a:ext cx="2591027" cy="207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RADIM\Local Settings\Temporary Internet Files\Content.IE5\ED4TLLXK\MP90042531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232" y="4932486"/>
            <a:ext cx="2455386" cy="169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RADIM\Local Settings\Temporary Internet Files\Content.IE5\54L6MGJ2\MP900144401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11670"/>
            <a:ext cx="2564775" cy="168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RADIM\Local Settings\Temporary Internet Files\Content.IE5\255JWEDF\MP90043883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19081"/>
            <a:ext cx="1368152" cy="175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RADIM\Local Settings\Temporary Internet Files\Content.IE5\PEMZ3L1I\MP90018520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403723"/>
            <a:ext cx="2388699" cy="155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RADIM\Local Settings\Temporary Internet Files\Content.IE5\ANA6GLJT\MP90039962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346" y="813208"/>
            <a:ext cx="2749332" cy="195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27126" y="103490"/>
            <a:ext cx="8650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dirty="0" smtClean="0">
                <a:latin typeface="Arial Black" pitchFamily="34" charset="0"/>
              </a:rPr>
              <a:t>Vyber, jak vypadá příroda na jaře.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114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25735"/>
            <a:ext cx="6744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Vyber, co děláme na jaře. </a:t>
            </a:r>
            <a:endParaRPr lang="cs-CZ" sz="3600" dirty="0">
              <a:latin typeface="Arial Black" pitchFamily="34" charset="0"/>
            </a:endParaRPr>
          </a:p>
        </p:txBody>
      </p:sp>
      <p:pic>
        <p:nvPicPr>
          <p:cNvPr id="3074" name="Picture 2" descr="C:\Documents and Settings\RADIM\Local Settings\Temporary Internet Files\Content.IE5\ED4TLLXK\MP9002276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2196852" cy="1457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RADIM\Local Settings\Temporary Internet Files\Content.IE5\ANA6GLJT\MP9004002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640" y="912710"/>
            <a:ext cx="1847140" cy="123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RADIM\Local Settings\Temporary Internet Files\Content.IE5\Z8YT1ROE\MP90040105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150" y="646595"/>
            <a:ext cx="1537110" cy="230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RADIM\Local Settings\Temporary Internet Files\Content.IE5\ED4TLLXK\MP90042279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1988840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RADIM\Local Settings\Temporary Internet Files\Content.IE5\PEMZ3L1I\MP9004002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150" y="3367230"/>
            <a:ext cx="1896198" cy="284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1866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28905"/>
            <a:ext cx="111442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945" y="2575815"/>
            <a:ext cx="1490464" cy="149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868" y="5129604"/>
            <a:ext cx="1433940" cy="1472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4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tefkova\AppData\Local\Microsoft\Windows\Temporary Internet Files\Content.IE5\LZ03BOGW\MC90012286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041" y="2060848"/>
            <a:ext cx="1675298" cy="168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tefkova\AppData\Local\Microsoft\Windows\Temporary Internet Files\Content.IE5\RR4QFNM1\MC9001228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25680"/>
            <a:ext cx="1767503" cy="2017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tefkova\AppData\Local\Microsoft\Windows\Temporary Internet Files\Content.IE5\33CLBSCQ\MP9003996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20" y="1484784"/>
            <a:ext cx="1416192" cy="177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tefkova\AppData\Local\Microsoft\Windows\Temporary Internet Files\Content.IE5\0YSN51T7\MP9003416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32" y="404664"/>
            <a:ext cx="1306397" cy="18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465" y="84203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 descr="C:\Users\stefkova\AppData\Local\Microsoft\Windows\Temporary Internet Files\Content.IE5\9DWIY7P3\MP90018273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532" y="4020178"/>
            <a:ext cx="1225296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stefkova\AppData\Local\Microsoft\Windows\Temporary Internet Files\Content.IE5\0YSN51T7\MP90040202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74" y="4006255"/>
            <a:ext cx="1194738" cy="149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364532" y="5963474"/>
            <a:ext cx="1466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N</a:t>
            </a:r>
            <a:r>
              <a:rPr lang="cs-CZ" sz="2800" dirty="0" smtClean="0">
                <a:latin typeface="Arial Black" pitchFamily="34" charset="0"/>
              </a:rPr>
              <a:t>arcis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06053" y="2805646"/>
            <a:ext cx="1693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Hyacint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6741" y="3328866"/>
            <a:ext cx="1624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T</a:t>
            </a:r>
            <a:r>
              <a:rPr lang="cs-CZ" sz="2800" dirty="0" smtClean="0">
                <a:latin typeface="Arial Black" pitchFamily="34" charset="0"/>
              </a:rPr>
              <a:t>ulipán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00258" y="2370120"/>
            <a:ext cx="1585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rokus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67916" y="5943570"/>
            <a:ext cx="2451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ampeliška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7233" y="5701864"/>
            <a:ext cx="2217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Zlatý déšť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429009" y="3850775"/>
            <a:ext cx="20778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Sněženka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065" y="323364"/>
            <a:ext cx="7547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latin typeface="Arial Black" pitchFamily="34" charset="0"/>
              </a:rPr>
              <a:t>Pokus se pojmenovat tyto jarní kytky.</a:t>
            </a:r>
            <a:endParaRPr lang="pl-PL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6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Zdroje</a:t>
            </a:r>
            <a:r>
              <a:rPr lang="cs-CZ" dirty="0">
                <a:latin typeface="Arial Black" pitchFamily="34" charset="0"/>
              </a:rPr>
              <a:t>: </a:t>
            </a:r>
            <a:r>
              <a:rPr lang="cs-CZ" dirty="0">
                <a:latin typeface="Arial" pitchFamily="34" charset="0"/>
                <a:cs typeface="Arial" pitchFamily="34" charset="0"/>
              </a:rPr>
              <a:t>Microsoft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office</a:t>
            </a:r>
            <a:r>
              <a:rPr lang="cs-CZ" dirty="0">
                <a:latin typeface="Arial" pitchFamily="34" charset="0"/>
                <a:cs typeface="Arial" pitchFamily="34" charset="0"/>
              </a:rPr>
              <a:t> klipart</a:t>
            </a:r>
            <a:r>
              <a:rPr lang="cs-CZ" dirty="0">
                <a:latin typeface="Arial Black" pitchFamily="34" charset="0"/>
              </a:rPr>
              <a:t/>
            </a:r>
            <a:br>
              <a:rPr lang="cs-CZ" dirty="0">
                <a:latin typeface="Arial Black" pitchFamily="34" charset="0"/>
              </a:rPr>
            </a:b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83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227</TotalTime>
  <Words>59</Words>
  <Application>Microsoft Office PowerPoint</Application>
  <PresentationFormat>Předvádění na obrazovce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Spring</vt:lpstr>
      <vt:lpstr>JARO</vt:lpstr>
      <vt:lpstr>Prezentace aplikace PowerPoint</vt:lpstr>
      <vt:lpstr>Prezentace aplikace PowerPoint</vt:lpstr>
      <vt:lpstr>Prezentace aplikace PowerPoint</vt:lpstr>
      <vt:lpstr>Prezentace aplikace PowerPoint</vt:lpstr>
      <vt:lpstr>Zdroje: Microsoft office klipart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JARO</dc:title>
  <dc:creator>Radim Štefek</dc:creator>
  <cp:lastModifiedBy>stefkova</cp:lastModifiedBy>
  <cp:revision>17</cp:revision>
  <dcterms:created xsi:type="dcterms:W3CDTF">2012-03-13T16:04:08Z</dcterms:created>
  <dcterms:modified xsi:type="dcterms:W3CDTF">2012-03-17T12:25:17Z</dcterms:modified>
</cp:coreProperties>
</file>