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Override1.xml" ContentType="application/vnd.openxmlformats-officedocument.themeOverr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sldIdLst>
    <p:sldId id="266" r:id="rId2"/>
    <p:sldId id="256" r:id="rId3"/>
    <p:sldId id="258" r:id="rId4"/>
    <p:sldId id="260" r:id="rId5"/>
    <p:sldId id="261" r:id="rId6"/>
    <p:sldId id="262" r:id="rId7"/>
    <p:sldId id="265" r:id="rId8"/>
    <p:sldId id="263" r:id="rId9"/>
    <p:sldId id="264" r:id="rId10"/>
  </p:sldIdLst>
  <p:sldSz cx="9144000" cy="6858000" type="screen4x3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1" d="100"/>
          <a:sy n="101" d="100"/>
        </p:scale>
        <p:origin x="-264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9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5" name="Obdélník 11"/>
          <p:cNvSpPr/>
          <p:nvPr/>
        </p:nvSpPr>
        <p:spPr bwMode="auto">
          <a:xfrm>
            <a:off x="276225" y="0"/>
            <a:ext cx="104775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6" name="Obdélník 13"/>
          <p:cNvSpPr/>
          <p:nvPr/>
        </p:nvSpPr>
        <p:spPr bwMode="auto">
          <a:xfrm>
            <a:off x="990600" y="0"/>
            <a:ext cx="182563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7" name="Obdélník 18"/>
          <p:cNvSpPr/>
          <p:nvPr/>
        </p:nvSpPr>
        <p:spPr bwMode="auto">
          <a:xfrm>
            <a:off x="1141413" y="0"/>
            <a:ext cx="230187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0" name="Přímá spojovací čára 10"/>
          <p:cNvSpPr>
            <a:spLocks noChangeShapeType="1"/>
          </p:cNvSpPr>
          <p:nvPr/>
        </p:nvSpPr>
        <p:spPr bwMode="auto">
          <a:xfrm>
            <a:off x="106363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1" name="Přímá spojovací čára 17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2" name="Přímá spojovací čára 19"/>
          <p:cNvSpPr>
            <a:spLocks noChangeShapeType="1"/>
          </p:cNvSpPr>
          <p:nvPr/>
        </p:nvSpPr>
        <p:spPr bwMode="auto">
          <a:xfrm>
            <a:off x="854075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3" name="Přímá spojovací čára 15"/>
          <p:cNvSpPr>
            <a:spLocks noChangeShapeType="1"/>
          </p:cNvSpPr>
          <p:nvPr/>
        </p:nvSpPr>
        <p:spPr bwMode="auto">
          <a:xfrm>
            <a:off x="172720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4" name="Přímá spojovací čára 14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5" name="Přímá spojovací čára 21"/>
          <p:cNvSpPr>
            <a:spLocks noChangeShapeType="1"/>
          </p:cNvSpPr>
          <p:nvPr/>
        </p:nvSpPr>
        <p:spPr bwMode="auto">
          <a:xfrm>
            <a:off x="9113838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6" name="Obdélník 26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17" name="Elipsa 20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18" name="Elipsa 22"/>
          <p:cNvSpPr/>
          <p:nvPr/>
        </p:nvSpPr>
        <p:spPr bwMode="auto">
          <a:xfrm>
            <a:off x="1309688" y="4867275"/>
            <a:ext cx="641350" cy="64135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19" name="Elipsa 23"/>
          <p:cNvSpPr/>
          <p:nvPr/>
        </p:nvSpPr>
        <p:spPr bwMode="auto">
          <a:xfrm>
            <a:off x="1090613" y="5500688"/>
            <a:ext cx="138112" cy="136525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20" name="Elipsa 25"/>
          <p:cNvSpPr/>
          <p:nvPr/>
        </p:nvSpPr>
        <p:spPr bwMode="auto">
          <a:xfrm>
            <a:off x="1663700" y="5788025"/>
            <a:ext cx="274638" cy="274638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21" name="Elipsa 24"/>
          <p:cNvSpPr/>
          <p:nvPr/>
        </p:nvSpPr>
        <p:spPr>
          <a:xfrm>
            <a:off x="1905000" y="4495800"/>
            <a:ext cx="365125" cy="365125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2286000" y="3124200"/>
            <a:ext cx="6172200" cy="1894362"/>
          </a:xfrm>
        </p:spPr>
        <p:txBody>
          <a:bodyPr/>
          <a:lstStyle>
            <a:lvl1pPr>
              <a:defRPr b="1"/>
            </a:lvl1pPr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2286000" y="5003322"/>
            <a:ext cx="6172200" cy="1371600"/>
          </a:xfrm>
        </p:spPr>
        <p:txBody>
          <a:bodyPr/>
          <a:lstStyle>
            <a:lvl1pPr marL="0" indent="0" algn="l">
              <a:buNone/>
              <a:defRPr sz="1800" b="1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cs-CZ" smtClean="0"/>
              <a:t>Klepnutím lze upravit styl předlohy podnadpisů.</a:t>
            </a:r>
            <a:endParaRPr lang="en-US"/>
          </a:p>
        </p:txBody>
      </p:sp>
      <p:sp>
        <p:nvSpPr>
          <p:cNvPr id="22" name="Zástupný symbol pro datum 27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4463" y="1174750"/>
            <a:ext cx="2286000" cy="3810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43780F2-42BC-4713-9FB8-D9EFC85DF0B6}" type="datetimeFigureOut">
              <a:rPr lang="cs-CZ"/>
              <a:pPr>
                <a:defRPr/>
              </a:pPr>
              <a:t>14.10.2012</a:t>
            </a:fld>
            <a:endParaRPr lang="cs-CZ"/>
          </a:p>
        </p:txBody>
      </p:sp>
      <p:sp>
        <p:nvSpPr>
          <p:cNvPr id="23" name="Zástupný symbol pro zápatí 16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076" y="4181475"/>
            <a:ext cx="3657600" cy="38417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24" name="Zástupný symbol pro číslo snímku 28"/>
          <p:cNvSpPr>
            <a:spLocks noGrp="1"/>
          </p:cNvSpPr>
          <p:nvPr>
            <p:ph type="sldNum" sz="quarter" idx="12"/>
          </p:nvPr>
        </p:nvSpPr>
        <p:spPr bwMode="auto">
          <a:xfrm>
            <a:off x="1325563" y="4929188"/>
            <a:ext cx="609600" cy="5175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49B49DF-4E97-42C7-8B8A-710EC1F67121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8" name="Zástupný symbol pro obsah 7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752"/>
          </a:xfrm>
        </p:spPr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fld id="{4A611B6E-9594-4E8B-8A3D-3539AF2EDED3}" type="datetimeFigureOut">
              <a:rPr lang="cs-CZ"/>
              <a:pPr>
                <a:defRPr/>
              </a:pPr>
              <a:t>14.10.2012</a:t>
            </a:fld>
            <a:endParaRPr lang="cs-CZ"/>
          </a:p>
        </p:txBody>
      </p:sp>
      <p:sp>
        <p:nvSpPr>
          <p:cNvPr id="5" name="Zástupný symbol pro číslo snímku 8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fld id="{00F16121-E2C1-4D65-A98F-393FC01A1986}" type="slidenum">
              <a:rPr lang="cs-CZ"/>
              <a:pPr>
                <a:defRPr/>
              </a:pPr>
              <a:t>‹#›</a:t>
            </a:fld>
            <a:endParaRPr lang="cs-CZ"/>
          </a:p>
        </p:txBody>
      </p:sp>
      <p:sp>
        <p:nvSpPr>
          <p:cNvPr id="6" name="Zástupný symbol pro zápatí 9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8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5" name="Obdélník 9"/>
          <p:cNvSpPr/>
          <p:nvPr/>
        </p:nvSpPr>
        <p:spPr bwMode="auto">
          <a:xfrm>
            <a:off x="276225" y="0"/>
            <a:ext cx="104775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6" name="Obdélník 10"/>
          <p:cNvSpPr/>
          <p:nvPr/>
        </p:nvSpPr>
        <p:spPr bwMode="auto">
          <a:xfrm>
            <a:off x="990600" y="0"/>
            <a:ext cx="182563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7" name="Obdélník 11"/>
          <p:cNvSpPr/>
          <p:nvPr/>
        </p:nvSpPr>
        <p:spPr bwMode="auto">
          <a:xfrm>
            <a:off x="1141413" y="0"/>
            <a:ext cx="230187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8" name="Přímá spojovací čára 12"/>
          <p:cNvSpPr>
            <a:spLocks noChangeShapeType="1"/>
          </p:cNvSpPr>
          <p:nvPr/>
        </p:nvSpPr>
        <p:spPr bwMode="auto">
          <a:xfrm>
            <a:off x="106363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9" name="Přímá spojovací čára 13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0" name="Přímá spojovací čára 14"/>
          <p:cNvSpPr>
            <a:spLocks noChangeShapeType="1"/>
          </p:cNvSpPr>
          <p:nvPr/>
        </p:nvSpPr>
        <p:spPr bwMode="auto">
          <a:xfrm>
            <a:off x="854075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1" name="Přímá spojovací čára 15"/>
          <p:cNvSpPr>
            <a:spLocks noChangeShapeType="1"/>
          </p:cNvSpPr>
          <p:nvPr/>
        </p:nvSpPr>
        <p:spPr bwMode="auto">
          <a:xfrm>
            <a:off x="172720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2" name="Přímá spojovací čára 16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3" name="Obdélník 17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14" name="Elipsa 18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15" name="Elipsa 19"/>
          <p:cNvSpPr/>
          <p:nvPr/>
        </p:nvSpPr>
        <p:spPr bwMode="auto">
          <a:xfrm>
            <a:off x="1323975" y="4867275"/>
            <a:ext cx="642938" cy="64135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16" name="Elipsa 20"/>
          <p:cNvSpPr/>
          <p:nvPr/>
        </p:nvSpPr>
        <p:spPr bwMode="auto">
          <a:xfrm>
            <a:off x="1090613" y="5500688"/>
            <a:ext cx="138112" cy="136525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17" name="Elipsa 21"/>
          <p:cNvSpPr/>
          <p:nvPr/>
        </p:nvSpPr>
        <p:spPr bwMode="auto">
          <a:xfrm>
            <a:off x="1663700" y="5791200"/>
            <a:ext cx="274638" cy="274638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18" name="Elipsa 22"/>
          <p:cNvSpPr/>
          <p:nvPr/>
        </p:nvSpPr>
        <p:spPr bwMode="auto">
          <a:xfrm>
            <a:off x="1879600" y="4479925"/>
            <a:ext cx="365125" cy="365125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19" name="Přímá spojovací čára 25"/>
          <p:cNvSpPr>
            <a:spLocks noChangeShapeType="1"/>
          </p:cNvSpPr>
          <p:nvPr/>
        </p:nvSpPr>
        <p:spPr bwMode="auto">
          <a:xfrm>
            <a:off x="9097963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286000" y="2895600"/>
            <a:ext cx="6172200" cy="2053590"/>
          </a:xfrm>
        </p:spPr>
        <p:txBody>
          <a:bodyPr/>
          <a:lstStyle>
            <a:lvl1pPr algn="l">
              <a:buNone/>
              <a:defRPr sz="3000" b="1" cap="small" baseline="0"/>
            </a:lvl1pPr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2286000" y="5010150"/>
            <a:ext cx="6172200" cy="1371600"/>
          </a:xfrm>
        </p:spPr>
        <p:txBody>
          <a:bodyPr/>
          <a:lstStyle>
            <a:lvl1pPr marL="0" indent="0">
              <a:buNone/>
              <a:defRPr sz="1800" b="1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20" name="Zástupný symbol pro datum 3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2875" y="1169988"/>
            <a:ext cx="2286000" cy="3810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F7C669B-95D0-41D2-BF44-4279A9CC0D4C}" type="datetimeFigureOut">
              <a:rPr lang="cs-CZ"/>
              <a:pPr>
                <a:defRPr/>
              </a:pPr>
              <a:t>14.10.2012</a:t>
            </a:fld>
            <a:endParaRPr lang="cs-CZ"/>
          </a:p>
        </p:txBody>
      </p:sp>
      <p:sp>
        <p:nvSpPr>
          <p:cNvPr id="21" name="Zástupný symbol pro zápatí 4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076" y="4178300"/>
            <a:ext cx="3657600" cy="38417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22" name="Zástupný symbol pro číslo snímku 5"/>
          <p:cNvSpPr>
            <a:spLocks noGrp="1"/>
          </p:cNvSpPr>
          <p:nvPr>
            <p:ph type="sldNum" sz="quarter" idx="12"/>
          </p:nvPr>
        </p:nvSpPr>
        <p:spPr bwMode="auto">
          <a:xfrm>
            <a:off x="1339850" y="4929188"/>
            <a:ext cx="609600" cy="5175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D43F858-DBC1-426C-94CF-3943D09A9737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9" name="Zástupný symbol pro obsah 8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3657600" cy="4572000"/>
          </a:xfrm>
        </p:spPr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270248" y="1600200"/>
            <a:ext cx="3657600" cy="4572000"/>
          </a:xfrm>
        </p:spPr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5" name="Zástupný symbol pro datum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BE25B67-53E5-44E1-853F-649588814A83}" type="datetimeFigureOut">
              <a:rPr lang="cs-CZ"/>
              <a:pPr>
                <a:defRPr/>
              </a:pPr>
              <a:t>14.10.2012</a:t>
            </a:fld>
            <a:endParaRPr lang="cs-CZ"/>
          </a:p>
        </p:txBody>
      </p:sp>
      <p:sp>
        <p:nvSpPr>
          <p:cNvPr id="6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6A57A19-64A4-4E0E-9E10-A471F4B105C6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75438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3657600" cy="3886200"/>
          </a:xfrm>
        </p:spPr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quarter" idx="4"/>
          </p:nvPr>
        </p:nvSpPr>
        <p:spPr>
          <a:xfrm>
            <a:off x="4371975" y="2362200"/>
            <a:ext cx="3657600" cy="3886200"/>
          </a:xfrm>
        </p:spPr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12" name="Zástupný symbol pro text 11"/>
          <p:cNvSpPr>
            <a:spLocks noGrp="1"/>
          </p:cNvSpPr>
          <p:nvPr>
            <p:ph type="body" sz="quarter" idx="1"/>
          </p:nvPr>
        </p:nvSpPr>
        <p:spPr>
          <a:xfrm>
            <a:off x="4572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14" name="Zástupný symbol pro text 13"/>
          <p:cNvSpPr>
            <a:spLocks noGrp="1"/>
          </p:cNvSpPr>
          <p:nvPr>
            <p:ph type="body" sz="quarter" idx="3"/>
          </p:nvPr>
        </p:nvSpPr>
        <p:spPr>
          <a:xfrm>
            <a:off x="43434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7" name="Zástupný symbol pro datum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1767CC1-0DB6-4295-80F5-73BCE4403B0A}" type="datetimeFigureOut">
              <a:rPr lang="cs-CZ"/>
              <a:pPr>
                <a:defRPr/>
              </a:pPr>
              <a:t>14.10.2012</a:t>
            </a:fld>
            <a:endParaRPr lang="cs-CZ"/>
          </a:p>
        </p:txBody>
      </p:sp>
      <p:sp>
        <p:nvSpPr>
          <p:cNvPr id="8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9" name="Zástupný symbol pro číslo snímku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7D04C4B-5429-4B66-893F-0CDFACDAC025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datum 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fld id="{7CE66B20-7951-4B41-AA18-68949A213B2A}" type="datetimeFigureOut">
              <a:rPr lang="cs-CZ"/>
              <a:pPr>
                <a:defRPr/>
              </a:pPr>
              <a:t>14.10.2012</a:t>
            </a:fld>
            <a:endParaRPr lang="cs-CZ"/>
          </a:p>
        </p:txBody>
      </p:sp>
      <p:sp>
        <p:nvSpPr>
          <p:cNvPr id="4" name="Zástupný symbol pro číslo snímku 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fld id="{88896C54-34D2-43F9-A2D5-DA1B224CCCBC}" type="slidenum">
              <a:rPr lang="cs-CZ"/>
              <a:pPr>
                <a:defRPr/>
              </a:pPr>
              <a:t>‹#›</a:t>
            </a:fld>
            <a:endParaRPr lang="cs-CZ"/>
          </a:p>
        </p:txBody>
      </p:sp>
      <p:sp>
        <p:nvSpPr>
          <p:cNvPr id="5" name="Zástupný symbol pro zápatí 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E759701-E2F6-40EE-AFF7-DC6C146FBC46}" type="datetimeFigureOut">
              <a:rPr lang="cs-CZ"/>
              <a:pPr>
                <a:defRPr/>
              </a:pPr>
              <a:t>14.10.2012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Zástupný symbol pro číslo snímku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B2D9766-0CF0-4B45-8CA9-B84E9106ECEA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římá spojovací čára 9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+mn-lt"/>
              <a:cs typeface="+mn-cs"/>
            </a:endParaRPr>
          </a:p>
        </p:txBody>
      </p:sp>
      <p:sp>
        <p:nvSpPr>
          <p:cNvPr id="6" name="Přímá spojovací čára 7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+mn-lt"/>
              <a:cs typeface="+mn-cs"/>
            </a:endParaRPr>
          </a:p>
        </p:txBody>
      </p:sp>
      <p:sp>
        <p:nvSpPr>
          <p:cNvPr id="7" name="Přímá spojovací čára 8"/>
          <p:cNvSpPr>
            <a:spLocks noChangeShapeType="1"/>
          </p:cNvSpPr>
          <p:nvPr/>
        </p:nvSpPr>
        <p:spPr bwMode="auto">
          <a:xfrm>
            <a:off x="6192838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+mn-lt"/>
              <a:cs typeface="+mn-cs"/>
            </a:endParaRPr>
          </a:p>
        </p:txBody>
      </p:sp>
      <p:sp>
        <p:nvSpPr>
          <p:cNvPr id="8" name="Přímá spojovací čára 10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9" name="Obdélník 11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0" name="Přímá spojovací čára 12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1" name="Elipsa 13"/>
          <p:cNvSpPr/>
          <p:nvPr/>
        </p:nvSpPr>
        <p:spPr>
          <a:xfrm>
            <a:off x="8156575" y="5715000"/>
            <a:ext cx="549275" cy="549275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 rot="5400000">
            <a:off x="3371850" y="3200400"/>
            <a:ext cx="6309360" cy="457200"/>
          </a:xfrm>
        </p:spPr>
        <p:txBody>
          <a:bodyPr/>
          <a:lstStyle>
            <a:lvl1pPr algn="l">
              <a:buNone/>
              <a:defRPr sz="2000" b="1" cap="small" baseline="0"/>
            </a:lvl1pPr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6812280" y="274320"/>
            <a:ext cx="1527048" cy="4983480"/>
          </a:xfrm>
        </p:spPr>
        <p:txBody>
          <a:bodyPr/>
          <a:lstStyle>
            <a:lvl1pPr marL="0" indent="0">
              <a:spcBef>
                <a:spcPts val="400"/>
              </a:spcBef>
              <a:spcAft>
                <a:spcPts val="1000"/>
              </a:spcAft>
              <a:buNone/>
              <a:defRPr sz="12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18" name="Zástupný symbol pro obsah 17"/>
          <p:cNvSpPr>
            <a:spLocks noGrp="1"/>
          </p:cNvSpPr>
          <p:nvPr>
            <p:ph sz="quarter" idx="1"/>
          </p:nvPr>
        </p:nvSpPr>
        <p:spPr>
          <a:xfrm>
            <a:off x="304800" y="274320"/>
            <a:ext cx="5638800" cy="6327648"/>
          </a:xfrm>
        </p:spPr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12" name="Zástupný symbol pro datum 20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fld id="{B8159400-0563-4C7E-809D-B957DD86F96A}" type="datetimeFigureOut">
              <a:rPr lang="cs-CZ"/>
              <a:pPr>
                <a:defRPr/>
              </a:pPr>
              <a:t>14.10.2012</a:t>
            </a:fld>
            <a:endParaRPr lang="cs-CZ"/>
          </a:p>
        </p:txBody>
      </p:sp>
      <p:sp>
        <p:nvSpPr>
          <p:cNvPr id="13" name="Zástupný symbol pro číslo snímku 21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fld id="{24CAEFAC-53AA-4E89-A299-858FA92D4F58}" type="slidenum">
              <a:rPr lang="cs-CZ"/>
              <a:pPr>
                <a:defRPr/>
              </a:pPr>
              <a:t>‹#›</a:t>
            </a:fld>
            <a:endParaRPr lang="cs-CZ"/>
          </a:p>
        </p:txBody>
      </p:sp>
      <p:sp>
        <p:nvSpPr>
          <p:cNvPr id="14" name="Zástupný symbol pro zápatí 22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římá spojovací čára 8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6" name="Elipsa 12"/>
          <p:cNvSpPr/>
          <p:nvPr/>
        </p:nvSpPr>
        <p:spPr>
          <a:xfrm>
            <a:off x="8156575" y="5715000"/>
            <a:ext cx="549275" cy="549275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7" name="Přímá spojovací čára 9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8" name="Obdélník 10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9" name="Přímá spojovací čára 11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0" name="Přímá spojovací čára 18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+mn-lt"/>
              <a:cs typeface="+mn-cs"/>
            </a:endParaRPr>
          </a:p>
        </p:txBody>
      </p:sp>
      <p:sp>
        <p:nvSpPr>
          <p:cNvPr id="11" name="Přímá spojovací čára 19"/>
          <p:cNvSpPr>
            <a:spLocks noChangeShapeType="1"/>
          </p:cNvSpPr>
          <p:nvPr/>
        </p:nvSpPr>
        <p:spPr bwMode="auto">
          <a:xfrm>
            <a:off x="6192838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+mn-lt"/>
              <a:cs typeface="+mn-cs"/>
            </a:endParaRPr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 rot="5400000">
            <a:off x="3350133" y="3200400"/>
            <a:ext cx="6309360" cy="457200"/>
          </a:xfrm>
        </p:spPr>
        <p:txBody>
          <a:bodyPr/>
          <a:lstStyle>
            <a:lvl1pPr algn="l">
              <a:buNone/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0" y="0"/>
            <a:ext cx="6172200" cy="6858000"/>
          </a:xfrm>
          <a:solidFill>
            <a:schemeClr val="bg2"/>
          </a:solidFill>
          <a:ln w="1270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>
            <a:normAutofit/>
          </a:bodyPr>
          <a:lstStyle>
            <a:lvl1pPr marL="0" indent="0">
              <a:buNone/>
              <a:defRPr sz="3200"/>
            </a:lvl1pPr>
          </a:lstStyle>
          <a:p>
            <a:pPr lvl="0"/>
            <a:r>
              <a:rPr lang="cs-CZ" noProof="0" smtClean="0"/>
              <a:t>Klepnutím na ikonu přidáte obrázek.</a:t>
            </a:r>
            <a:endParaRPr lang="en-US" noProof="0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6765798" y="264795"/>
            <a:ext cx="1524000" cy="4956048"/>
          </a:xfrm>
        </p:spPr>
        <p:txBody>
          <a:bodyPr rot="0" spcFirstLastPara="0" vertOverflow="overflow" horzOverflow="overflow" spcCol="274320" rtlCol="0" fromWordArt="0" forceAA="0">
            <a:normAutofit/>
          </a:bodyPr>
          <a:lstStyle>
            <a:lvl1pPr marL="0" indent="0">
              <a:spcBef>
                <a:spcPts val="100"/>
              </a:spcBef>
              <a:spcAft>
                <a:spcPts val="400"/>
              </a:spcAft>
              <a:buFontTx/>
              <a:buNone/>
              <a:defRPr sz="12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12" name="Zástupný symbol pro datum 1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fld id="{65AB803B-F60A-4750-BEA7-9746493D529C}" type="datetimeFigureOut">
              <a:rPr lang="cs-CZ"/>
              <a:pPr>
                <a:defRPr/>
              </a:pPr>
              <a:t>14.10.2012</a:t>
            </a:fld>
            <a:endParaRPr lang="cs-CZ"/>
          </a:p>
        </p:txBody>
      </p:sp>
      <p:sp>
        <p:nvSpPr>
          <p:cNvPr id="13" name="Zástupný symbol pro číslo snímku 17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fld id="{797D3147-F273-4285-B109-23D2DBFC2B7A}" type="slidenum">
              <a:rPr lang="cs-CZ"/>
              <a:pPr>
                <a:defRPr/>
              </a:pPr>
              <a:t>‹#›</a:t>
            </a:fld>
            <a:endParaRPr lang="cs-CZ"/>
          </a:p>
        </p:txBody>
      </p:sp>
      <p:sp>
        <p:nvSpPr>
          <p:cNvPr id="14" name="Zástupný symbol pro zápatí 20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Zástupný symbol pro datum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4376B05-A0B2-41CC-A9BB-96ECA0C7658B}" type="datetimeFigureOut">
              <a:rPr lang="cs-CZ"/>
              <a:pPr>
                <a:defRPr/>
              </a:pPr>
              <a:t>14.10.2012</a:t>
            </a:fld>
            <a:endParaRPr lang="cs-CZ"/>
          </a:p>
        </p:txBody>
      </p:sp>
      <p:sp>
        <p:nvSpPr>
          <p:cNvPr id="5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7BCF0CF-1B2B-412B-9BA5-29C73B435F57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676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Zástupný symbol pro datum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7B0A388-FDCA-434A-80AF-1E5D4059366C}" type="datetimeFigureOut">
              <a:rPr lang="cs-CZ"/>
              <a:pPr>
                <a:defRPr/>
              </a:pPr>
              <a:t>14.10.2012</a:t>
            </a:fld>
            <a:endParaRPr lang="cs-CZ"/>
          </a:p>
        </p:txBody>
      </p:sp>
      <p:sp>
        <p:nvSpPr>
          <p:cNvPr id="5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28F5608-53C9-4C81-8EF9-3A939548F3FD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Přímá spojovací čára 15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+mn-lt"/>
              <a:cs typeface="+mn-cs"/>
            </a:endParaRPr>
          </a:p>
        </p:txBody>
      </p:sp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1028" name="Zástupný symbol pro text 1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7467600" cy="4873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smtClean="0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 rot="5400000">
            <a:off x="7589045" y="1081881"/>
            <a:ext cx="2011362" cy="384175"/>
          </a:xfrm>
          <a:prstGeom prst="rect">
            <a:avLst/>
          </a:prstGeom>
        </p:spPr>
        <p:txBody>
          <a:bodyPr vert="horz" anchor="ctr" anchorCtr="0"/>
          <a:lstStyle>
            <a:lvl1pPr algn="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 smtClean="0">
                <a:solidFill>
                  <a:schemeClr val="tx2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6576E8F4-F41A-4CF5-9C89-CBA955D73B8C}" type="datetimeFigureOut">
              <a:rPr lang="cs-CZ"/>
              <a:pPr>
                <a:defRPr/>
              </a:pPr>
              <a:t>14.10.2012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 rot="5400000">
            <a:off x="6989763" y="3736975"/>
            <a:ext cx="3200400" cy="365125"/>
          </a:xfrm>
          <a:prstGeom prst="rect">
            <a:avLst/>
          </a:prstGeom>
        </p:spPr>
        <p:txBody>
          <a:bodyPr vert="horz" anchor="ctr" anchorCtr="0"/>
          <a:lstStyle>
            <a:lvl1pPr algn="l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tx2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Přímá spojovací čára 6"/>
          <p:cNvSpPr>
            <a:spLocks noChangeShapeType="1"/>
          </p:cNvSpPr>
          <p:nvPr/>
        </p:nvSpPr>
        <p:spPr bwMode="auto">
          <a:xfrm>
            <a:off x="76200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9" name="Přímá spojovací čára 8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0" name="Obdélník 9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1" name="Přímá spojovací čára 10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2" name="Elipsa 11"/>
          <p:cNvSpPr/>
          <p:nvPr/>
        </p:nvSpPr>
        <p:spPr>
          <a:xfrm>
            <a:off x="8156575" y="5715000"/>
            <a:ext cx="549275" cy="549275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8129588" y="5734050"/>
            <a:ext cx="609600" cy="520700"/>
          </a:xfrm>
          <a:prstGeom prst="rect">
            <a:avLst/>
          </a:prstGeom>
        </p:spPr>
        <p:txBody>
          <a:bodyPr vert="horz" anchor="ctr"/>
          <a:lstStyle>
            <a:lvl1pPr algn="ct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400" b="1" smtClean="0">
                <a:solidFill>
                  <a:srgbClr val="FFFFFF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BECF9172-1AD9-4CBD-AE59-B4374BC66455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6" r:id="rId1"/>
    <p:sldLayoutId id="2147483697" r:id="rId2"/>
    <p:sldLayoutId id="2147483698" r:id="rId3"/>
    <p:sldLayoutId id="2147483695" r:id="rId4"/>
    <p:sldLayoutId id="2147483694" r:id="rId5"/>
    <p:sldLayoutId id="2147483699" r:id="rId6"/>
    <p:sldLayoutId id="2147483693" r:id="rId7"/>
    <p:sldLayoutId id="2147483700" r:id="rId8"/>
    <p:sldLayoutId id="2147483701" r:id="rId9"/>
    <p:sldLayoutId id="2147483692" r:id="rId10"/>
    <p:sldLayoutId id="2147483691" r:id="rId11"/>
  </p:sldLayoutIdLst>
  <p:txStyles>
    <p:titleStyle>
      <a:lvl1pPr algn="l" rtl="0" fontAlgn="base">
        <a:spcBef>
          <a:spcPct val="0"/>
        </a:spcBef>
        <a:spcAft>
          <a:spcPct val="0"/>
        </a:spcAft>
        <a:defRPr sz="3000" kern="1200" cap="small">
          <a:solidFill>
            <a:schemeClr val="tx2"/>
          </a:solidFill>
          <a:latin typeface="+mj-lt"/>
          <a:ea typeface="+mj-ea"/>
          <a:cs typeface="+mj-cs"/>
        </a:defRPr>
      </a:lvl1pPr>
      <a:lvl2pPr algn="l" rtl="0" fontAlgn="base">
        <a:spcBef>
          <a:spcPct val="0"/>
        </a:spcBef>
        <a:spcAft>
          <a:spcPct val="0"/>
        </a:spcAft>
        <a:defRPr sz="3000">
          <a:solidFill>
            <a:schemeClr val="tx2"/>
          </a:solidFill>
          <a:latin typeface="Century Schoolbook"/>
        </a:defRPr>
      </a:lvl2pPr>
      <a:lvl3pPr algn="l" rtl="0" fontAlgn="base">
        <a:spcBef>
          <a:spcPct val="0"/>
        </a:spcBef>
        <a:spcAft>
          <a:spcPct val="0"/>
        </a:spcAft>
        <a:defRPr sz="3000">
          <a:solidFill>
            <a:schemeClr val="tx2"/>
          </a:solidFill>
          <a:latin typeface="Century Schoolbook"/>
        </a:defRPr>
      </a:lvl3pPr>
      <a:lvl4pPr algn="l" rtl="0" fontAlgn="base">
        <a:spcBef>
          <a:spcPct val="0"/>
        </a:spcBef>
        <a:spcAft>
          <a:spcPct val="0"/>
        </a:spcAft>
        <a:defRPr sz="3000">
          <a:solidFill>
            <a:schemeClr val="tx2"/>
          </a:solidFill>
          <a:latin typeface="Century Schoolbook"/>
        </a:defRPr>
      </a:lvl4pPr>
      <a:lvl5pPr algn="l" rtl="0" fontAlgn="base">
        <a:spcBef>
          <a:spcPct val="0"/>
        </a:spcBef>
        <a:spcAft>
          <a:spcPct val="0"/>
        </a:spcAft>
        <a:defRPr sz="3000">
          <a:solidFill>
            <a:schemeClr val="tx2"/>
          </a:solidFill>
          <a:latin typeface="Century Schoolbook"/>
        </a:defRPr>
      </a:lvl5pPr>
      <a:lvl6pPr marL="457200" algn="l" rtl="0" fontAlgn="base">
        <a:spcBef>
          <a:spcPct val="0"/>
        </a:spcBef>
        <a:spcAft>
          <a:spcPct val="0"/>
        </a:spcAft>
        <a:defRPr sz="3000">
          <a:solidFill>
            <a:schemeClr val="tx2"/>
          </a:solidFill>
          <a:latin typeface="Century Schoolbook"/>
        </a:defRPr>
      </a:lvl6pPr>
      <a:lvl7pPr marL="914400" algn="l" rtl="0" fontAlgn="base">
        <a:spcBef>
          <a:spcPct val="0"/>
        </a:spcBef>
        <a:spcAft>
          <a:spcPct val="0"/>
        </a:spcAft>
        <a:defRPr sz="3000">
          <a:solidFill>
            <a:schemeClr val="tx2"/>
          </a:solidFill>
          <a:latin typeface="Century Schoolbook"/>
        </a:defRPr>
      </a:lvl7pPr>
      <a:lvl8pPr marL="1371600" algn="l" rtl="0" fontAlgn="base">
        <a:spcBef>
          <a:spcPct val="0"/>
        </a:spcBef>
        <a:spcAft>
          <a:spcPct val="0"/>
        </a:spcAft>
        <a:defRPr sz="3000">
          <a:solidFill>
            <a:schemeClr val="tx2"/>
          </a:solidFill>
          <a:latin typeface="Century Schoolbook"/>
        </a:defRPr>
      </a:lvl8pPr>
      <a:lvl9pPr marL="1828800" algn="l" rtl="0" fontAlgn="base">
        <a:spcBef>
          <a:spcPct val="0"/>
        </a:spcBef>
        <a:spcAft>
          <a:spcPct val="0"/>
        </a:spcAft>
        <a:defRPr sz="3000">
          <a:solidFill>
            <a:schemeClr val="tx2"/>
          </a:solidFill>
          <a:latin typeface="Century Schoolbook"/>
        </a:defRPr>
      </a:lvl9pPr>
    </p:titleStyle>
    <p:bodyStyle>
      <a:lvl1pPr marL="273050" indent="-273050" algn="l" rtl="0" fontAlgn="base">
        <a:spcBef>
          <a:spcPts val="600"/>
        </a:spcBef>
        <a:spcAft>
          <a:spcPct val="0"/>
        </a:spcAft>
        <a:buClr>
          <a:schemeClr val="accent1"/>
        </a:buClr>
        <a:buSzPct val="70000"/>
        <a:buFont typeface="Wingdings" pitchFamily="2" charset="2"/>
        <a:buChar char="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39763" indent="-273050" algn="l" rtl="0" fontAlgn="base">
        <a:spcBef>
          <a:spcPct val="20000"/>
        </a:spcBef>
        <a:spcAft>
          <a:spcPct val="0"/>
        </a:spcAft>
        <a:buClr>
          <a:schemeClr val="accent1"/>
        </a:buClr>
        <a:buSzPct val="80000"/>
        <a:buFont typeface="Wingdings 2" pitchFamily="18" charset="2"/>
        <a:buChar char=""/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182563" algn="l" rtl="0" fontAlgn="base">
        <a:spcBef>
          <a:spcPct val="20000"/>
        </a:spcBef>
        <a:spcAft>
          <a:spcPct val="0"/>
        </a:spcAft>
        <a:buClr>
          <a:srgbClr val="E0752F"/>
        </a:buClr>
        <a:buSzPct val="60000"/>
        <a:buFont typeface="Wingdings" pitchFamily="2" charset="2"/>
        <a:buChar char=""/>
        <a:defRPr kern="1200">
          <a:solidFill>
            <a:schemeClr val="tx1"/>
          </a:solidFill>
          <a:latin typeface="+mn-lt"/>
          <a:ea typeface="+mn-ea"/>
          <a:cs typeface="+mn-cs"/>
        </a:defRPr>
      </a:lvl3pPr>
      <a:lvl4pPr marL="1187450" indent="-182563" algn="l" rtl="0" fontAlgn="base">
        <a:spcBef>
          <a:spcPct val="20000"/>
        </a:spcBef>
        <a:spcAft>
          <a:spcPct val="0"/>
        </a:spcAft>
        <a:buClr>
          <a:srgbClr val="FEC3AE"/>
        </a:buClr>
        <a:buSzPct val="60000"/>
        <a:buFont typeface="Wingdings" pitchFamily="2" charset="2"/>
        <a:buChar char=""/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1462088" indent="-182563" algn="l" rtl="0" fontAlgn="base">
        <a:spcBef>
          <a:spcPct val="20000"/>
        </a:spcBef>
        <a:spcAft>
          <a:spcPct val="0"/>
        </a:spcAft>
        <a:buClr>
          <a:srgbClr val="BDCAE9"/>
        </a:buClr>
        <a:buSzPct val="68000"/>
        <a:buFont typeface="Wingdings 2" pitchFamily="18" charset="2"/>
        <a:buChar char="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rtl="0" eaLnBrk="1" latinLnBrk="0" hangingPunct="1">
        <a:spcBef>
          <a:spcPct val="20000"/>
        </a:spcBef>
        <a:buClr>
          <a:schemeClr val="accent1"/>
        </a:buClr>
        <a:buChar char="•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2"/>
        </a:buClr>
        <a:buChar char="•"/>
        <a:defRPr kumimoji="0" sz="1400" kern="1200" cap="small" baseline="0">
          <a:solidFill>
            <a:schemeClr val="tx2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Char char="•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.jpeg"/><Relationship Id="rId4" Type="http://schemas.openxmlformats.org/officeDocument/2006/relationships/image" Target="../media/image4.gi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8.jpeg"/><Relationship Id="rId4" Type="http://schemas.openxmlformats.org/officeDocument/2006/relationships/image" Target="../media/image7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1.jpeg"/><Relationship Id="rId4" Type="http://schemas.openxmlformats.org/officeDocument/2006/relationships/image" Target="../media/image10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4.jpeg"/><Relationship Id="rId4" Type="http://schemas.openxmlformats.org/officeDocument/2006/relationships/image" Target="../media/image13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7.jpeg"/><Relationship Id="rId4" Type="http://schemas.openxmlformats.org/officeDocument/2006/relationships/image" Target="../media/image16.jpe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hyperlink" Target="http://www.google.cz/imgres?q=pila&amp;hl=cs&amp;gbv=2&amp;biw=1280&amp;bih=837&amp;tbm=isch&amp;tbnid=bcvlBCUAHWGxrM:&amp;imgrefurl=http://www.clipartsdahora.com.br" TargetMode="External"/><Relationship Id="rId3" Type="http://schemas.openxmlformats.org/officeDocument/2006/relationships/hyperlink" Target="http://www.google.cz/imgres?q=panda&amp;num=10&amp;hl=cs&amp;gbv=2&amp;biw=1280&amp;bih=837&amp;tbm=isch&amp;tbnid=hIpOLr923A2o3M:&amp;imgrefurl=http://lolocat.blog.cz" TargetMode="External"/><Relationship Id="rId7" Type="http://schemas.openxmlformats.org/officeDocument/2006/relationships/hyperlink" Target="http://www.google.cz/imgres?q=pern&#237;k&amp;num=10&amp;hl=cs&amp;gbv=2&amp;biw=1280&amp;bih=837&amp;tbm=isch&amp;tbnid=Uyh14--Y17Yf5M:&amp;imgrefurl=http://www.kampocesku.cz" TargetMode="External"/><Relationship Id="rId2" Type="http://schemas.openxmlformats.org/officeDocument/2006/relationships/hyperlink" Target="http://www.i-creative.cz/2008/11/02/omalovanky-vanocni-darky/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www.google.cz/imgres?q=pelik&#225;n&amp;num=10&amp;hl=cs&amp;gbv=2&amp;biw=1280&amp;bih=837&amp;tbm=isch&amp;tbnid=UT1yNpKnIqGSDM:&amp;imgrefurl=http://www.topzine.cz/" TargetMode="External"/><Relationship Id="rId5" Type="http://schemas.openxmlformats.org/officeDocument/2006/relationships/hyperlink" Target="http://www.google.cz/imgres?q=pes&amp;start=26&amp;num=10&amp;hl=cs&amp;gbv=2&amp;biw=1280&amp;bih=837&amp;tbm=isch&amp;tbnid=i_4DO7H-7lnWYM:&amp;imgrefurl=http://www.zvirata11.estranky.cz" TargetMode="External"/><Relationship Id="rId10" Type="http://schemas.openxmlformats.org/officeDocument/2006/relationships/hyperlink" Target="http://www.google.cz/imgres?q=pikachu&amp;hl=cs&amp;gbv=2&amp;biw=1280&amp;bih=837&amp;tbm=isch&amp;tbnid=WRVdytYom7BIRM:&amp;imgrefurl=http://pokemon2011.blog.cz" TargetMode="External"/><Relationship Id="rId4" Type="http://schemas.openxmlformats.org/officeDocument/2006/relationships/hyperlink" Target="http://www.google.cz/imgres?q=parohy&amp;num=10&amp;hl=cs&amp;gbv=2&amp;biw=1280&amp;bih=837&amp;tbm=isch&amp;tbnid=AD6ZsaThSLB03M:&amp;imgrefurl=http://www.antik-obchod.cz" TargetMode="External"/><Relationship Id="rId9" Type="http://schemas.openxmlformats.org/officeDocument/2006/relationships/hyperlink" Target="http://www.google.cz/imgres?q=pivo&amp;num=10&amp;hl=cs&amp;gbv=2&amp;biw=1280&amp;bih=837&amp;tbm=isch&amp;tbnid=zgrPVMoTHsbUiM:&amp;imgrefurl=http://pumba.cz/praha/deal/" TargetMode="Externa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http://www.google.cz/imgres?q=pokoj&amp;hl=cs&amp;gbv=2&amp;biw=1280&amp;bih=837&amp;tbm=isch&amp;tbnid=c22T1_Xx-mPuKM:&amp;imgrefurl=http://www.nabytek-aldo.cz/fotogalerie-detske-pokoje-pro-holky" TargetMode="External"/><Relationship Id="rId7" Type="http://schemas.openxmlformats.org/officeDocument/2006/relationships/hyperlink" Target="http://www.google.cz/imgres?q=pudl&amp;hl=cs&amp;gbv=2&amp;biw=1280&amp;bih=837&amp;tbm=isch&amp;tbnid=9CzJOD1aCP8JsM:&amp;imgrefurl=http://www.inzerce-psu.com/pudl" TargetMode="External"/><Relationship Id="rId2" Type="http://schemas.openxmlformats.org/officeDocument/2006/relationships/hyperlink" Target="http://www.google.cz/imgres?q=pole&amp;num=10&amp;hl=cs&amp;gbv=2&amp;biw=1280&amp;bih=837&amp;tbm=isch&amp;tbnid=KHBcaJtYSg2kTM:&amp;imgrefurl=http://cs.wikipedia.org/wiki/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www.google.cz/imgres?q=puma&amp;hl=cs&amp;gbv=2&amp;biw=1280&amp;bih=837&amp;tbm=isch&amp;tbnid=Kg6ZiN_anRDwTM:&amp;imgrefurl=http://selmy.chovzvirat.com/druhy/puma-americka.html" TargetMode="External"/><Relationship Id="rId5" Type="http://schemas.openxmlformats.org/officeDocument/2006/relationships/hyperlink" Target="http://www.google.cz/imgres?q=pusa&amp;num=10&amp;hl=cs&amp;gbv=2&amp;biw=1280&amp;bih=837&amp;tbm=isch&amp;tbnid=eNV1I66eH8e9rM:&amp;imgrefurl=http://www.mojest.estranky.cz" TargetMode="External"/><Relationship Id="rId4" Type="http://schemas.openxmlformats.org/officeDocument/2006/relationships/hyperlink" Target="http://www.google.cz/imgres?q=po&#269;&#237;ta&#269;&amp;hl=cs&amp;gbv=2&amp;biw=1280&amp;bih=837&amp;tbm=isch&amp;tbnid=xQeFaKVdKfHNwM:&amp;imgrefurl=http://quit.pise.sk/Tipy-a-triky/Jaky-pocitac-je-pro-tebe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3" name="Obrázek 1" descr="Popis: Logolink_horizontal_zaklad_RGB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457200"/>
            <a:ext cx="5753100" cy="1409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13314" name="Přímá spojnice se šipkou 3"/>
          <p:cNvCxnSpPr>
            <a:cxnSpLocks noChangeShapeType="1"/>
          </p:cNvCxnSpPr>
          <p:nvPr/>
        </p:nvCxnSpPr>
        <p:spPr bwMode="auto">
          <a:xfrm>
            <a:off x="-17463" y="2571750"/>
            <a:ext cx="5889626" cy="0"/>
          </a:xfrm>
          <a:prstGeom prst="straightConnector1">
            <a:avLst/>
          </a:prstGeom>
          <a:noFill/>
          <a:ln w="9525">
            <a:solidFill>
              <a:srgbClr val="000000"/>
            </a:solidFill>
            <a:round/>
            <a:headEnd/>
            <a:tailEnd/>
          </a:ln>
        </p:spPr>
      </p:cxnSp>
      <p:sp>
        <p:nvSpPr>
          <p:cNvPr id="13315" name="Rectangle 3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cs-CZ">
              <a:latin typeface="Century Schoolbook"/>
            </a:endParaRPr>
          </a:p>
        </p:txBody>
      </p:sp>
      <p:sp>
        <p:nvSpPr>
          <p:cNvPr id="13316" name="Rectangle 4"/>
          <p:cNvSpPr>
            <a:spLocks noChangeArrowheads="1"/>
          </p:cNvSpPr>
          <p:nvPr/>
        </p:nvSpPr>
        <p:spPr bwMode="auto">
          <a:xfrm>
            <a:off x="0" y="186690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>
              <a:tabLst>
                <a:tab pos="630238" algn="r"/>
                <a:tab pos="6057900" algn="r"/>
              </a:tabLst>
            </a:pPr>
            <a:r>
              <a:rPr lang="cs-CZ" sz="1200">
                <a:cs typeface="Times New Roman" pitchFamily="18" charset="0"/>
              </a:rPr>
              <a:t>Projekt:	Pomoc škole a žákům, registrační číslo projektu CZ.1.07/1.4.00/21.1729</a:t>
            </a:r>
            <a:endParaRPr lang="cs-CZ" sz="900"/>
          </a:p>
          <a:p>
            <a:pPr eaLnBrk="0" hangingPunct="0">
              <a:tabLst>
                <a:tab pos="630238" algn="r"/>
                <a:tab pos="6057900" algn="r"/>
              </a:tabLst>
            </a:pPr>
            <a:r>
              <a:rPr lang="cs-CZ" sz="1200">
                <a:cs typeface="Times New Roman" pitchFamily="18" charset="0"/>
              </a:rPr>
              <a:t>Příjemce:	  Základní škola Hluboká nad Vltavou, okres České Budějovice, Karla Čapka 800,</a:t>
            </a:r>
            <a:endParaRPr lang="cs-CZ" sz="900"/>
          </a:p>
          <a:p>
            <a:pPr eaLnBrk="0" hangingPunct="0">
              <a:tabLst>
                <a:tab pos="630238" algn="r"/>
                <a:tab pos="6057900" algn="r"/>
              </a:tabLst>
            </a:pPr>
            <a:endParaRPr lang="cs-CZ"/>
          </a:p>
        </p:txBody>
      </p:sp>
      <p:sp>
        <p:nvSpPr>
          <p:cNvPr id="13317" name="Rectangle 5"/>
          <p:cNvSpPr>
            <a:spLocks noChangeArrowheads="1"/>
          </p:cNvSpPr>
          <p:nvPr/>
        </p:nvSpPr>
        <p:spPr bwMode="auto">
          <a:xfrm>
            <a:off x="449263" y="2142183"/>
            <a:ext cx="9144000" cy="44627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>
              <a:tabLst>
                <a:tab pos="990600" algn="l"/>
                <a:tab pos="2251075" algn="l"/>
                <a:tab pos="2700338" algn="l"/>
                <a:tab pos="3781425" algn="l"/>
                <a:tab pos="4860925" algn="l"/>
              </a:tabLst>
            </a:pPr>
            <a:r>
              <a:rPr lang="cs-CZ" sz="1200" dirty="0">
                <a:cs typeface="Times New Roman" pitchFamily="18" charset="0"/>
              </a:rPr>
              <a:t>       373 41 Hluboká nad Vltavou </a:t>
            </a:r>
            <a:endParaRPr lang="cs-CZ" sz="900" dirty="0"/>
          </a:p>
          <a:p>
            <a:pPr eaLnBrk="0" hangingPunct="0">
              <a:tabLst>
                <a:tab pos="990600" algn="l"/>
                <a:tab pos="2251075" algn="l"/>
                <a:tab pos="2700338" algn="l"/>
                <a:tab pos="3781425" algn="l"/>
                <a:tab pos="4860925" algn="l"/>
              </a:tabLst>
            </a:pPr>
            <a:r>
              <a:rPr lang="cs-CZ" sz="2000" b="1" dirty="0">
                <a:cs typeface="Times New Roman" pitchFamily="18" charset="0"/>
              </a:rPr>
              <a:t>Metodický list</a:t>
            </a:r>
            <a:endParaRPr lang="cs-CZ" sz="900" dirty="0"/>
          </a:p>
          <a:p>
            <a:pPr eaLnBrk="0" hangingPunct="0">
              <a:tabLst>
                <a:tab pos="990600" algn="l"/>
                <a:tab pos="2251075" algn="l"/>
                <a:tab pos="2700338" algn="l"/>
                <a:tab pos="3781425" algn="l"/>
                <a:tab pos="4860925" algn="l"/>
              </a:tabLst>
            </a:pPr>
            <a:r>
              <a:rPr lang="cs-CZ" sz="1200" b="1" dirty="0">
                <a:cs typeface="Times New Roman" pitchFamily="18" charset="0"/>
              </a:rPr>
              <a:t>Název materiálu:</a:t>
            </a:r>
            <a:r>
              <a:rPr lang="cs-CZ" sz="1200" dirty="0">
                <a:cs typeface="Times New Roman" pitchFamily="18" charset="0"/>
              </a:rPr>
              <a:t> Vyvození slabik s písmenem P, p</a:t>
            </a:r>
            <a:r>
              <a:rPr lang="cs-CZ" sz="1200" b="1" dirty="0">
                <a:cs typeface="Times New Roman" pitchFamily="18" charset="0"/>
              </a:rPr>
              <a:t>	</a:t>
            </a:r>
            <a:endParaRPr lang="cs-CZ" sz="900" dirty="0"/>
          </a:p>
          <a:p>
            <a:pPr eaLnBrk="0" hangingPunct="0">
              <a:tabLst>
                <a:tab pos="990600" algn="l"/>
                <a:tab pos="2251075" algn="l"/>
                <a:tab pos="2700338" algn="l"/>
                <a:tab pos="3781425" algn="l"/>
                <a:tab pos="4860925" algn="l"/>
              </a:tabLst>
            </a:pPr>
            <a:r>
              <a:rPr lang="cs-CZ" sz="1200" b="1" dirty="0">
                <a:cs typeface="Times New Roman" pitchFamily="18" charset="0"/>
              </a:rPr>
              <a:t>Autor materiálu: </a:t>
            </a:r>
            <a:r>
              <a:rPr lang="cs-CZ" sz="1200" dirty="0">
                <a:cs typeface="Times New Roman" pitchFamily="18" charset="0"/>
              </a:rPr>
              <a:t>Mgr. Jana Štěpková</a:t>
            </a:r>
            <a:endParaRPr lang="cs-CZ" sz="900" dirty="0"/>
          </a:p>
          <a:p>
            <a:pPr eaLnBrk="0" hangingPunct="0">
              <a:tabLst>
                <a:tab pos="990600" algn="l"/>
                <a:tab pos="2251075" algn="l"/>
                <a:tab pos="2700338" algn="l"/>
                <a:tab pos="3781425" algn="l"/>
                <a:tab pos="4860925" algn="l"/>
              </a:tabLst>
            </a:pPr>
            <a:r>
              <a:rPr lang="cs-CZ" sz="1200" b="1" dirty="0">
                <a:cs typeface="Times New Roman" pitchFamily="18" charset="0"/>
              </a:rPr>
              <a:t>Jazyk: </a:t>
            </a:r>
            <a:r>
              <a:rPr lang="cs-CZ" sz="1200" dirty="0">
                <a:cs typeface="Times New Roman" pitchFamily="18" charset="0"/>
              </a:rPr>
              <a:t>český</a:t>
            </a:r>
            <a:r>
              <a:rPr lang="cs-CZ" sz="1200" b="1" dirty="0">
                <a:cs typeface="Times New Roman" pitchFamily="18" charset="0"/>
              </a:rPr>
              <a:t>   </a:t>
            </a:r>
            <a:endParaRPr lang="cs-CZ" sz="900" dirty="0"/>
          </a:p>
          <a:p>
            <a:pPr eaLnBrk="0" hangingPunct="0">
              <a:tabLst>
                <a:tab pos="990600" algn="l"/>
                <a:tab pos="2251075" algn="l"/>
                <a:tab pos="2700338" algn="l"/>
                <a:tab pos="3781425" algn="l"/>
                <a:tab pos="4860925" algn="l"/>
              </a:tabLst>
            </a:pPr>
            <a:r>
              <a:rPr lang="cs-CZ" sz="1200" b="1" dirty="0">
                <a:cs typeface="Times New Roman" pitchFamily="18" charset="0"/>
              </a:rPr>
              <a:t>Zařazení materiálu</a:t>
            </a:r>
            <a:endParaRPr lang="cs-CZ" sz="900" dirty="0"/>
          </a:p>
          <a:p>
            <a:pPr eaLnBrk="0" hangingPunct="0">
              <a:tabLst>
                <a:tab pos="990600" algn="l"/>
                <a:tab pos="2251075" algn="l"/>
                <a:tab pos="2700338" algn="l"/>
                <a:tab pos="3781425" algn="l"/>
                <a:tab pos="4860925" algn="l"/>
              </a:tabLst>
            </a:pPr>
            <a:r>
              <a:rPr lang="cs-CZ" sz="1200" b="1" dirty="0">
                <a:cs typeface="Times New Roman" pitchFamily="18" charset="0"/>
              </a:rPr>
              <a:t>Šablona:</a:t>
            </a:r>
            <a:r>
              <a:rPr lang="cs-CZ" sz="1200" dirty="0">
                <a:cs typeface="Times New Roman" pitchFamily="18" charset="0"/>
              </a:rPr>
              <a:t>	Inovace a zkvalitnění výuky prostřednictvím ICT (III/2)		</a:t>
            </a:r>
            <a:endParaRPr lang="cs-CZ" sz="900" dirty="0"/>
          </a:p>
          <a:p>
            <a:pPr eaLnBrk="0" hangingPunct="0">
              <a:tabLst>
                <a:tab pos="990600" algn="l"/>
                <a:tab pos="2251075" algn="l"/>
                <a:tab pos="2700338" algn="l"/>
                <a:tab pos="3781425" algn="l"/>
                <a:tab pos="4860925" algn="l"/>
              </a:tabLst>
            </a:pPr>
            <a:r>
              <a:rPr lang="cs-CZ" sz="1200" dirty="0">
                <a:cs typeface="Times New Roman" pitchFamily="18" charset="0"/>
              </a:rPr>
              <a:t>Sada</a:t>
            </a:r>
            <a:r>
              <a:rPr lang="cs-CZ" sz="1200">
                <a:cs typeface="Times New Roman" pitchFamily="18" charset="0"/>
              </a:rPr>
              <a:t>:  </a:t>
            </a:r>
            <a:r>
              <a:rPr lang="cs-CZ" sz="1200" dirty="0">
                <a:cs typeface="Times New Roman" pitchFamily="18" charset="0"/>
              </a:rPr>
              <a:t>1</a:t>
            </a:r>
            <a:r>
              <a:rPr lang="cs-CZ" sz="1200" smtClean="0">
                <a:cs typeface="Times New Roman" pitchFamily="18" charset="0"/>
              </a:rPr>
              <a:t> </a:t>
            </a:r>
            <a:r>
              <a:rPr lang="cs-CZ" sz="1200" dirty="0" smtClean="0">
                <a:cs typeface="Times New Roman" pitchFamily="18" charset="0"/>
              </a:rPr>
              <a:t>/3</a:t>
            </a:r>
            <a:r>
              <a:rPr lang="cs-CZ" sz="1200" dirty="0">
                <a:cs typeface="Times New Roman" pitchFamily="18" charset="0"/>
              </a:rPr>
              <a:t>	           Číslo DUM:  </a:t>
            </a:r>
            <a:r>
              <a:rPr lang="cs-CZ" sz="1200" dirty="0" smtClean="0">
                <a:cs typeface="Times New Roman" pitchFamily="18" charset="0"/>
              </a:rPr>
              <a:t>7/20  </a:t>
            </a:r>
            <a:r>
              <a:rPr lang="cs-CZ" sz="1200" dirty="0">
                <a:cs typeface="Times New Roman" pitchFamily="18" charset="0"/>
              </a:rPr>
              <a:t>	Předmět: Český jazyk </a:t>
            </a:r>
            <a:endParaRPr lang="cs-CZ" sz="900" dirty="0"/>
          </a:p>
          <a:p>
            <a:pPr eaLnBrk="0" hangingPunct="0">
              <a:tabLst>
                <a:tab pos="990600" algn="l"/>
                <a:tab pos="2251075" algn="l"/>
                <a:tab pos="2700338" algn="l"/>
                <a:tab pos="3781425" algn="l"/>
                <a:tab pos="4860925" algn="l"/>
              </a:tabLst>
            </a:pPr>
            <a:r>
              <a:rPr lang="cs-CZ" sz="1200" b="1" dirty="0">
                <a:cs typeface="Times New Roman" pitchFamily="18" charset="0"/>
              </a:rPr>
              <a:t>Ověření materiálu ve výuce</a:t>
            </a:r>
            <a:endParaRPr lang="cs-CZ" sz="900" dirty="0"/>
          </a:p>
          <a:p>
            <a:pPr eaLnBrk="0" hangingPunct="0">
              <a:tabLst>
                <a:tab pos="990600" algn="l"/>
                <a:tab pos="2251075" algn="l"/>
                <a:tab pos="2700338" algn="l"/>
                <a:tab pos="3781425" algn="l"/>
                <a:tab pos="4860925" algn="l"/>
              </a:tabLst>
            </a:pPr>
            <a:r>
              <a:rPr lang="cs-CZ" sz="1200" dirty="0">
                <a:cs typeface="Times New Roman" pitchFamily="18" charset="0"/>
              </a:rPr>
              <a:t>Datum ověření: 15.11.2011	                     Třída: 1.B                  Ověřující učitel: Mgr. Jana Štěpková </a:t>
            </a:r>
            <a:endParaRPr lang="cs-CZ" sz="900" dirty="0"/>
          </a:p>
          <a:p>
            <a:pPr eaLnBrk="0" hangingPunct="0">
              <a:tabLst>
                <a:tab pos="990600" algn="l"/>
                <a:tab pos="2251075" algn="l"/>
                <a:tab pos="2700338" algn="l"/>
                <a:tab pos="3781425" algn="l"/>
                <a:tab pos="4860925" algn="l"/>
              </a:tabLst>
            </a:pPr>
            <a:r>
              <a:rPr lang="cs-CZ" sz="1200" b="1" dirty="0">
                <a:cs typeface="Times New Roman" pitchFamily="18" charset="0"/>
              </a:rPr>
              <a:t>Vzdělávací oblast:</a:t>
            </a:r>
            <a:r>
              <a:rPr lang="cs-CZ" sz="1200" dirty="0">
                <a:cs typeface="Times New Roman" pitchFamily="18" charset="0"/>
              </a:rPr>
              <a:t> Jazyk a jazyková komunikace </a:t>
            </a:r>
            <a:endParaRPr lang="cs-CZ" sz="900" dirty="0"/>
          </a:p>
          <a:p>
            <a:pPr eaLnBrk="0" hangingPunct="0">
              <a:tabLst>
                <a:tab pos="990600" algn="l"/>
                <a:tab pos="2251075" algn="l"/>
                <a:tab pos="2700338" algn="l"/>
                <a:tab pos="3781425" algn="l"/>
                <a:tab pos="4860925" algn="l"/>
              </a:tabLst>
            </a:pPr>
            <a:r>
              <a:rPr lang="cs-CZ" sz="1200" b="1" dirty="0">
                <a:cs typeface="Times New Roman" pitchFamily="18" charset="0"/>
              </a:rPr>
              <a:t>Vzdělávací obor:</a:t>
            </a:r>
            <a:r>
              <a:rPr lang="cs-CZ" sz="1200" dirty="0">
                <a:cs typeface="Times New Roman" pitchFamily="18" charset="0"/>
              </a:rPr>
              <a:t>  Český jazyk a literatura</a:t>
            </a:r>
            <a:endParaRPr lang="cs-CZ" sz="900" dirty="0"/>
          </a:p>
          <a:p>
            <a:pPr eaLnBrk="0" hangingPunct="0">
              <a:tabLst>
                <a:tab pos="990600" algn="l"/>
                <a:tab pos="2251075" algn="l"/>
                <a:tab pos="2700338" algn="l"/>
                <a:tab pos="3781425" algn="l"/>
                <a:tab pos="4860925" algn="l"/>
              </a:tabLst>
            </a:pPr>
            <a:r>
              <a:rPr lang="cs-CZ" sz="1200" b="1" dirty="0" err="1">
                <a:cs typeface="Times New Roman" pitchFamily="18" charset="0"/>
              </a:rPr>
              <a:t>Tématický</a:t>
            </a:r>
            <a:r>
              <a:rPr lang="cs-CZ" sz="1200" b="1" dirty="0">
                <a:cs typeface="Times New Roman" pitchFamily="18" charset="0"/>
              </a:rPr>
              <a:t> okruh:</a:t>
            </a:r>
            <a:r>
              <a:rPr lang="cs-CZ" sz="1200" dirty="0">
                <a:cs typeface="Times New Roman" pitchFamily="18" charset="0"/>
              </a:rPr>
              <a:t> Jazyková výchova </a:t>
            </a:r>
            <a:endParaRPr lang="cs-CZ" sz="900" dirty="0"/>
          </a:p>
          <a:p>
            <a:pPr eaLnBrk="0" hangingPunct="0">
              <a:tabLst>
                <a:tab pos="990600" algn="l"/>
                <a:tab pos="2251075" algn="l"/>
                <a:tab pos="2700338" algn="l"/>
                <a:tab pos="3781425" algn="l"/>
                <a:tab pos="4860925" algn="l"/>
              </a:tabLst>
            </a:pPr>
            <a:r>
              <a:rPr lang="cs-CZ" sz="1200" b="1" dirty="0">
                <a:cs typeface="Times New Roman" pitchFamily="18" charset="0"/>
              </a:rPr>
              <a:t>Téma:</a:t>
            </a:r>
            <a:r>
              <a:rPr lang="cs-CZ" sz="1200" dirty="0">
                <a:cs typeface="Times New Roman" pitchFamily="18" charset="0"/>
              </a:rPr>
              <a:t> Vyvození slabik s písmenem P, p</a:t>
            </a:r>
            <a:endParaRPr lang="cs-CZ" sz="900" dirty="0"/>
          </a:p>
          <a:p>
            <a:pPr eaLnBrk="0" hangingPunct="0">
              <a:buFontTx/>
              <a:buChar char="•"/>
              <a:tabLst>
                <a:tab pos="990600" algn="l"/>
                <a:tab pos="2251075" algn="l"/>
                <a:tab pos="2700338" algn="l"/>
                <a:tab pos="3781425" algn="l"/>
                <a:tab pos="4860925" algn="l"/>
              </a:tabLst>
            </a:pPr>
            <a:r>
              <a:rPr lang="cs-CZ" sz="1200" b="1" dirty="0">
                <a:cs typeface="Times New Roman" pitchFamily="18" charset="0"/>
              </a:rPr>
              <a:t>Očekávaný výstup: </a:t>
            </a:r>
            <a:r>
              <a:rPr lang="cs-CZ" sz="1200" dirty="0">
                <a:cs typeface="Times New Roman" pitchFamily="18" charset="0"/>
              </a:rPr>
              <a:t>rozlišuje zvukovou a grafickou podobu slova, člení slova na hlásky, odlišuje dlouhé a krátké </a:t>
            </a:r>
            <a:r>
              <a:rPr lang="cs-CZ" sz="1200" dirty="0" smtClean="0">
                <a:cs typeface="Times New Roman" pitchFamily="18" charset="0"/>
              </a:rPr>
              <a:t>samohlásky</a:t>
            </a:r>
            <a:endParaRPr lang="cs-CZ" sz="900" dirty="0"/>
          </a:p>
          <a:p>
            <a:pPr eaLnBrk="0" hangingPunct="0">
              <a:tabLst>
                <a:tab pos="990600" algn="l"/>
                <a:tab pos="2251075" algn="l"/>
                <a:tab pos="2700338" algn="l"/>
                <a:tab pos="3781425" algn="l"/>
                <a:tab pos="4860925" algn="l"/>
              </a:tabLst>
            </a:pPr>
            <a:r>
              <a:rPr lang="cs-CZ" sz="1200" b="1" dirty="0">
                <a:cs typeface="Times New Roman" pitchFamily="18" charset="0"/>
              </a:rPr>
              <a:t>Anotace materiálu</a:t>
            </a:r>
            <a:r>
              <a:rPr lang="cs-CZ" sz="1200" dirty="0">
                <a:cs typeface="Times New Roman" pitchFamily="18" charset="0"/>
              </a:rPr>
              <a:t>: Prezentace slouží k vyvozování elementárních slabik s písmenem p, p pomocí  obrázků. </a:t>
            </a:r>
            <a:endParaRPr lang="cs-CZ" sz="900" dirty="0"/>
          </a:p>
          <a:p>
            <a:pPr eaLnBrk="0" hangingPunct="0">
              <a:tabLst>
                <a:tab pos="990600" algn="l"/>
                <a:tab pos="2251075" algn="l"/>
                <a:tab pos="2700338" algn="l"/>
                <a:tab pos="3781425" algn="l"/>
                <a:tab pos="4860925" algn="l"/>
              </a:tabLst>
            </a:pPr>
            <a:r>
              <a:rPr lang="cs-CZ" sz="1200" b="1" dirty="0">
                <a:cs typeface="Times New Roman" pitchFamily="18" charset="0"/>
              </a:rPr>
              <a:t>Speciální vzdělávací potřeby: </a:t>
            </a:r>
            <a:r>
              <a:rPr lang="cs-CZ" sz="1200" dirty="0">
                <a:cs typeface="Times New Roman" pitchFamily="18" charset="0"/>
              </a:rPr>
              <a:t>žádné</a:t>
            </a:r>
            <a:r>
              <a:rPr lang="cs-CZ" sz="1200" b="1" dirty="0">
                <a:cs typeface="Times New Roman" pitchFamily="18" charset="0"/>
              </a:rPr>
              <a:t> </a:t>
            </a:r>
            <a:endParaRPr lang="cs-CZ" sz="900" dirty="0"/>
          </a:p>
          <a:p>
            <a:pPr eaLnBrk="0" hangingPunct="0">
              <a:tabLst>
                <a:tab pos="990600" algn="l"/>
                <a:tab pos="2251075" algn="l"/>
                <a:tab pos="2700338" algn="l"/>
                <a:tab pos="3781425" algn="l"/>
                <a:tab pos="4860925" algn="l"/>
              </a:tabLst>
            </a:pPr>
            <a:r>
              <a:rPr lang="cs-CZ" sz="1200" b="1" dirty="0">
                <a:cs typeface="Times New Roman" pitchFamily="18" charset="0"/>
              </a:rPr>
              <a:t>Klíčová slova: </a:t>
            </a:r>
            <a:r>
              <a:rPr lang="cs-CZ" sz="1200" dirty="0">
                <a:cs typeface="Times New Roman" pitchFamily="18" charset="0"/>
              </a:rPr>
              <a:t>písmeno, hláska, slabika</a:t>
            </a:r>
            <a:endParaRPr lang="cs-CZ" sz="900" dirty="0"/>
          </a:p>
          <a:p>
            <a:pPr eaLnBrk="0" hangingPunct="0">
              <a:tabLst>
                <a:tab pos="990600" algn="l"/>
                <a:tab pos="2251075" algn="l"/>
                <a:tab pos="2700338" algn="l"/>
                <a:tab pos="3781425" algn="l"/>
                <a:tab pos="4860925" algn="l"/>
              </a:tabLst>
            </a:pPr>
            <a:r>
              <a:rPr lang="cs-CZ" sz="1200" b="1" dirty="0">
                <a:cs typeface="Times New Roman" pitchFamily="18" charset="0"/>
              </a:rPr>
              <a:t>Druh učebního </a:t>
            </a:r>
            <a:r>
              <a:rPr lang="cs-CZ" sz="1200" b="1" dirty="0" err="1">
                <a:cs typeface="Times New Roman" pitchFamily="18" charset="0"/>
              </a:rPr>
              <a:t>materiálu:</a:t>
            </a:r>
            <a:r>
              <a:rPr lang="cs-CZ" sz="1200" dirty="0" err="1">
                <a:cs typeface="Times New Roman" pitchFamily="18" charset="0"/>
              </a:rPr>
              <a:t>prezentace</a:t>
            </a:r>
            <a:endParaRPr lang="cs-CZ" sz="900" dirty="0"/>
          </a:p>
          <a:p>
            <a:pPr eaLnBrk="0" hangingPunct="0">
              <a:tabLst>
                <a:tab pos="990600" algn="l"/>
                <a:tab pos="2251075" algn="l"/>
                <a:tab pos="2700338" algn="l"/>
                <a:tab pos="3781425" algn="l"/>
                <a:tab pos="4860925" algn="l"/>
              </a:tabLst>
            </a:pPr>
            <a:r>
              <a:rPr lang="cs-CZ" sz="1200" b="1" dirty="0">
                <a:cs typeface="Times New Roman" pitchFamily="18" charset="0"/>
              </a:rPr>
              <a:t>Druh aktivity: </a:t>
            </a:r>
            <a:r>
              <a:rPr lang="cs-CZ" sz="1200" dirty="0">
                <a:cs typeface="Times New Roman" pitchFamily="18" charset="0"/>
              </a:rPr>
              <a:t>aktivita</a:t>
            </a:r>
            <a:endParaRPr lang="cs-CZ" sz="900" dirty="0"/>
          </a:p>
          <a:p>
            <a:pPr eaLnBrk="0" hangingPunct="0">
              <a:tabLst>
                <a:tab pos="990600" algn="l"/>
                <a:tab pos="2251075" algn="l"/>
                <a:tab pos="2700338" algn="l"/>
                <a:tab pos="3781425" algn="l"/>
                <a:tab pos="4860925" algn="l"/>
              </a:tabLst>
            </a:pPr>
            <a:r>
              <a:rPr lang="cs-CZ" sz="1200" b="1" dirty="0">
                <a:solidFill>
                  <a:srgbClr val="000000"/>
                </a:solidFill>
                <a:cs typeface="Times New Roman" pitchFamily="18" charset="0"/>
              </a:rPr>
              <a:t>Stupeň a typ vzdělávání: </a:t>
            </a:r>
            <a:r>
              <a:rPr lang="cs-CZ" sz="1200" dirty="0">
                <a:solidFill>
                  <a:srgbClr val="000000"/>
                </a:solidFill>
                <a:cs typeface="Times New Roman" pitchFamily="18" charset="0"/>
              </a:rPr>
              <a:t>základní vzdělávání – první stupeň – první období</a:t>
            </a:r>
            <a:endParaRPr lang="cs-CZ" sz="900" dirty="0"/>
          </a:p>
          <a:p>
            <a:pPr eaLnBrk="0" hangingPunct="0">
              <a:tabLst>
                <a:tab pos="990600" algn="l"/>
                <a:tab pos="2251075" algn="l"/>
                <a:tab pos="2700338" algn="l"/>
                <a:tab pos="3781425" algn="l"/>
                <a:tab pos="4860925" algn="l"/>
              </a:tabLst>
            </a:pPr>
            <a:r>
              <a:rPr lang="cs-CZ" sz="1200" b="1" dirty="0">
                <a:cs typeface="Times New Roman" pitchFamily="18" charset="0"/>
              </a:rPr>
              <a:t>Typická věková skupina: </a:t>
            </a:r>
            <a:r>
              <a:rPr lang="cs-CZ" sz="1200" dirty="0">
                <a:cs typeface="Times New Roman" pitchFamily="18" charset="0"/>
              </a:rPr>
              <a:t>1. ročník, 6 – 7  let</a:t>
            </a:r>
            <a:endParaRPr lang="cs-CZ" sz="900" dirty="0"/>
          </a:p>
          <a:p>
            <a:pPr eaLnBrk="0" hangingPunct="0">
              <a:tabLst>
                <a:tab pos="990600" algn="l"/>
                <a:tab pos="2251075" algn="l"/>
                <a:tab pos="2700338" algn="l"/>
                <a:tab pos="3781425" algn="l"/>
                <a:tab pos="4860925" algn="l"/>
              </a:tabLst>
            </a:pPr>
            <a:r>
              <a:rPr lang="cs-CZ" sz="1200" b="1" dirty="0">
                <a:cs typeface="Times New Roman" pitchFamily="18" charset="0"/>
              </a:rPr>
              <a:t>Celková velikost</a:t>
            </a:r>
            <a:r>
              <a:rPr lang="cs-CZ" sz="1200" dirty="0">
                <a:cs typeface="Times New Roman" pitchFamily="18" charset="0"/>
              </a:rPr>
              <a:t>: 1246 kB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2286000" y="3124200"/>
            <a:ext cx="6172200" cy="1893888"/>
          </a:xfrm>
        </p:spPr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cs-CZ" sz="5400" dirty="0" smtClean="0">
                <a:solidFill>
                  <a:srgbClr val="FF0000"/>
                </a:solidFill>
              </a:rPr>
              <a:t>Vyvození slabik</a:t>
            </a:r>
            <a:br>
              <a:rPr lang="cs-CZ" sz="5400" dirty="0" smtClean="0">
                <a:solidFill>
                  <a:srgbClr val="FF0000"/>
                </a:solidFill>
              </a:rPr>
            </a:br>
            <a:r>
              <a:rPr lang="cs-CZ" sz="5400" dirty="0" smtClean="0">
                <a:solidFill>
                  <a:srgbClr val="FF0000"/>
                </a:solidFill>
              </a:rPr>
              <a:t>P,p</a:t>
            </a:r>
            <a:endParaRPr lang="cs-CZ" sz="5400" dirty="0">
              <a:solidFill>
                <a:srgbClr val="FF0000"/>
              </a:solidFill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2286000" y="5003800"/>
            <a:ext cx="6172200" cy="1371600"/>
          </a:xfrm>
        </p:spPr>
        <p:txBody>
          <a:bodyPr/>
          <a:lstStyle/>
          <a:p>
            <a:r>
              <a:rPr lang="cs-CZ" sz="3600" smtClean="0">
                <a:solidFill>
                  <a:srgbClr val="FF0000"/>
                </a:solidFill>
              </a:rPr>
              <a:t>Český jazyk 1. ročník</a:t>
            </a:r>
          </a:p>
        </p:txBody>
      </p:sp>
    </p:spTree>
  </p:cSld>
  <p:clrMapOvr>
    <a:masterClrMapping/>
  </p:clrMapOvr>
  <p:transition spd="slow">
    <p:sndAc>
      <p:stSnd>
        <p:snd r:embed="rId2" name="applause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3000"/>
                            </p:stCondLst>
                            <p:childTnLst>
                              <p:par>
                                <p:cTn id="1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3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3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cs-CZ" sz="6000" b="1" dirty="0" smtClean="0">
                <a:solidFill>
                  <a:srgbClr val="FFC000"/>
                </a:solidFill>
              </a:rPr>
              <a:t>P</a:t>
            </a:r>
            <a:endParaRPr lang="cs-CZ" sz="6000" b="1" dirty="0">
              <a:solidFill>
                <a:srgbClr val="FFC000"/>
              </a:solidFill>
            </a:endParaRPr>
          </a:p>
        </p:txBody>
      </p:sp>
      <p:pic>
        <p:nvPicPr>
          <p:cNvPr id="6" name="Zástupný symbol pro obsah 5" descr="panda.jpg"/>
          <p:cNvPicPr>
            <a:picLocks noGrp="1" noChangeAspect="1"/>
          </p:cNvPicPr>
          <p:nvPr>
            <p:ph sz="quarter" idx="1"/>
          </p:nvPr>
        </p:nvPicPr>
        <p:blipFill>
          <a:blip r:embed="rId3"/>
          <a:srcRect/>
          <a:stretch>
            <a:fillRect/>
          </a:stretch>
        </p:blipFill>
        <p:spPr>
          <a:xfrm>
            <a:off x="642938" y="1500188"/>
            <a:ext cx="3143250" cy="2709862"/>
          </a:xfrm>
        </p:spPr>
      </p:pic>
      <p:sp>
        <p:nvSpPr>
          <p:cNvPr id="5" name="TextovéPole 4"/>
          <p:cNvSpPr txBox="1">
            <a:spLocks noChangeArrowheads="1"/>
          </p:cNvSpPr>
          <p:nvPr/>
        </p:nvSpPr>
        <p:spPr bwMode="auto">
          <a:xfrm>
            <a:off x="1071563" y="428625"/>
            <a:ext cx="1839912" cy="101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6000" b="1">
                <a:solidFill>
                  <a:srgbClr val="FFC000"/>
                </a:solidFill>
                <a:latin typeface="Century Schoolbook"/>
              </a:rPr>
              <a:t>A</a:t>
            </a:r>
          </a:p>
        </p:txBody>
      </p:sp>
      <p:pic>
        <p:nvPicPr>
          <p:cNvPr id="8" name="Obrázek 7" descr="omalovanka-panenka.gif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571875" y="2643188"/>
            <a:ext cx="3001963" cy="42148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Obrázek 9" descr="parohy.jpg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6143625" y="428625"/>
            <a:ext cx="2532063" cy="2763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" name="TextovéPole 10"/>
          <p:cNvSpPr txBox="1">
            <a:spLocks noChangeArrowheads="1"/>
          </p:cNvSpPr>
          <p:nvPr/>
        </p:nvSpPr>
        <p:spPr bwMode="auto">
          <a:xfrm>
            <a:off x="1214438" y="4572000"/>
            <a:ext cx="2074862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3200">
                <a:solidFill>
                  <a:srgbClr val="FFC000"/>
                </a:solidFill>
                <a:latin typeface="Century Schoolbook"/>
              </a:rPr>
              <a:t>PA</a:t>
            </a:r>
            <a:r>
              <a:rPr lang="cs-CZ">
                <a:solidFill>
                  <a:srgbClr val="FFC000"/>
                </a:solidFill>
                <a:latin typeface="Century Schoolbook"/>
              </a:rPr>
              <a:t>NDA</a:t>
            </a:r>
          </a:p>
        </p:txBody>
      </p:sp>
      <p:sp>
        <p:nvSpPr>
          <p:cNvPr id="12" name="TextovéPole 11"/>
          <p:cNvSpPr txBox="1">
            <a:spLocks noChangeArrowheads="1"/>
          </p:cNvSpPr>
          <p:nvPr/>
        </p:nvSpPr>
        <p:spPr bwMode="auto">
          <a:xfrm>
            <a:off x="4000500" y="1714500"/>
            <a:ext cx="2286000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3200">
                <a:solidFill>
                  <a:srgbClr val="FFC000"/>
                </a:solidFill>
                <a:latin typeface="Century Schoolbook"/>
              </a:rPr>
              <a:t>PA</a:t>
            </a:r>
            <a:r>
              <a:rPr lang="cs-CZ">
                <a:solidFill>
                  <a:srgbClr val="FFC000"/>
                </a:solidFill>
                <a:latin typeface="Century Schoolbook"/>
              </a:rPr>
              <a:t>NENKA</a:t>
            </a:r>
          </a:p>
        </p:txBody>
      </p:sp>
      <p:sp>
        <p:nvSpPr>
          <p:cNvPr id="13" name="TextovéPole 12"/>
          <p:cNvSpPr txBox="1">
            <a:spLocks noChangeArrowheads="1"/>
          </p:cNvSpPr>
          <p:nvPr/>
        </p:nvSpPr>
        <p:spPr bwMode="auto">
          <a:xfrm>
            <a:off x="6715125" y="3643313"/>
            <a:ext cx="2241550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3200">
                <a:solidFill>
                  <a:srgbClr val="FFC000"/>
                </a:solidFill>
                <a:latin typeface="Century Schoolbook"/>
              </a:rPr>
              <a:t>PA</a:t>
            </a:r>
            <a:r>
              <a:rPr lang="cs-CZ">
                <a:solidFill>
                  <a:srgbClr val="FFC000"/>
                </a:solidFill>
                <a:latin typeface="Century Schoolbook"/>
              </a:rPr>
              <a:t>ROHY</a:t>
            </a:r>
          </a:p>
        </p:txBody>
      </p:sp>
    </p:spTree>
  </p:cSld>
  <p:clrMapOvr>
    <a:masterClrMapping/>
  </p:clrMapOvr>
  <p:transition spd="slow">
    <p:sndAc>
      <p:stSnd>
        <p:snd r:embed="rId2" name="explode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3000"/>
                            </p:stCondLst>
                            <p:childTnLst>
                              <p:par>
                                <p:cTn id="10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8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4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1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5000"/>
                            </p:stCondLst>
                            <p:childTnLst>
                              <p:par>
                                <p:cTn id="23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5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8000"/>
                            </p:stCondLst>
                            <p:childTnLst>
                              <p:par>
                                <p:cTn id="27" presetID="4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9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1000"/>
                            </p:stCondLst>
                            <p:childTnLst>
                              <p:par>
                                <p:cTn id="31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3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4000"/>
                            </p:stCondLst>
                            <p:childTnLst>
                              <p:par>
                                <p:cTn id="35" presetID="4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37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17000"/>
                            </p:stCondLst>
                            <p:childTnLst>
                              <p:par>
                                <p:cTn id="39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1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/>
      <p:bldP spid="5" grpId="1"/>
      <p:bldP spid="11" grpId="0"/>
      <p:bldP spid="12" grpId="0"/>
      <p:bldP spid="1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cs-CZ" sz="6000" b="1" dirty="0" smtClean="0">
                <a:solidFill>
                  <a:srgbClr val="FFC000"/>
                </a:solidFill>
              </a:rPr>
              <a:t>P</a:t>
            </a:r>
            <a:endParaRPr lang="cs-CZ" sz="6000" b="1" dirty="0">
              <a:solidFill>
                <a:srgbClr val="FFC000"/>
              </a:solidFill>
            </a:endParaRPr>
          </a:p>
        </p:txBody>
      </p:sp>
      <p:pic>
        <p:nvPicPr>
          <p:cNvPr id="5" name="Zástupný symbol pro obsah 4" descr="pes105.JPG"/>
          <p:cNvPicPr>
            <a:picLocks noGrp="1" noChangeAspect="1"/>
          </p:cNvPicPr>
          <p:nvPr>
            <p:ph sz="quarter" idx="1"/>
          </p:nvPr>
        </p:nvPicPr>
        <p:blipFill>
          <a:blip r:embed="rId3"/>
          <a:srcRect/>
          <a:stretch>
            <a:fillRect/>
          </a:stretch>
        </p:blipFill>
        <p:spPr>
          <a:xfrm>
            <a:off x="357188" y="1785938"/>
            <a:ext cx="2674937" cy="3616325"/>
          </a:xfrm>
        </p:spPr>
      </p:pic>
      <p:sp>
        <p:nvSpPr>
          <p:cNvPr id="4" name="TextovéPole 3"/>
          <p:cNvSpPr txBox="1">
            <a:spLocks noChangeArrowheads="1"/>
          </p:cNvSpPr>
          <p:nvPr/>
        </p:nvSpPr>
        <p:spPr bwMode="auto">
          <a:xfrm>
            <a:off x="1214438" y="428625"/>
            <a:ext cx="2197100" cy="101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6000" b="1">
                <a:solidFill>
                  <a:srgbClr val="FFC000"/>
                </a:solidFill>
                <a:latin typeface="Century Schoolbook"/>
              </a:rPr>
              <a:t>E</a:t>
            </a:r>
          </a:p>
        </p:txBody>
      </p:sp>
      <p:sp>
        <p:nvSpPr>
          <p:cNvPr id="6" name="TextovéPole 5"/>
          <p:cNvSpPr txBox="1">
            <a:spLocks noChangeArrowheads="1"/>
          </p:cNvSpPr>
          <p:nvPr/>
        </p:nvSpPr>
        <p:spPr bwMode="auto">
          <a:xfrm>
            <a:off x="1000125" y="5715000"/>
            <a:ext cx="1654175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3200" b="1">
                <a:solidFill>
                  <a:srgbClr val="FFC000"/>
                </a:solidFill>
                <a:latin typeface="Century Schoolbook"/>
              </a:rPr>
              <a:t>PE</a:t>
            </a:r>
            <a:r>
              <a:rPr lang="cs-CZ" sz="2400" b="1">
                <a:solidFill>
                  <a:srgbClr val="FFC000"/>
                </a:solidFill>
                <a:latin typeface="Century Schoolbook"/>
              </a:rPr>
              <a:t>S</a:t>
            </a:r>
          </a:p>
        </p:txBody>
      </p:sp>
      <p:pic>
        <p:nvPicPr>
          <p:cNvPr id="7" name="Obrázek 6" descr="perník.jpg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572125" y="1428750"/>
            <a:ext cx="3071813" cy="3071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TextovéPole 7"/>
          <p:cNvSpPr txBox="1">
            <a:spLocks noChangeArrowheads="1"/>
          </p:cNvSpPr>
          <p:nvPr/>
        </p:nvSpPr>
        <p:spPr bwMode="auto">
          <a:xfrm>
            <a:off x="6215063" y="4786313"/>
            <a:ext cx="2760662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3200" b="1">
                <a:solidFill>
                  <a:srgbClr val="FFC000"/>
                </a:solidFill>
                <a:latin typeface="Century Schoolbook"/>
              </a:rPr>
              <a:t>PE</a:t>
            </a:r>
            <a:r>
              <a:rPr lang="cs-CZ" sz="2400" b="1">
                <a:solidFill>
                  <a:srgbClr val="FFC000"/>
                </a:solidFill>
                <a:latin typeface="Century Schoolbook"/>
              </a:rPr>
              <a:t>RNÍK</a:t>
            </a:r>
          </a:p>
        </p:txBody>
      </p:sp>
      <p:pic>
        <p:nvPicPr>
          <p:cNvPr id="9" name="Obrázek 8" descr="Nemo_pelikán.jpg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643188" y="3000375"/>
            <a:ext cx="3071812" cy="3568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TextovéPole 9"/>
          <p:cNvSpPr txBox="1">
            <a:spLocks noChangeArrowheads="1"/>
          </p:cNvSpPr>
          <p:nvPr/>
        </p:nvSpPr>
        <p:spPr bwMode="auto">
          <a:xfrm>
            <a:off x="3357563" y="2286000"/>
            <a:ext cx="2109787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3200" b="1">
                <a:solidFill>
                  <a:srgbClr val="FFC000"/>
                </a:solidFill>
                <a:latin typeface="Century Schoolbook"/>
              </a:rPr>
              <a:t>PE</a:t>
            </a:r>
            <a:r>
              <a:rPr lang="cs-CZ" sz="2400" b="1">
                <a:solidFill>
                  <a:srgbClr val="FFC000"/>
                </a:solidFill>
                <a:latin typeface="Century Schoolbook"/>
              </a:rPr>
              <a:t>LIKÁN</a:t>
            </a:r>
          </a:p>
        </p:txBody>
      </p:sp>
    </p:spTree>
  </p:cSld>
  <p:clrMapOvr>
    <a:masterClrMapping/>
  </p:clrMapOvr>
  <p:transition spd="slow">
    <p:sndAc>
      <p:stSnd>
        <p:snd r:embed="rId2" name="explode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3000"/>
                            </p:stCondLst>
                            <p:childTnLst>
                              <p:par>
                                <p:cTn id="10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8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4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1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5000"/>
                            </p:stCondLst>
                            <p:childTnLst>
                              <p:par>
                                <p:cTn id="23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5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8000"/>
                            </p:stCondLst>
                            <p:childTnLst>
                              <p:par>
                                <p:cTn id="27" presetID="4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9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1000"/>
                            </p:stCondLst>
                            <p:childTnLst>
                              <p:par>
                                <p:cTn id="31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3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4000"/>
                            </p:stCondLst>
                            <p:childTnLst>
                              <p:par>
                                <p:cTn id="35" presetID="4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37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17000"/>
                            </p:stCondLst>
                            <p:childTnLst>
                              <p:par>
                                <p:cTn id="39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1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  <p:bldP spid="4" grpId="1"/>
      <p:bldP spid="6" grpId="0"/>
      <p:bldP spid="8" grpId="0"/>
      <p:bldP spid="10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cs-CZ" sz="6000" b="1" dirty="0" smtClean="0">
                <a:solidFill>
                  <a:srgbClr val="FFC000"/>
                </a:solidFill>
              </a:rPr>
              <a:t>P</a:t>
            </a:r>
            <a:endParaRPr lang="cs-CZ" sz="6000" b="1" dirty="0">
              <a:solidFill>
                <a:srgbClr val="FFC000"/>
              </a:solidFill>
            </a:endParaRPr>
          </a:p>
        </p:txBody>
      </p:sp>
      <p:pic>
        <p:nvPicPr>
          <p:cNvPr id="5" name="Zástupný symbol pro obsah 4" descr="pila.jpg"/>
          <p:cNvPicPr>
            <a:picLocks noGrp="1" noChangeAspect="1"/>
          </p:cNvPicPr>
          <p:nvPr>
            <p:ph sz="quarter" idx="1"/>
          </p:nvPr>
        </p:nvPicPr>
        <p:blipFill>
          <a:blip r:embed="rId3"/>
          <a:srcRect/>
          <a:stretch>
            <a:fillRect/>
          </a:stretch>
        </p:blipFill>
        <p:spPr>
          <a:xfrm>
            <a:off x="428625" y="1928813"/>
            <a:ext cx="2857500" cy="2324100"/>
          </a:xfrm>
        </p:spPr>
      </p:pic>
      <p:sp>
        <p:nvSpPr>
          <p:cNvPr id="4" name="TextovéPole 3"/>
          <p:cNvSpPr txBox="1">
            <a:spLocks noChangeArrowheads="1"/>
          </p:cNvSpPr>
          <p:nvPr/>
        </p:nvSpPr>
        <p:spPr bwMode="auto">
          <a:xfrm>
            <a:off x="1214438" y="428625"/>
            <a:ext cx="1454150" cy="101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6000" b="1">
                <a:solidFill>
                  <a:srgbClr val="FFC000"/>
                </a:solidFill>
                <a:latin typeface="Century Schoolbook"/>
              </a:rPr>
              <a:t>I</a:t>
            </a:r>
          </a:p>
        </p:txBody>
      </p:sp>
      <p:sp>
        <p:nvSpPr>
          <p:cNvPr id="6" name="TextovéPole 5"/>
          <p:cNvSpPr txBox="1">
            <a:spLocks noChangeArrowheads="1"/>
          </p:cNvSpPr>
          <p:nvPr/>
        </p:nvSpPr>
        <p:spPr bwMode="auto">
          <a:xfrm>
            <a:off x="1143000" y="4643438"/>
            <a:ext cx="1511300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3200" b="1">
                <a:solidFill>
                  <a:srgbClr val="FFC000"/>
                </a:solidFill>
                <a:latin typeface="Century Schoolbook"/>
              </a:rPr>
              <a:t>PI</a:t>
            </a:r>
            <a:r>
              <a:rPr lang="cs-CZ" sz="2400" b="1">
                <a:solidFill>
                  <a:srgbClr val="FFC000"/>
                </a:solidFill>
                <a:latin typeface="Century Schoolbook"/>
              </a:rPr>
              <a:t>LA</a:t>
            </a:r>
          </a:p>
        </p:txBody>
      </p:sp>
      <p:pic>
        <p:nvPicPr>
          <p:cNvPr id="7" name="Obrázek 6" descr="pikachu.jpg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715000" y="1500188"/>
            <a:ext cx="2857500" cy="2657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TextovéPole 7"/>
          <p:cNvSpPr txBox="1">
            <a:spLocks noChangeArrowheads="1"/>
          </p:cNvSpPr>
          <p:nvPr/>
        </p:nvSpPr>
        <p:spPr bwMode="auto">
          <a:xfrm>
            <a:off x="6357938" y="4429125"/>
            <a:ext cx="2301875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3200" b="1">
                <a:solidFill>
                  <a:srgbClr val="FFC000"/>
                </a:solidFill>
                <a:latin typeface="Century Schoolbook"/>
              </a:rPr>
              <a:t>PI</a:t>
            </a:r>
            <a:r>
              <a:rPr lang="cs-CZ" sz="2400" b="1">
                <a:solidFill>
                  <a:srgbClr val="FFC000"/>
                </a:solidFill>
                <a:latin typeface="Century Schoolbook"/>
              </a:rPr>
              <a:t>KACHU</a:t>
            </a:r>
          </a:p>
        </p:txBody>
      </p:sp>
      <p:pic>
        <p:nvPicPr>
          <p:cNvPr id="9" name="Obrázek 8" descr="pivo.jpg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3429000" y="2357438"/>
            <a:ext cx="2649538" cy="428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TextovéPole 9"/>
          <p:cNvSpPr txBox="1">
            <a:spLocks noChangeArrowheads="1"/>
          </p:cNvSpPr>
          <p:nvPr/>
        </p:nvSpPr>
        <p:spPr bwMode="auto">
          <a:xfrm flipH="1">
            <a:off x="3857625" y="1643063"/>
            <a:ext cx="1428750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3200" b="1">
                <a:solidFill>
                  <a:srgbClr val="FFC000"/>
                </a:solidFill>
                <a:latin typeface="Century Schoolbook"/>
              </a:rPr>
              <a:t>PI</a:t>
            </a:r>
            <a:r>
              <a:rPr lang="cs-CZ" sz="2400" b="1">
                <a:solidFill>
                  <a:srgbClr val="FFC000"/>
                </a:solidFill>
                <a:latin typeface="Century Schoolbook"/>
              </a:rPr>
              <a:t>VO</a:t>
            </a:r>
          </a:p>
        </p:txBody>
      </p:sp>
    </p:spTree>
  </p:cSld>
  <p:clrMapOvr>
    <a:masterClrMapping/>
  </p:clrMapOvr>
  <p:transition spd="slow">
    <p:sndAc>
      <p:stSnd>
        <p:snd r:embed="rId2" name="explode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3000"/>
                            </p:stCondLst>
                            <p:childTnLst>
                              <p:par>
                                <p:cTn id="10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8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4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1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5000"/>
                            </p:stCondLst>
                            <p:childTnLst>
                              <p:par>
                                <p:cTn id="23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5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8000"/>
                            </p:stCondLst>
                            <p:childTnLst>
                              <p:par>
                                <p:cTn id="27" presetID="4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9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1000"/>
                            </p:stCondLst>
                            <p:childTnLst>
                              <p:par>
                                <p:cTn id="31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3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4000"/>
                            </p:stCondLst>
                            <p:childTnLst>
                              <p:par>
                                <p:cTn id="35" presetID="4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37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17000"/>
                            </p:stCondLst>
                            <p:childTnLst>
                              <p:par>
                                <p:cTn id="39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1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  <p:bldP spid="4" grpId="1"/>
      <p:bldP spid="6" grpId="0"/>
      <p:bldP spid="8" grpId="0"/>
      <p:bldP spid="10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cs-CZ" sz="6000" b="1" dirty="0" smtClean="0">
                <a:solidFill>
                  <a:srgbClr val="FFC000"/>
                </a:solidFill>
              </a:rPr>
              <a:t>P</a:t>
            </a:r>
            <a:endParaRPr lang="cs-CZ" sz="6000" b="1" dirty="0">
              <a:solidFill>
                <a:srgbClr val="FFC000"/>
              </a:solidFill>
            </a:endParaRPr>
          </a:p>
        </p:txBody>
      </p:sp>
      <p:pic>
        <p:nvPicPr>
          <p:cNvPr id="5" name="Zástupný symbol pro obsah 4" descr="počítač.jpg"/>
          <p:cNvPicPr>
            <a:picLocks noGrp="1" noChangeAspect="1"/>
          </p:cNvPicPr>
          <p:nvPr>
            <p:ph sz="quarter" idx="1"/>
          </p:nvPr>
        </p:nvPicPr>
        <p:blipFill>
          <a:blip r:embed="rId3"/>
          <a:srcRect/>
          <a:stretch>
            <a:fillRect/>
          </a:stretch>
        </p:blipFill>
        <p:spPr>
          <a:xfrm>
            <a:off x="428625" y="1500188"/>
            <a:ext cx="2746375" cy="3544887"/>
          </a:xfrm>
        </p:spPr>
      </p:pic>
      <p:sp>
        <p:nvSpPr>
          <p:cNvPr id="4" name="TextovéPole 3"/>
          <p:cNvSpPr txBox="1">
            <a:spLocks noChangeArrowheads="1"/>
          </p:cNvSpPr>
          <p:nvPr/>
        </p:nvSpPr>
        <p:spPr bwMode="auto">
          <a:xfrm>
            <a:off x="1143000" y="428625"/>
            <a:ext cx="1825625" cy="101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6000" b="1">
                <a:solidFill>
                  <a:srgbClr val="FFC000"/>
                </a:solidFill>
                <a:latin typeface="Century Schoolbook"/>
              </a:rPr>
              <a:t>O</a:t>
            </a:r>
          </a:p>
        </p:txBody>
      </p:sp>
      <p:sp>
        <p:nvSpPr>
          <p:cNvPr id="6" name="TextovéPole 5"/>
          <p:cNvSpPr txBox="1">
            <a:spLocks noChangeArrowheads="1"/>
          </p:cNvSpPr>
          <p:nvPr/>
        </p:nvSpPr>
        <p:spPr bwMode="auto">
          <a:xfrm>
            <a:off x="928688" y="5000625"/>
            <a:ext cx="2174875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3200" b="1">
                <a:solidFill>
                  <a:srgbClr val="FFC000"/>
                </a:solidFill>
                <a:latin typeface="Century Schoolbook"/>
              </a:rPr>
              <a:t>PO</a:t>
            </a:r>
            <a:r>
              <a:rPr lang="cs-CZ" sz="2400" b="1">
                <a:solidFill>
                  <a:srgbClr val="FFC000"/>
                </a:solidFill>
                <a:latin typeface="Century Schoolbook"/>
              </a:rPr>
              <a:t>ČÍTAČ</a:t>
            </a:r>
          </a:p>
        </p:txBody>
      </p:sp>
      <p:pic>
        <p:nvPicPr>
          <p:cNvPr id="7" name="Obrázek 6" descr="pokoj.jpg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643563" y="1143000"/>
            <a:ext cx="2952750" cy="3190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TextovéPole 7"/>
          <p:cNvSpPr txBox="1">
            <a:spLocks noChangeArrowheads="1"/>
          </p:cNvSpPr>
          <p:nvPr/>
        </p:nvSpPr>
        <p:spPr bwMode="auto">
          <a:xfrm>
            <a:off x="6286500" y="4572000"/>
            <a:ext cx="2071688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3200" b="1">
                <a:solidFill>
                  <a:srgbClr val="FFC000"/>
                </a:solidFill>
                <a:latin typeface="Century Schoolbook"/>
              </a:rPr>
              <a:t>PO</a:t>
            </a:r>
            <a:r>
              <a:rPr lang="cs-CZ" sz="2400">
                <a:solidFill>
                  <a:srgbClr val="FFC000"/>
                </a:solidFill>
                <a:latin typeface="Century Schoolbook"/>
              </a:rPr>
              <a:t>KOJ</a:t>
            </a:r>
          </a:p>
        </p:txBody>
      </p:sp>
      <p:pic>
        <p:nvPicPr>
          <p:cNvPr id="9" name="Obrázek 8" descr="pole.jpg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3000375" y="4000500"/>
            <a:ext cx="3286125" cy="2500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TextovéPole 9"/>
          <p:cNvSpPr txBox="1">
            <a:spLocks noChangeArrowheads="1"/>
          </p:cNvSpPr>
          <p:nvPr/>
        </p:nvSpPr>
        <p:spPr bwMode="auto">
          <a:xfrm>
            <a:off x="3786188" y="2928938"/>
            <a:ext cx="1722437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3200" b="1">
                <a:solidFill>
                  <a:srgbClr val="FFC000"/>
                </a:solidFill>
                <a:latin typeface="Century Schoolbook"/>
              </a:rPr>
              <a:t>PO</a:t>
            </a:r>
            <a:r>
              <a:rPr lang="cs-CZ" sz="2400" b="1">
                <a:solidFill>
                  <a:srgbClr val="FFC000"/>
                </a:solidFill>
                <a:latin typeface="Century Schoolbook"/>
              </a:rPr>
              <a:t>LE</a:t>
            </a:r>
          </a:p>
        </p:txBody>
      </p:sp>
    </p:spTree>
  </p:cSld>
  <p:clrMapOvr>
    <a:masterClrMapping/>
  </p:clrMapOvr>
  <p:transition spd="slow">
    <p:sndAc>
      <p:stSnd>
        <p:snd r:embed="rId2" name="explode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3000"/>
                            </p:stCondLst>
                            <p:childTnLst>
                              <p:par>
                                <p:cTn id="10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8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4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1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5000"/>
                            </p:stCondLst>
                            <p:childTnLst>
                              <p:par>
                                <p:cTn id="23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5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8000"/>
                            </p:stCondLst>
                            <p:childTnLst>
                              <p:par>
                                <p:cTn id="27" presetID="4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9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1000"/>
                            </p:stCondLst>
                            <p:childTnLst>
                              <p:par>
                                <p:cTn id="31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3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4000"/>
                            </p:stCondLst>
                            <p:childTnLst>
                              <p:par>
                                <p:cTn id="35" presetID="4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37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17000"/>
                            </p:stCondLst>
                            <p:childTnLst>
                              <p:par>
                                <p:cTn id="39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1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  <p:bldP spid="4" grpId="1"/>
      <p:bldP spid="6" grpId="0"/>
      <p:bldP spid="8" grpId="0"/>
      <p:bldP spid="10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cs-CZ" sz="6000" b="1" dirty="0" smtClean="0">
                <a:solidFill>
                  <a:srgbClr val="FFC000"/>
                </a:solidFill>
              </a:rPr>
              <a:t>P</a:t>
            </a:r>
            <a:endParaRPr lang="cs-CZ" sz="6000" b="1" dirty="0">
              <a:solidFill>
                <a:srgbClr val="FFC000"/>
              </a:solidFill>
            </a:endParaRPr>
          </a:p>
        </p:txBody>
      </p:sp>
      <p:pic>
        <p:nvPicPr>
          <p:cNvPr id="5" name="Zástupný symbol pro obsah 4" descr="puma.jpg"/>
          <p:cNvPicPr>
            <a:picLocks noGrp="1" noChangeAspect="1"/>
          </p:cNvPicPr>
          <p:nvPr>
            <p:ph sz="quarter" idx="1"/>
          </p:nvPr>
        </p:nvPicPr>
        <p:blipFill>
          <a:blip r:embed="rId3"/>
          <a:srcRect/>
          <a:stretch>
            <a:fillRect/>
          </a:stretch>
        </p:blipFill>
        <p:spPr>
          <a:xfrm>
            <a:off x="428625" y="1643063"/>
            <a:ext cx="2928938" cy="2921000"/>
          </a:xfrm>
        </p:spPr>
      </p:pic>
      <p:sp>
        <p:nvSpPr>
          <p:cNvPr id="4" name="TextovéPole 3"/>
          <p:cNvSpPr txBox="1">
            <a:spLocks noChangeArrowheads="1"/>
          </p:cNvSpPr>
          <p:nvPr/>
        </p:nvSpPr>
        <p:spPr bwMode="auto">
          <a:xfrm>
            <a:off x="1214438" y="428625"/>
            <a:ext cx="2500312" cy="101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6000" b="1">
                <a:solidFill>
                  <a:srgbClr val="FFC000"/>
                </a:solidFill>
                <a:latin typeface="Century Schoolbook"/>
              </a:rPr>
              <a:t>U</a:t>
            </a:r>
          </a:p>
        </p:txBody>
      </p:sp>
      <p:sp>
        <p:nvSpPr>
          <p:cNvPr id="6" name="TextovéPole 5"/>
          <p:cNvSpPr txBox="1">
            <a:spLocks noChangeArrowheads="1"/>
          </p:cNvSpPr>
          <p:nvPr/>
        </p:nvSpPr>
        <p:spPr bwMode="auto">
          <a:xfrm>
            <a:off x="1214438" y="4857750"/>
            <a:ext cx="2500312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3200" b="1">
                <a:solidFill>
                  <a:srgbClr val="FFC000"/>
                </a:solidFill>
                <a:latin typeface="Century Schoolbook"/>
              </a:rPr>
              <a:t>PU</a:t>
            </a:r>
            <a:r>
              <a:rPr lang="cs-CZ" sz="2400" b="1">
                <a:solidFill>
                  <a:srgbClr val="FFC000"/>
                </a:solidFill>
                <a:latin typeface="Century Schoolbook"/>
              </a:rPr>
              <a:t>MA</a:t>
            </a:r>
          </a:p>
        </p:txBody>
      </p:sp>
      <p:pic>
        <p:nvPicPr>
          <p:cNvPr id="7" name="Obrázek 6" descr="pusa.jpg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286500" y="1357313"/>
            <a:ext cx="2286000" cy="2000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TextovéPole 7"/>
          <p:cNvSpPr txBox="1">
            <a:spLocks noChangeArrowheads="1"/>
          </p:cNvSpPr>
          <p:nvPr/>
        </p:nvSpPr>
        <p:spPr bwMode="auto">
          <a:xfrm>
            <a:off x="6929438" y="3786188"/>
            <a:ext cx="1847850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3200" b="1">
                <a:solidFill>
                  <a:srgbClr val="FFC000"/>
                </a:solidFill>
                <a:latin typeface="Century Schoolbook"/>
              </a:rPr>
              <a:t>PU</a:t>
            </a:r>
            <a:r>
              <a:rPr lang="cs-CZ" sz="2400" b="1">
                <a:solidFill>
                  <a:srgbClr val="FFC000"/>
                </a:solidFill>
                <a:latin typeface="Century Schoolbook"/>
              </a:rPr>
              <a:t>SA</a:t>
            </a:r>
          </a:p>
        </p:txBody>
      </p:sp>
      <p:pic>
        <p:nvPicPr>
          <p:cNvPr id="9" name="Obrázek 8" descr="pudl.jpg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928938" y="3429000"/>
            <a:ext cx="3857625" cy="2728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TextovéPole 9"/>
          <p:cNvSpPr txBox="1">
            <a:spLocks noChangeArrowheads="1"/>
          </p:cNvSpPr>
          <p:nvPr/>
        </p:nvSpPr>
        <p:spPr bwMode="auto">
          <a:xfrm>
            <a:off x="4071938" y="2071688"/>
            <a:ext cx="1530350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3200" b="1">
                <a:solidFill>
                  <a:srgbClr val="FFC000"/>
                </a:solidFill>
                <a:latin typeface="Century Schoolbook"/>
              </a:rPr>
              <a:t>PU</a:t>
            </a:r>
            <a:r>
              <a:rPr lang="cs-CZ" sz="2400" b="1">
                <a:solidFill>
                  <a:srgbClr val="FFC000"/>
                </a:solidFill>
                <a:latin typeface="Century Schoolbook"/>
              </a:rPr>
              <a:t>DL</a:t>
            </a:r>
          </a:p>
        </p:txBody>
      </p:sp>
    </p:spTree>
  </p:cSld>
  <p:clrMapOvr>
    <a:masterClrMapping/>
  </p:clrMapOvr>
  <p:transition spd="slow">
    <p:sndAc>
      <p:stSnd>
        <p:snd r:embed="rId2" name="explode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3000"/>
                            </p:stCondLst>
                            <p:childTnLst>
                              <p:par>
                                <p:cTn id="10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8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4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1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5000"/>
                            </p:stCondLst>
                            <p:childTnLst>
                              <p:par>
                                <p:cTn id="23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5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8000"/>
                            </p:stCondLst>
                            <p:childTnLst>
                              <p:par>
                                <p:cTn id="27" presetID="4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9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1000"/>
                            </p:stCondLst>
                            <p:childTnLst>
                              <p:par>
                                <p:cTn id="31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3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4000"/>
                            </p:stCondLst>
                            <p:childTnLst>
                              <p:par>
                                <p:cTn id="35" presetID="4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37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17000"/>
                            </p:stCondLst>
                            <p:childTnLst>
                              <p:par>
                                <p:cTn id="39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1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  <p:bldP spid="4" grpId="1"/>
      <p:bldP spid="6" grpId="0"/>
      <p:bldP spid="8" grpId="0"/>
      <p:bldP spid="10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cs-CZ" sz="4400" b="1" dirty="0" smtClean="0">
                <a:solidFill>
                  <a:srgbClr val="FFC000"/>
                </a:solidFill>
              </a:rPr>
              <a:t>ZDROJE:</a:t>
            </a:r>
            <a:br>
              <a:rPr lang="cs-CZ" sz="4400" b="1" dirty="0" smtClean="0">
                <a:solidFill>
                  <a:srgbClr val="FFC000"/>
                </a:solidFill>
              </a:rPr>
            </a:br>
            <a:endParaRPr lang="cs-CZ" sz="4400" b="1" dirty="0">
              <a:solidFill>
                <a:srgbClr val="FFC000"/>
              </a:solidFill>
            </a:endParaRPr>
          </a:p>
        </p:txBody>
      </p:sp>
      <p:sp>
        <p:nvSpPr>
          <p:cNvPr id="20482" name="Zástupný symbol pro obsah 2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625"/>
          </a:xfrm>
        </p:spPr>
        <p:txBody>
          <a:bodyPr/>
          <a:lstStyle/>
          <a:p>
            <a:r>
              <a:rPr lang="cs-CZ" sz="1400" smtClean="0"/>
              <a:t>Všechny uveřejněné odkazy [cit.2011-10-10],Google. Dostupné na:</a:t>
            </a:r>
          </a:p>
          <a:p>
            <a:r>
              <a:rPr lang="cs-CZ" sz="1400" smtClean="0">
                <a:hlinkClick r:id="rId2"/>
              </a:rPr>
              <a:t>http://www.i-creative.cz/2008/11/02/omalovanky-vanocni-darky/</a:t>
            </a:r>
            <a:endParaRPr lang="cs-CZ" sz="1400" smtClean="0"/>
          </a:p>
          <a:p>
            <a:r>
              <a:rPr lang="cs-CZ" sz="1400" smtClean="0">
                <a:hlinkClick r:id="rId3"/>
              </a:rPr>
              <a:t>http://www.google.cz/imgres?q=panda&amp;num=10&amp;hl=cs&amp;gbv=2&amp;biw=1280&amp;bih=837&amp;tbm=isch&amp;tbnid=hIpOLr923A2o3M:&amp;imgrefurl=http://lolocat.blog.cz</a:t>
            </a:r>
            <a:endParaRPr lang="cs-CZ" sz="1400" smtClean="0"/>
          </a:p>
          <a:p>
            <a:r>
              <a:rPr lang="cs-CZ" sz="1400" smtClean="0">
                <a:hlinkClick r:id="rId4"/>
              </a:rPr>
              <a:t>http://www.google.cz/imgres?q=parohy&amp;num=10&amp;hl=cs&amp;gbv=2&amp;biw=1280&amp;bih=837&amp;tbm=isch&amp;tbnid=AD6ZsaThSLB03M:&amp;imgrefurl=http://www.antik-obchod.cz</a:t>
            </a:r>
            <a:endParaRPr lang="cs-CZ" sz="1400" smtClean="0"/>
          </a:p>
          <a:p>
            <a:r>
              <a:rPr lang="cs-CZ" sz="1400" smtClean="0">
                <a:hlinkClick r:id="rId5"/>
              </a:rPr>
              <a:t>http://www.google.cz/imgres?q=pes&amp;start=26&amp;num=10&amp;hl=cs&amp;gbv=2&amp;biw=1280&amp;bih=837&amp;tbm=isch&amp;tbnid=i_4DO7H-7lnWYM:&amp;imgrefurl=http://www.zvirata11.estranky.cz</a:t>
            </a:r>
            <a:endParaRPr lang="cs-CZ" sz="1400" smtClean="0"/>
          </a:p>
          <a:p>
            <a:r>
              <a:rPr lang="cs-CZ" sz="1400" smtClean="0">
                <a:hlinkClick r:id="rId6"/>
              </a:rPr>
              <a:t>http://www.google.cz/imgres?q=pelikán&amp;num=10&amp;hl=cs&amp;gbv=2&amp;biw=1280&amp;bih=837&amp;tbm=isch&amp;tbnid=UT1yNpKnIqGSDM:&amp;imgrefurl=http://www.topzine.cz/</a:t>
            </a:r>
            <a:endParaRPr lang="cs-CZ" sz="1400" smtClean="0"/>
          </a:p>
          <a:p>
            <a:r>
              <a:rPr lang="cs-CZ" sz="1400" smtClean="0">
                <a:hlinkClick r:id="rId7"/>
              </a:rPr>
              <a:t>http://www.google.cz/imgres?q=perník&amp;num=10&amp;hl=cs&amp;gbv=2&amp;biw=1280&amp;bih=837&amp;tbm=isch&amp;tbnid=Uyh14--Y17Yf5M:&amp;imgrefurl=http://www.kampocesku.cz</a:t>
            </a:r>
            <a:endParaRPr lang="cs-CZ" sz="1400" smtClean="0"/>
          </a:p>
          <a:p>
            <a:r>
              <a:rPr lang="cs-CZ" sz="1400" smtClean="0">
                <a:hlinkClick r:id="rId8"/>
              </a:rPr>
              <a:t>http://www.google.cz/imgres?q=pila&amp;hl=cs&amp;gbv=2&amp;biw=1280&amp;bih=837&amp;tbm=isch&amp;tbnid=bcvlBCUAHWGxrM:&amp;imgrefurl=http://www.clipartsdahora.com.br</a:t>
            </a:r>
            <a:endParaRPr lang="cs-CZ" sz="1400" smtClean="0"/>
          </a:p>
          <a:p>
            <a:r>
              <a:rPr lang="cs-CZ" sz="1400" smtClean="0">
                <a:hlinkClick r:id="rId9"/>
              </a:rPr>
              <a:t>http://www.google.cz/imgres?q=pivo&amp;num=10&amp;hl=cs&amp;gbv=2&amp;biw=1280&amp;bih=837&amp;tbm=isch&amp;tbnid=zgrPVMoTHsbUiM:&amp;imgrefurl=http://pumba.cz/praha/deal/</a:t>
            </a:r>
            <a:endParaRPr lang="cs-CZ" sz="1400" smtClean="0"/>
          </a:p>
          <a:p>
            <a:r>
              <a:rPr lang="cs-CZ" sz="1400" smtClean="0">
                <a:hlinkClick r:id="rId10"/>
              </a:rPr>
              <a:t>http://www.google.cz/imgres?q=pikachu&amp;hl=cs&amp;gbv=2&amp;biw=1280&amp;bih=837&amp;tbm=isch&amp;tbnid=WRVdytYom7BIRM:&amp;imgrefurl=http://pokemon2011.blog.cz</a:t>
            </a:r>
            <a:endParaRPr lang="cs-CZ" sz="1400" smtClean="0"/>
          </a:p>
          <a:p>
            <a:pPr>
              <a:buFont typeface="Wingdings" pitchFamily="2" charset="2"/>
              <a:buNone/>
            </a:pPr>
            <a:endParaRPr lang="cs-CZ" sz="140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21506" name="Zástupný symbol pro obsah 2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625"/>
          </a:xfrm>
        </p:spPr>
        <p:txBody>
          <a:bodyPr/>
          <a:lstStyle/>
          <a:p>
            <a:r>
              <a:rPr lang="cs-CZ" sz="1400" smtClean="0">
                <a:hlinkClick r:id="rId2"/>
              </a:rPr>
              <a:t>http://www.google.cz/imgres?q=pole&amp;num=10&amp;hl=cs&amp;gbv=2&amp;biw=1280&amp;bih=837&amp;tbm=isch&amp;tbnid=KHBcaJtYSg2kTM:&amp;imgrefurl=http://cs.wikipedia.org/wiki</a:t>
            </a:r>
            <a:r>
              <a:rPr lang="cs-CZ" smtClean="0">
                <a:hlinkClick r:id="rId2"/>
              </a:rPr>
              <a:t>/</a:t>
            </a:r>
            <a:endParaRPr lang="cs-CZ" sz="1400" smtClean="0"/>
          </a:p>
          <a:p>
            <a:r>
              <a:rPr lang="cs-CZ" sz="1400" smtClean="0">
                <a:hlinkClick r:id="rId3"/>
              </a:rPr>
              <a:t>http://www.google.cz/imgres?q=pokoj&amp;hl=cs&amp;gbv=2&amp;biw=1280&amp;bih=837&amp;tbm=isch&amp;tbnid=c22T1_Xx-mPuKM:&amp;imgrefurl=http://www.nabytek-aldo.cz/fotogalerie-detske-pokoje-pro-holky</a:t>
            </a:r>
            <a:endParaRPr lang="cs-CZ" sz="1400" smtClean="0"/>
          </a:p>
          <a:p>
            <a:r>
              <a:rPr lang="cs-CZ" sz="1400" smtClean="0">
                <a:hlinkClick r:id="rId4"/>
              </a:rPr>
              <a:t>http://www.google.cz/imgres?q=počítač&amp;hl=cs&amp;gbv=2&amp;biw=1280&amp;bih=837&amp;tbm=isch&amp;tbnid=xQeFaKVdKfHNwM:&amp;imgrefurl=http://quit.pise.sk/Tipy-a-triky/Jaky-pocitac-je-pro-tebe</a:t>
            </a:r>
            <a:endParaRPr lang="cs-CZ" sz="1400" smtClean="0"/>
          </a:p>
          <a:p>
            <a:r>
              <a:rPr lang="cs-CZ" sz="1400" smtClean="0">
                <a:hlinkClick r:id="rId5"/>
              </a:rPr>
              <a:t>http://www.google.cz/imgres?q=pusa&amp;num=10&amp;hl=cs&amp;gbv=2&amp;biw=1280&amp;bih=837&amp;tbm=isch&amp;tbnid=eNV1I66eH8e9rM:&amp;imgrefurl=http://www.mojest.estranky.cz</a:t>
            </a:r>
            <a:endParaRPr lang="cs-CZ" sz="1400" smtClean="0"/>
          </a:p>
          <a:p>
            <a:r>
              <a:rPr lang="cs-CZ" sz="1400" smtClean="0">
                <a:hlinkClick r:id="rId6"/>
              </a:rPr>
              <a:t>http://www.google.cz/imgres?q=puma&amp;hl=cs&amp;gbv=2&amp;biw=1280&amp;bih=837&amp;tbm=isch&amp;tbnid=Kg6ZiN_anRDwTM:&amp;imgrefurl=http://selmy.chovzvirat.com/druhy/puma-americka.html</a:t>
            </a:r>
            <a:endParaRPr lang="cs-CZ" sz="1400" smtClean="0"/>
          </a:p>
          <a:p>
            <a:r>
              <a:rPr lang="cs-CZ" sz="1400" smtClean="0">
                <a:hlinkClick r:id="rId7"/>
              </a:rPr>
              <a:t>http://www.google.cz/imgres?q=pudl&amp;hl=cs&amp;gbv=2&amp;biw=1280&amp;bih=837&amp;tbm=isch&amp;tbnid=9CzJOD1aCP8JsM:&amp;imgrefurl=http://www.inzerce-psu.com/pudl</a:t>
            </a:r>
            <a:endParaRPr lang="cs-CZ" sz="1400" smtClean="0"/>
          </a:p>
          <a:p>
            <a:endParaRPr lang="cs-CZ" sz="1400" smtClean="0"/>
          </a:p>
          <a:p>
            <a:endParaRPr lang="cs-CZ" smtClean="0"/>
          </a:p>
          <a:p>
            <a:pPr>
              <a:buFont typeface="Wingdings" pitchFamily="2" charset="2"/>
              <a:buNone/>
            </a:pPr>
            <a:endParaRPr lang="cs-CZ" smtClean="0"/>
          </a:p>
          <a:p>
            <a:endParaRPr lang="cs-CZ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rkýř">
  <a:themeElements>
    <a:clrScheme name="Arkýř">
      <a:dk1>
        <a:sysClr val="windowText" lastClr="000000"/>
      </a:dk1>
      <a:lt1>
        <a:sysClr val="window" lastClr="FFFFFF"/>
      </a:lt1>
      <a:dk2>
        <a:srgbClr val="575F6D"/>
      </a:dk2>
      <a:lt2>
        <a:srgbClr val="FFF39D"/>
      </a:lt2>
      <a:accent1>
        <a:srgbClr val="FE8637"/>
      </a:accent1>
      <a:accent2>
        <a:srgbClr val="7598D9"/>
      </a:accent2>
      <a:accent3>
        <a:srgbClr val="B32C16"/>
      </a:accent3>
      <a:accent4>
        <a:srgbClr val="F5CD2D"/>
      </a:accent4>
      <a:accent5>
        <a:srgbClr val="AEBAD5"/>
      </a:accent5>
      <a:accent6>
        <a:srgbClr val="777C84"/>
      </a:accent6>
      <a:hlink>
        <a:srgbClr val="D2611C"/>
      </a:hlink>
      <a:folHlink>
        <a:srgbClr val="3B435B"/>
      </a:folHlink>
    </a:clrScheme>
    <a:fontScheme name="Arkýř">
      <a:majorFont>
        <a:latin typeface="Century Schoolbook"/>
        <a:ea typeface=""/>
        <a:cs typeface=""/>
        <a:font script="Jpan" typeface="ＭＳ Ｐ明朝"/>
        <a:font script="Hang" typeface="휴먼매직체"/>
        <a:font script="Hans" typeface="华文楷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entury Schoolbook"/>
        <a:ea typeface=""/>
        <a:cs typeface=""/>
        <a:font script="Jpan" typeface="ＭＳ Ｐ明朝"/>
        <a:font script="Hang" typeface="휴먼매직체"/>
        <a:font script="Hans" typeface="宋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Arkýř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60000"/>
              </a:schemeClr>
            </a:gs>
            <a:gs pos="30000">
              <a:schemeClr val="phClr">
                <a:tint val="38000"/>
                <a:satMod val="260000"/>
              </a:schemeClr>
            </a:gs>
            <a:gs pos="75000">
              <a:schemeClr val="phClr">
                <a:tint val="55000"/>
                <a:satMod val="255000"/>
              </a:schemeClr>
            </a:gs>
            <a:gs pos="100000">
              <a:schemeClr val="phClr"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gradFill rotWithShape="1">
          <a:gsLst>
            <a:gs pos="0">
              <a:schemeClr val="phClr">
                <a:shade val="63000"/>
                <a:satMod val="165000"/>
              </a:schemeClr>
            </a:gs>
            <a:gs pos="30000">
              <a:schemeClr val="phClr">
                <a:shade val="58000"/>
                <a:satMod val="165000"/>
              </a:schemeClr>
            </a:gs>
            <a:gs pos="75000">
              <a:schemeClr val="phClr">
                <a:shade val="30000"/>
                <a:satMod val="175000"/>
              </a:schemeClr>
            </a:gs>
            <a:gs pos="100000">
              <a:schemeClr val="phClr"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</a:fillStyleLst>
      <a:lnStyleLst>
        <a:ln w="12700" cap="flat" cmpd="sng" algn="ctr">
          <a:solidFill>
            <a:schemeClr val="phClr">
              <a:shade val="70000"/>
              <a:satMod val="15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0"/>
            </a:lightRig>
          </a:scene3d>
          <a:sp3d>
            <a:bevelT w="47625" h="69850"/>
            <a:contourClr>
              <a:schemeClr val="lt1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8000"/>
                <a:satMod val="125000"/>
              </a:schemeClr>
            </a:gs>
            <a:gs pos="40000">
              <a:schemeClr val="phClr">
                <a:tint val="90000"/>
                <a:shade val="90000"/>
                <a:satMod val="120000"/>
              </a:schemeClr>
            </a:gs>
            <a:gs pos="100000">
              <a:schemeClr val="phClr">
                <a:tint val="5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80000"/>
              </a:schemeClr>
              <a:schemeClr val="phClr">
                <a:tint val="91000"/>
              </a:schemeClr>
            </a:duotone>
          </a:blip>
          <a:tile tx="0" ty="0" sx="40000" sy="50000" flip="y" algn="tl"/>
        </a:blip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Arkýř">
    <a:dk1>
      <a:sysClr val="windowText" lastClr="000000"/>
    </a:dk1>
    <a:lt1>
      <a:sysClr val="window" lastClr="FFFFFF"/>
    </a:lt1>
    <a:dk2>
      <a:srgbClr val="575F6D"/>
    </a:dk2>
    <a:lt2>
      <a:srgbClr val="FFF39D"/>
    </a:lt2>
    <a:accent1>
      <a:srgbClr val="FE8637"/>
    </a:accent1>
    <a:accent2>
      <a:srgbClr val="7598D9"/>
    </a:accent2>
    <a:accent3>
      <a:srgbClr val="B32C16"/>
    </a:accent3>
    <a:accent4>
      <a:srgbClr val="F5CD2D"/>
    </a:accent4>
    <a:accent5>
      <a:srgbClr val="AEBAD5"/>
    </a:accent5>
    <a:accent6>
      <a:srgbClr val="777C84"/>
    </a:accent6>
    <a:hlink>
      <a:srgbClr val="D2611C"/>
    </a:hlink>
    <a:folHlink>
      <a:srgbClr val="3B435B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>Oriel</Template>
  <TotalTime>115</TotalTime>
  <Words>172</Words>
  <Application>Microsoft Office PowerPoint</Application>
  <PresentationFormat>Předvádění na obrazovce (4:3)</PresentationFormat>
  <Paragraphs>71</Paragraphs>
  <Slides>9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9</vt:i4>
      </vt:variant>
    </vt:vector>
  </HeadingPairs>
  <TitlesOfParts>
    <vt:vector size="10" baseType="lpstr">
      <vt:lpstr>Arkýř</vt:lpstr>
      <vt:lpstr>Prezentace aplikace PowerPoint</vt:lpstr>
      <vt:lpstr>Vyvození slabik P,p</vt:lpstr>
      <vt:lpstr>P</vt:lpstr>
      <vt:lpstr>P</vt:lpstr>
      <vt:lpstr>P</vt:lpstr>
      <vt:lpstr>P</vt:lpstr>
      <vt:lpstr>P</vt:lpstr>
      <vt:lpstr>ZDROJE: </vt:lpstr>
      <vt:lpstr>Prezentace aplikace PowerPoint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IDENTIFIKÁTOR MATERIÁLU</dc:title>
  <dc:creator>Stanislav Štěpka</dc:creator>
  <cp:lastModifiedBy>Stepka</cp:lastModifiedBy>
  <cp:revision>18</cp:revision>
  <dcterms:created xsi:type="dcterms:W3CDTF">2011-10-04T12:51:44Z</dcterms:created>
  <dcterms:modified xsi:type="dcterms:W3CDTF">2012-10-14T13:00:30Z</dcterms:modified>
</cp:coreProperties>
</file>