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951833A-4103-4990-86B7-FBDD7BC50F06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CA922A2-BB6D-4471-B5DD-CF3FA50C4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indi&#225;n&amp;hl=cs&amp;gbv=2&amp;biw=1280&amp;bih=837&amp;tbm=isch&amp;tbnid=O0J2H49ArmdteM:&amp;imgrefurl=http://www.paruky-paruky.cz" TargetMode="External"/><Relationship Id="rId3" Type="http://schemas.openxmlformats.org/officeDocument/2006/relationships/hyperlink" Target="http://www.google.cz/imgres?q=aktovka&amp;num=10&amp;hl=cs&amp;gbv=2&amp;biw=1280&amp;bih=837&amp;tbm=isch&amp;tbnid=rfcSbAe2He6kwM:&amp;imgrefurl=http://skolicka6.sweb.cz" TargetMode="External"/><Relationship Id="rId7" Type="http://schemas.openxmlformats.org/officeDocument/2006/relationships/hyperlink" Target="http://www.google.cz/imgres?q=evropa&amp;num=10&amp;hl=cs&amp;gbv=2&amp;biw=1280&amp;bih=837&amp;tbm=isch&amp;tbnid=MVlLwhx24g6F4M:&amp;imgrefurl=http://evropa.adam.cz" TargetMode="External"/><Relationship Id="rId2" Type="http://schemas.openxmlformats.org/officeDocument/2006/relationships/hyperlink" Target="http://www.google.cz/imgres?q=auto&amp;hl=cs&amp;biw=1280&amp;bih=837&amp;gbv=2&amp;tbm=isch&amp;tbnid=EIAJ69LEZ2ytwM:&amp;imgrefurl=http://jezdi.cz/cenik.php&amp;docid=OL8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eskym&#225;k&amp;start=25&amp;num=10&amp;hl=cs&amp;gbv=2&amp;biw=1280&amp;bih=837&amp;tbm=isch&amp;tbnid=OhXJCXMJs7kyrM:&amp;imgrefurl=http://zadny.blog.cz" TargetMode="External"/><Relationship Id="rId5" Type="http://schemas.openxmlformats.org/officeDocument/2006/relationships/hyperlink" Target="http://www.google.cz/imgres?q=s&#253;r&amp;num=10&amp;hl=cs&amp;gbv=2&amp;biw=1280&amp;bih=837&amp;tbm=isch&amp;tbnid=yS1_PxuyKAKEoM:&amp;imgrefurl=http://kliste.bloguje.cz/627998-slavime" TargetMode="External"/><Relationship Id="rId10" Type="http://schemas.openxmlformats.org/officeDocument/2006/relationships/hyperlink" Target="http://www.google.cz/imgres?q=internet&amp;num=10&amp;hl=cs&amp;gbv=2&amp;biw=1280&amp;bih=837&amp;tbm=isch&amp;tbnid=WZTRPUkx3r8eJM:&amp;imgrefurl=http://electronicgadgetreview.com/cs/how-to-import-bookmarks-from-internet-explorer-to-mozilla-firefox" TargetMode="External"/><Relationship Id="rId4" Type="http://schemas.openxmlformats.org/officeDocument/2006/relationships/hyperlink" Target="http://www.google.cz/imgres?q=and&#283;l&amp;start=49&amp;num=10&amp;hl=cs&amp;gbv=2&amp;biw=1280&amp;bih=837&amp;tbm=isch&amp;tbnid=1BDuFgxafehKtM:&amp;imgrefurl=http://ravensblog.blog.cz/1007/andele&amp;docid" TargetMode="External"/><Relationship Id="rId9" Type="http://schemas.openxmlformats.org/officeDocument/2006/relationships/hyperlink" Target="http://www.google.cz/imgres?q=inkoust&amp;num=10&amp;hl=cs&amp;gbv=2&amp;biw=1280&amp;bih=837&amp;tbm=isch&amp;tbnid=7ukPWgOk56MEtM:&amp;imgrefurl=http://www.stejkr.cz/psaci-potreby-inkousty-tuse-katskup03.13.php&amp;doci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opice&amp;start=23&amp;num=10&amp;hl=cs&amp;gbv=2&amp;biw=1280&amp;bih=837&amp;tbm=isch&amp;tbnid=Khz2gCg5PSPIhM:&amp;imgrefurl=http://www.gymvr.cz/archivy/webarchiv/2008/pivonkova/hrebrina" TargetMode="External"/><Relationship Id="rId7" Type="http://schemas.openxmlformats.org/officeDocument/2006/relationships/hyperlink" Target="http://www.google.cz/imgres?q=kreslen&#253;+up&#237;r&amp;hl=cs&amp;sa=X&amp;gbv=2&amp;biw=1280&amp;bih=837&amp;tbm=isch&amp;tbnid=n8k8GhzR6RFXEM:&amp;imgrefurl=http://www.domaci-napady.cz/barvy-na-sklo/sablony/halloween/sablony-halloween" TargetMode="External"/><Relationship Id="rId2" Type="http://schemas.openxmlformats.org/officeDocument/2006/relationships/hyperlink" Target="http://www.google.cz/imgres?q=okno&amp;num=10&amp;hl=cs&amp;gbv=2&amp;biw=1280&amp;bih=837&amp;tbm=isch&amp;tbnid=ZR9PJRvrvYCNUM:&amp;imgrefurl=http://www.topprodukt.c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umyvadlo&amp;num=10&amp;hl=cs&amp;gbv=2&amp;biw=1280&amp;bih=837&amp;tbm=isch&amp;tbnid=RQLgGw7jAvioAM:&amp;imgrefurl=http://www.remax.cz" TargetMode="External"/><Relationship Id="rId5" Type="http://schemas.openxmlformats.org/officeDocument/2006/relationships/hyperlink" Target="http://www.google.cz/imgres?q=ulice&amp;start=117&amp;num=10&amp;hl=cs&amp;gbv=2&amp;biw=1280&amp;bih=837&amp;tbm=isch&amp;tbnid=GLmHP5qnMjE2EM:&amp;imgrefurl=http://www.trolejbusyvpraze.net/tb_ar-slezska_zizkov.htm&amp;" TargetMode="External"/><Relationship Id="rId4" Type="http://schemas.openxmlformats.org/officeDocument/2006/relationships/hyperlink" Target="http://www.google.cz/imgres?q=ostrov&amp;num=10&amp;hl=cs&amp;gbv=2&amp;biw=1280&amp;bih=837&amp;tbm=isch&amp;tbnid=R8ny2ANLrA0bVM:&amp;imgrefurl=http://havranek.dolnipovltavi.c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Popis: 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428604"/>
            <a:ext cx="5753100" cy="1409700"/>
          </a:xfrm>
          <a:prstGeom prst="rect">
            <a:avLst/>
          </a:prstGeom>
          <a:noFill/>
        </p:spPr>
      </p:pic>
      <p:sp>
        <p:nvSpPr>
          <p:cNvPr id="2049" name="Přímá spojnice se šipkou 3"/>
          <p:cNvSpPr>
            <a:spLocks noChangeShapeType="1"/>
          </p:cNvSpPr>
          <p:nvPr/>
        </p:nvSpPr>
        <p:spPr bwMode="auto">
          <a:xfrm>
            <a:off x="-17463" y="2571750"/>
            <a:ext cx="5889626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85786" y="1866900"/>
            <a:ext cx="8358214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Projekt:	Pomoc škole a žákům, registrační číslo projektu CZ.1.07/1.4.00/21.1729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Příjemce:	  Základní škola Hluboká nad Vltavou, okres České Budějovice, Karla Čapka 800,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449263" y="2214554"/>
            <a:ext cx="9144000" cy="4572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373 41 Hluboká nad Vltavou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Metodický list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materiálu: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Vyvození samohlásek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 materiálu: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Mgr. Jana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Štěpková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Jazyk: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český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Zařazení materiálu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Šablona: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Inovace a zkvalitnění výuky prostřednictvím ICT (III/2)	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Sada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 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13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           Číslo DUM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 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16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/20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Předmět: Český jazyk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Ověření materiálu ve výuce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Datum ověření: 3. 10. 2011	                     Třída: 1.B                  Ověřující učitel: Mgr. Jana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Štěpková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Vzdělávací oblast: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Jazyk a jazyková komunikace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Vzdělávací obor: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Český jazyk a literatura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Tématický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okruh: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Jazyková výchova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Vyvození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samohlásek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Očekávaný výstup: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 rozlišuje zvukovou a grafickou podobu slova, člení slova na  hlásky, odlišuje dlouhé a krátké samohlásky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 materiálu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Prezentace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slouží k vyvození samohlásek pomocí obrázků.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Speciální vzdělávací potřeby: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žádné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Klíčová slova: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hláska, samohláska, písmeno</a:t>
            </a:r>
            <a:endParaRPr kumimoji="0" lang="cs-CZ" sz="9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Druh učebního materiálu:</a:t>
            </a:r>
            <a:r>
              <a:rPr kumimoji="0" lang="cs-CZ" sz="1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prezentace</a:t>
            </a:r>
            <a:endParaRPr kumimoji="0" lang="cs-CZ" sz="9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Druh aktivity: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aktivita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</a:rPr>
              <a:t>Stupeň a typ vzdělávání: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</a:rPr>
              <a:t>základní vzdělávání – první stupeň – první období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Typická věková skupina: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1. ročník, 6 – 7  let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Celková velikost: </a:t>
            </a:r>
            <a:r>
              <a:rPr kumimoji="0" lang="cs-CZ" sz="1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871 kB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VYVOZENÍ SAMOHLÁSEK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A,a  E,e   I,i  O,o  U,u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Český jazyk I. ročník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A</a:t>
            </a:r>
            <a:endParaRPr lang="cs-CZ" sz="7200" dirty="0">
              <a:solidFill>
                <a:srgbClr val="FFFF00"/>
              </a:solidFill>
            </a:endParaRPr>
          </a:p>
        </p:txBody>
      </p:sp>
      <p:pic>
        <p:nvPicPr>
          <p:cNvPr id="5" name="Zástupný symbol pro obsah 4" descr="aut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8" y="2214554"/>
            <a:ext cx="2786081" cy="2000264"/>
          </a:xfrm>
        </p:spPr>
      </p:pic>
      <p:sp>
        <p:nvSpPr>
          <p:cNvPr id="4" name="TextovéPole 3"/>
          <p:cNvSpPr txBox="1"/>
          <p:nvPr/>
        </p:nvSpPr>
        <p:spPr>
          <a:xfrm>
            <a:off x="1500166" y="4857760"/>
            <a:ext cx="7143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a</a:t>
            </a:r>
            <a:endParaRPr lang="cs-CZ" sz="7200" b="1" dirty="0">
              <a:solidFill>
                <a:srgbClr val="FFFF00"/>
              </a:solidFill>
            </a:endParaRPr>
          </a:p>
        </p:txBody>
      </p:sp>
      <p:pic>
        <p:nvPicPr>
          <p:cNvPr id="7" name="Obrázek 6" descr="aktovk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3214686"/>
            <a:ext cx="2857520" cy="2143140"/>
          </a:xfrm>
          <a:prstGeom prst="rect">
            <a:avLst/>
          </a:prstGeom>
        </p:spPr>
      </p:pic>
      <p:pic>
        <p:nvPicPr>
          <p:cNvPr id="9" name="Obrázek 8" descr="Snow_Angel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562" y="785794"/>
            <a:ext cx="242889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E</a:t>
            </a:r>
            <a:endParaRPr lang="cs-CZ" sz="7200" dirty="0">
              <a:solidFill>
                <a:srgbClr val="FFFF00"/>
              </a:solidFill>
            </a:endParaRPr>
          </a:p>
        </p:txBody>
      </p:sp>
      <p:pic>
        <p:nvPicPr>
          <p:cNvPr id="8" name="Zástupný symbol pro obsah 7" descr="ementál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8663" y="642937"/>
            <a:ext cx="2214578" cy="2928939"/>
          </a:xfrm>
        </p:spPr>
      </p:pic>
      <p:sp>
        <p:nvSpPr>
          <p:cNvPr id="7" name="TextovéPole 6"/>
          <p:cNvSpPr txBox="1"/>
          <p:nvPr/>
        </p:nvSpPr>
        <p:spPr>
          <a:xfrm flipH="1">
            <a:off x="1357291" y="4786322"/>
            <a:ext cx="7143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e</a:t>
            </a:r>
            <a:endParaRPr lang="cs-CZ" sz="7200" b="1" dirty="0">
              <a:solidFill>
                <a:srgbClr val="FFFF00"/>
              </a:solidFill>
            </a:endParaRPr>
          </a:p>
        </p:txBody>
      </p:sp>
      <p:pic>
        <p:nvPicPr>
          <p:cNvPr id="10" name="Obrázek 9" descr="eskymák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934" y="642919"/>
            <a:ext cx="3586166" cy="2286015"/>
          </a:xfrm>
          <a:prstGeom prst="rect">
            <a:avLst/>
          </a:prstGeom>
        </p:spPr>
      </p:pic>
      <p:pic>
        <p:nvPicPr>
          <p:cNvPr id="12" name="Obrázek 11" descr="Evropa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7753" y="2857496"/>
            <a:ext cx="3500462" cy="22860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I</a:t>
            </a:r>
            <a:endParaRPr lang="cs-CZ" sz="7200" dirty="0">
              <a:solidFill>
                <a:srgbClr val="FFFF00"/>
              </a:solidFill>
            </a:endParaRPr>
          </a:p>
        </p:txBody>
      </p:sp>
      <p:pic>
        <p:nvPicPr>
          <p:cNvPr id="5" name="Zástupný symbol pro obsah 4" descr="Indiá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4347" y="785794"/>
            <a:ext cx="2571769" cy="2786082"/>
          </a:xfrm>
        </p:spPr>
      </p:pic>
      <p:sp>
        <p:nvSpPr>
          <p:cNvPr id="4" name="TextovéPole 3"/>
          <p:cNvSpPr txBox="1"/>
          <p:nvPr/>
        </p:nvSpPr>
        <p:spPr>
          <a:xfrm flipH="1">
            <a:off x="1214413" y="4857760"/>
            <a:ext cx="785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i</a:t>
            </a:r>
            <a:endParaRPr lang="cs-CZ" sz="7200" b="1" dirty="0">
              <a:solidFill>
                <a:srgbClr val="FFFF00"/>
              </a:solidFill>
            </a:endParaRPr>
          </a:p>
        </p:txBody>
      </p:sp>
      <p:pic>
        <p:nvPicPr>
          <p:cNvPr id="7" name="Obrázek 6" descr="inkous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496" y="785794"/>
            <a:ext cx="2252674" cy="2286016"/>
          </a:xfrm>
          <a:prstGeom prst="rect">
            <a:avLst/>
          </a:prstGeom>
        </p:spPr>
      </p:pic>
      <p:pic>
        <p:nvPicPr>
          <p:cNvPr id="9" name="Obrázek 8" descr="interne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504" y="3429000"/>
            <a:ext cx="3071834" cy="18430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O</a:t>
            </a:r>
            <a:endParaRPr lang="cs-CZ" sz="7200" dirty="0">
              <a:solidFill>
                <a:srgbClr val="FFFF00"/>
              </a:solidFill>
            </a:endParaRPr>
          </a:p>
        </p:txBody>
      </p:sp>
      <p:pic>
        <p:nvPicPr>
          <p:cNvPr id="5" name="Zástupný symbol pro obsah 4" descr="opic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72066" y="571480"/>
            <a:ext cx="2857519" cy="2571768"/>
          </a:xfrm>
        </p:spPr>
      </p:pic>
      <p:sp>
        <p:nvSpPr>
          <p:cNvPr id="4" name="TextovéPole 3"/>
          <p:cNvSpPr txBox="1"/>
          <p:nvPr/>
        </p:nvSpPr>
        <p:spPr>
          <a:xfrm>
            <a:off x="1643042" y="4857760"/>
            <a:ext cx="14607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o</a:t>
            </a:r>
            <a:endParaRPr lang="cs-CZ" sz="7200" b="1" dirty="0">
              <a:solidFill>
                <a:srgbClr val="FFFF00"/>
              </a:solidFill>
            </a:endParaRPr>
          </a:p>
        </p:txBody>
      </p:sp>
      <p:pic>
        <p:nvPicPr>
          <p:cNvPr id="7" name="Obrázek 6" descr="ostro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57818" y="3429000"/>
            <a:ext cx="3071834" cy="1785950"/>
          </a:xfrm>
          <a:prstGeom prst="rect">
            <a:avLst/>
          </a:prstGeom>
        </p:spPr>
      </p:pic>
      <p:pic>
        <p:nvPicPr>
          <p:cNvPr id="10" name="Obrázek 9" descr="100019o_okn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100" y="785794"/>
            <a:ext cx="3143272" cy="36433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U</a:t>
            </a:r>
            <a:endParaRPr lang="cs-CZ" sz="7200" dirty="0">
              <a:solidFill>
                <a:srgbClr val="FFFF00"/>
              </a:solidFill>
            </a:endParaRPr>
          </a:p>
        </p:txBody>
      </p:sp>
      <p:pic>
        <p:nvPicPr>
          <p:cNvPr id="5" name="Zástupný symbol pro obsah 4" descr="umyvadlo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910" y="785794"/>
            <a:ext cx="3000396" cy="2857500"/>
          </a:xfrm>
        </p:spPr>
      </p:pic>
      <p:sp>
        <p:nvSpPr>
          <p:cNvPr id="4" name="TextovéPole 3"/>
          <p:cNvSpPr txBox="1"/>
          <p:nvPr/>
        </p:nvSpPr>
        <p:spPr>
          <a:xfrm>
            <a:off x="1357290" y="4786322"/>
            <a:ext cx="14848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u</a:t>
            </a:r>
            <a:endParaRPr lang="cs-CZ" sz="7200" b="1" dirty="0">
              <a:solidFill>
                <a:srgbClr val="FFFF00"/>
              </a:solidFill>
            </a:endParaRPr>
          </a:p>
        </p:txBody>
      </p:sp>
      <p:pic>
        <p:nvPicPr>
          <p:cNvPr id="7" name="Obrázek 6" descr="ulic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058" y="2285992"/>
            <a:ext cx="2500330" cy="2428892"/>
          </a:xfrm>
          <a:prstGeom prst="rect">
            <a:avLst/>
          </a:prstGeom>
        </p:spPr>
      </p:pic>
      <p:pic>
        <p:nvPicPr>
          <p:cNvPr id="9" name="Obrázek 8" descr="upír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16" y="642918"/>
            <a:ext cx="1514475" cy="3009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 smtClean="0"/>
              <a:t>Všechny uveřejněné odkazy [cit.2011-09-28],</a:t>
            </a:r>
            <a:r>
              <a:rPr lang="cs-CZ" sz="1600" dirty="0" err="1" smtClean="0"/>
              <a:t>Google</a:t>
            </a:r>
            <a:r>
              <a:rPr lang="cs-CZ" sz="1600" dirty="0" smtClean="0"/>
              <a:t>. Dostupné na:</a:t>
            </a:r>
          </a:p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google.cz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imgres</a:t>
            </a:r>
            <a:r>
              <a:rPr lang="cs-CZ" sz="1200" dirty="0" smtClean="0">
                <a:hlinkClick r:id="rId2"/>
              </a:rPr>
              <a:t>?q=auto&amp;</a:t>
            </a:r>
            <a:r>
              <a:rPr lang="cs-CZ" sz="1200" dirty="0" err="1" smtClean="0">
                <a:hlinkClick r:id="rId2"/>
              </a:rPr>
              <a:t>hl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biw</a:t>
            </a:r>
            <a:r>
              <a:rPr lang="cs-CZ" sz="1200" dirty="0" smtClean="0">
                <a:hlinkClick r:id="rId2"/>
              </a:rPr>
              <a:t>=1280&amp;</a:t>
            </a:r>
            <a:r>
              <a:rPr lang="cs-CZ" sz="1200" dirty="0" err="1" smtClean="0">
                <a:hlinkClick r:id="rId2"/>
              </a:rPr>
              <a:t>bih</a:t>
            </a:r>
            <a:r>
              <a:rPr lang="cs-CZ" sz="1200" dirty="0" smtClean="0">
                <a:hlinkClick r:id="rId2"/>
              </a:rPr>
              <a:t>=837&amp;</a:t>
            </a:r>
            <a:r>
              <a:rPr lang="cs-CZ" sz="1200" dirty="0" err="1" smtClean="0">
                <a:hlinkClick r:id="rId2"/>
              </a:rPr>
              <a:t>gbv</a:t>
            </a:r>
            <a:r>
              <a:rPr lang="cs-CZ" sz="1200" dirty="0" smtClean="0">
                <a:hlinkClick r:id="rId2"/>
              </a:rPr>
              <a:t>=2&amp;</a:t>
            </a:r>
            <a:r>
              <a:rPr lang="cs-CZ" sz="1200" dirty="0" err="1" smtClean="0">
                <a:hlinkClick r:id="rId2"/>
              </a:rPr>
              <a:t>tbm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isch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tbnid</a:t>
            </a:r>
            <a:r>
              <a:rPr lang="cs-CZ" sz="1200" dirty="0" smtClean="0">
                <a:hlinkClick r:id="rId2"/>
              </a:rPr>
              <a:t>=EIAJ69LEZ2ytwM:&amp;</a:t>
            </a:r>
            <a:r>
              <a:rPr lang="cs-CZ" sz="1200" dirty="0" err="1" smtClean="0">
                <a:hlinkClick r:id="rId2"/>
              </a:rPr>
              <a:t>imgrefurl</a:t>
            </a:r>
            <a:r>
              <a:rPr lang="cs-CZ" sz="1200" dirty="0" smtClean="0">
                <a:hlinkClick r:id="rId2"/>
              </a:rPr>
              <a:t>=http://jezdi.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cenik.php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docid</a:t>
            </a:r>
            <a:r>
              <a:rPr lang="cs-CZ" sz="1200" dirty="0" smtClean="0">
                <a:hlinkClick r:id="rId2"/>
              </a:rPr>
              <a:t>=OL8x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google.cz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imgres</a:t>
            </a:r>
            <a:r>
              <a:rPr lang="cs-CZ" sz="1200" dirty="0" smtClean="0">
                <a:hlinkClick r:id="rId3"/>
              </a:rPr>
              <a:t>?q=aktovka&amp;</a:t>
            </a:r>
            <a:r>
              <a:rPr lang="cs-CZ" sz="1200" dirty="0" err="1" smtClean="0">
                <a:hlinkClick r:id="rId3"/>
              </a:rPr>
              <a:t>num</a:t>
            </a:r>
            <a:r>
              <a:rPr lang="cs-CZ" sz="1200" dirty="0" smtClean="0">
                <a:hlinkClick r:id="rId3"/>
              </a:rPr>
              <a:t>=10&amp;</a:t>
            </a:r>
            <a:r>
              <a:rPr lang="cs-CZ" sz="1200" dirty="0" err="1" smtClean="0">
                <a:hlinkClick r:id="rId3"/>
              </a:rPr>
              <a:t>hl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gbv</a:t>
            </a:r>
            <a:r>
              <a:rPr lang="cs-CZ" sz="1200" dirty="0" smtClean="0">
                <a:hlinkClick r:id="rId3"/>
              </a:rPr>
              <a:t>=2&amp;</a:t>
            </a:r>
            <a:r>
              <a:rPr lang="cs-CZ" sz="1200" dirty="0" err="1" smtClean="0">
                <a:hlinkClick r:id="rId3"/>
              </a:rPr>
              <a:t>biw</a:t>
            </a:r>
            <a:r>
              <a:rPr lang="cs-CZ" sz="1200" dirty="0" smtClean="0">
                <a:hlinkClick r:id="rId3"/>
              </a:rPr>
              <a:t>=1280&amp;</a:t>
            </a:r>
            <a:r>
              <a:rPr lang="cs-CZ" sz="1200" dirty="0" err="1" smtClean="0">
                <a:hlinkClick r:id="rId3"/>
              </a:rPr>
              <a:t>bih</a:t>
            </a:r>
            <a:r>
              <a:rPr lang="cs-CZ" sz="1200" dirty="0" smtClean="0">
                <a:hlinkClick r:id="rId3"/>
              </a:rPr>
              <a:t>=837&amp;</a:t>
            </a:r>
            <a:r>
              <a:rPr lang="cs-CZ" sz="1200" dirty="0" err="1" smtClean="0">
                <a:hlinkClick r:id="rId3"/>
              </a:rPr>
              <a:t>tbm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isch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tbnid</a:t>
            </a:r>
            <a:r>
              <a:rPr lang="cs-CZ" sz="1200" dirty="0" smtClean="0">
                <a:hlinkClick r:id="rId3"/>
              </a:rPr>
              <a:t>=rfcSbAe2He6kwM:&amp;</a:t>
            </a:r>
            <a:r>
              <a:rPr lang="cs-CZ" sz="1200" dirty="0" err="1" smtClean="0">
                <a:hlinkClick r:id="rId3"/>
              </a:rPr>
              <a:t>imgrefurl</a:t>
            </a:r>
            <a:r>
              <a:rPr lang="cs-CZ" sz="1200" dirty="0" smtClean="0">
                <a:hlinkClick r:id="rId3"/>
              </a:rPr>
              <a:t>=http://skolicka6.sweb.cz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google.cz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imgres</a:t>
            </a:r>
            <a:r>
              <a:rPr lang="cs-CZ" sz="1200" dirty="0" smtClean="0">
                <a:hlinkClick r:id="rId4"/>
              </a:rPr>
              <a:t>?q=anděl&amp;start=49&amp;</a:t>
            </a:r>
            <a:r>
              <a:rPr lang="cs-CZ" sz="1200" dirty="0" err="1" smtClean="0">
                <a:hlinkClick r:id="rId4"/>
              </a:rPr>
              <a:t>num</a:t>
            </a:r>
            <a:r>
              <a:rPr lang="cs-CZ" sz="1200" dirty="0" smtClean="0">
                <a:hlinkClick r:id="rId4"/>
              </a:rPr>
              <a:t>=10&amp;</a:t>
            </a:r>
            <a:r>
              <a:rPr lang="cs-CZ" sz="1200" dirty="0" err="1" smtClean="0">
                <a:hlinkClick r:id="rId4"/>
              </a:rPr>
              <a:t>hl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gbv</a:t>
            </a:r>
            <a:r>
              <a:rPr lang="cs-CZ" sz="1200" dirty="0" smtClean="0">
                <a:hlinkClick r:id="rId4"/>
              </a:rPr>
              <a:t>=2&amp;</a:t>
            </a:r>
            <a:r>
              <a:rPr lang="cs-CZ" sz="1200" dirty="0" err="1" smtClean="0">
                <a:hlinkClick r:id="rId4"/>
              </a:rPr>
              <a:t>biw</a:t>
            </a:r>
            <a:r>
              <a:rPr lang="cs-CZ" sz="1200" dirty="0" smtClean="0">
                <a:hlinkClick r:id="rId4"/>
              </a:rPr>
              <a:t>=1280&amp;</a:t>
            </a:r>
            <a:r>
              <a:rPr lang="cs-CZ" sz="1200" dirty="0" err="1" smtClean="0">
                <a:hlinkClick r:id="rId4"/>
              </a:rPr>
              <a:t>bih</a:t>
            </a:r>
            <a:r>
              <a:rPr lang="cs-CZ" sz="1200" dirty="0" smtClean="0">
                <a:hlinkClick r:id="rId4"/>
              </a:rPr>
              <a:t>=837&amp;</a:t>
            </a:r>
            <a:r>
              <a:rPr lang="cs-CZ" sz="1200" dirty="0" err="1" smtClean="0">
                <a:hlinkClick r:id="rId4"/>
              </a:rPr>
              <a:t>tbm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isch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tbnid</a:t>
            </a:r>
            <a:r>
              <a:rPr lang="cs-CZ" sz="1200" dirty="0" smtClean="0">
                <a:hlinkClick r:id="rId4"/>
              </a:rPr>
              <a:t>=1BDuFgxafehKtM:&amp;</a:t>
            </a:r>
            <a:r>
              <a:rPr lang="cs-CZ" sz="1200" dirty="0" err="1" smtClean="0">
                <a:hlinkClick r:id="rId4"/>
              </a:rPr>
              <a:t>imgrefurl</a:t>
            </a:r>
            <a:r>
              <a:rPr lang="cs-CZ" sz="1200" dirty="0" smtClean="0">
                <a:hlinkClick r:id="rId4"/>
              </a:rPr>
              <a:t>=http://ravensblog.blog.cz/1007/andele&amp;docid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google.cz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imgres</a:t>
            </a:r>
            <a:r>
              <a:rPr lang="cs-CZ" sz="1200" dirty="0" smtClean="0">
                <a:hlinkClick r:id="rId5"/>
              </a:rPr>
              <a:t>?q=sýr&amp;</a:t>
            </a:r>
            <a:r>
              <a:rPr lang="cs-CZ" sz="1200" dirty="0" err="1" smtClean="0">
                <a:hlinkClick r:id="rId5"/>
              </a:rPr>
              <a:t>num</a:t>
            </a:r>
            <a:r>
              <a:rPr lang="cs-CZ" sz="1200" dirty="0" smtClean="0">
                <a:hlinkClick r:id="rId5"/>
              </a:rPr>
              <a:t>=10&amp;</a:t>
            </a:r>
            <a:r>
              <a:rPr lang="cs-CZ" sz="1200" dirty="0" err="1" smtClean="0">
                <a:hlinkClick r:id="rId5"/>
              </a:rPr>
              <a:t>hl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gbv</a:t>
            </a:r>
            <a:r>
              <a:rPr lang="cs-CZ" sz="1200" dirty="0" smtClean="0">
                <a:hlinkClick r:id="rId5"/>
              </a:rPr>
              <a:t>=2&amp;</a:t>
            </a:r>
            <a:r>
              <a:rPr lang="cs-CZ" sz="1200" dirty="0" err="1" smtClean="0">
                <a:hlinkClick r:id="rId5"/>
              </a:rPr>
              <a:t>biw</a:t>
            </a:r>
            <a:r>
              <a:rPr lang="cs-CZ" sz="1200" dirty="0" smtClean="0">
                <a:hlinkClick r:id="rId5"/>
              </a:rPr>
              <a:t>=1280&amp;</a:t>
            </a:r>
            <a:r>
              <a:rPr lang="cs-CZ" sz="1200" dirty="0" err="1" smtClean="0">
                <a:hlinkClick r:id="rId5"/>
              </a:rPr>
              <a:t>bih</a:t>
            </a:r>
            <a:r>
              <a:rPr lang="cs-CZ" sz="1200" dirty="0" smtClean="0">
                <a:hlinkClick r:id="rId5"/>
              </a:rPr>
              <a:t>=837&amp;</a:t>
            </a:r>
            <a:r>
              <a:rPr lang="cs-CZ" sz="1200" dirty="0" err="1" smtClean="0">
                <a:hlinkClick r:id="rId5"/>
              </a:rPr>
              <a:t>tbm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isch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tbnid</a:t>
            </a:r>
            <a:r>
              <a:rPr lang="cs-CZ" sz="1200" dirty="0" smtClean="0">
                <a:hlinkClick r:id="rId5"/>
              </a:rPr>
              <a:t>=yS1_</a:t>
            </a:r>
            <a:r>
              <a:rPr lang="cs-CZ" sz="1200" dirty="0" err="1" smtClean="0">
                <a:hlinkClick r:id="rId5"/>
              </a:rPr>
              <a:t>PxuyKAKEoM</a:t>
            </a:r>
            <a:r>
              <a:rPr lang="cs-CZ" sz="1200" dirty="0" smtClean="0">
                <a:hlinkClick r:id="rId5"/>
              </a:rPr>
              <a:t>:&amp;</a:t>
            </a:r>
            <a:r>
              <a:rPr lang="cs-CZ" sz="1200" dirty="0" err="1" smtClean="0">
                <a:hlinkClick r:id="rId5"/>
              </a:rPr>
              <a:t>imgrefurl</a:t>
            </a:r>
            <a:r>
              <a:rPr lang="cs-CZ" sz="1200" dirty="0" smtClean="0">
                <a:hlinkClick r:id="rId5"/>
              </a:rPr>
              <a:t>=http://kliste.bloguje.cz/627998-slavime</a:t>
            </a:r>
            <a:r>
              <a:rPr lang="cs-CZ" sz="1600" dirty="0" smtClean="0"/>
              <a:t>.</a:t>
            </a:r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google.cz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imgres</a:t>
            </a:r>
            <a:r>
              <a:rPr lang="cs-CZ" sz="1200" dirty="0" smtClean="0">
                <a:hlinkClick r:id="rId6"/>
              </a:rPr>
              <a:t>?q=</a:t>
            </a:r>
            <a:r>
              <a:rPr lang="cs-CZ" sz="1200" dirty="0" err="1" smtClean="0">
                <a:hlinkClick r:id="rId6"/>
              </a:rPr>
              <a:t>eskymák</a:t>
            </a:r>
            <a:r>
              <a:rPr lang="cs-CZ" sz="1200" dirty="0" smtClean="0">
                <a:hlinkClick r:id="rId6"/>
              </a:rPr>
              <a:t>&amp;start=25&amp;</a:t>
            </a:r>
            <a:r>
              <a:rPr lang="cs-CZ" sz="1200" dirty="0" err="1" smtClean="0">
                <a:hlinkClick r:id="rId6"/>
              </a:rPr>
              <a:t>num</a:t>
            </a:r>
            <a:r>
              <a:rPr lang="cs-CZ" sz="1200" dirty="0" smtClean="0">
                <a:hlinkClick r:id="rId6"/>
              </a:rPr>
              <a:t>=10&amp;</a:t>
            </a:r>
            <a:r>
              <a:rPr lang="cs-CZ" sz="1200" dirty="0" err="1" smtClean="0">
                <a:hlinkClick r:id="rId6"/>
              </a:rPr>
              <a:t>hl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gbv</a:t>
            </a:r>
            <a:r>
              <a:rPr lang="cs-CZ" sz="1200" dirty="0" smtClean="0">
                <a:hlinkClick r:id="rId6"/>
              </a:rPr>
              <a:t>=2&amp;</a:t>
            </a:r>
            <a:r>
              <a:rPr lang="cs-CZ" sz="1200" dirty="0" err="1" smtClean="0">
                <a:hlinkClick r:id="rId6"/>
              </a:rPr>
              <a:t>biw</a:t>
            </a:r>
            <a:r>
              <a:rPr lang="cs-CZ" sz="1200" dirty="0" smtClean="0">
                <a:hlinkClick r:id="rId6"/>
              </a:rPr>
              <a:t>=1280&amp;</a:t>
            </a:r>
            <a:r>
              <a:rPr lang="cs-CZ" sz="1200" dirty="0" err="1" smtClean="0">
                <a:hlinkClick r:id="rId6"/>
              </a:rPr>
              <a:t>bih</a:t>
            </a:r>
            <a:r>
              <a:rPr lang="cs-CZ" sz="1200" dirty="0" smtClean="0">
                <a:hlinkClick r:id="rId6"/>
              </a:rPr>
              <a:t>=837&amp;</a:t>
            </a:r>
            <a:r>
              <a:rPr lang="cs-CZ" sz="1200" dirty="0" err="1" smtClean="0">
                <a:hlinkClick r:id="rId6"/>
              </a:rPr>
              <a:t>tbm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isch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tbnid</a:t>
            </a:r>
            <a:r>
              <a:rPr lang="cs-CZ" sz="1200" dirty="0" smtClean="0">
                <a:hlinkClick r:id="rId6"/>
              </a:rPr>
              <a:t>=OhXJCXMJs7kyrM:&amp;</a:t>
            </a:r>
            <a:r>
              <a:rPr lang="cs-CZ" sz="1200" dirty="0" err="1" smtClean="0">
                <a:hlinkClick r:id="rId6"/>
              </a:rPr>
              <a:t>imgrefurl</a:t>
            </a:r>
            <a:r>
              <a:rPr lang="cs-CZ" sz="1200" dirty="0" smtClean="0">
                <a:hlinkClick r:id="rId6"/>
              </a:rPr>
              <a:t>=http://zadny.blog.cz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google.cz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imgres</a:t>
            </a:r>
            <a:r>
              <a:rPr lang="cs-CZ" sz="1200" dirty="0" smtClean="0">
                <a:hlinkClick r:id="rId7"/>
              </a:rPr>
              <a:t>?q=</a:t>
            </a:r>
            <a:r>
              <a:rPr lang="cs-CZ" sz="1200" dirty="0" err="1" smtClean="0">
                <a:hlinkClick r:id="rId7"/>
              </a:rPr>
              <a:t>evropa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num</a:t>
            </a:r>
            <a:r>
              <a:rPr lang="cs-CZ" sz="1200" dirty="0" smtClean="0">
                <a:hlinkClick r:id="rId7"/>
              </a:rPr>
              <a:t>=10&amp;</a:t>
            </a:r>
            <a:r>
              <a:rPr lang="cs-CZ" sz="1200" dirty="0" err="1" smtClean="0">
                <a:hlinkClick r:id="rId7"/>
              </a:rPr>
              <a:t>hl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gbv</a:t>
            </a:r>
            <a:r>
              <a:rPr lang="cs-CZ" sz="1200" dirty="0" smtClean="0">
                <a:hlinkClick r:id="rId7"/>
              </a:rPr>
              <a:t>=2&amp;</a:t>
            </a:r>
            <a:r>
              <a:rPr lang="cs-CZ" sz="1200" dirty="0" err="1" smtClean="0">
                <a:hlinkClick r:id="rId7"/>
              </a:rPr>
              <a:t>biw</a:t>
            </a:r>
            <a:r>
              <a:rPr lang="cs-CZ" sz="1200" dirty="0" smtClean="0">
                <a:hlinkClick r:id="rId7"/>
              </a:rPr>
              <a:t>=1280&amp;</a:t>
            </a:r>
            <a:r>
              <a:rPr lang="cs-CZ" sz="1200" dirty="0" err="1" smtClean="0">
                <a:hlinkClick r:id="rId7"/>
              </a:rPr>
              <a:t>bih</a:t>
            </a:r>
            <a:r>
              <a:rPr lang="cs-CZ" sz="1200" dirty="0" smtClean="0">
                <a:hlinkClick r:id="rId7"/>
              </a:rPr>
              <a:t>=837&amp;</a:t>
            </a:r>
            <a:r>
              <a:rPr lang="cs-CZ" sz="1200" dirty="0" err="1" smtClean="0">
                <a:hlinkClick r:id="rId7"/>
              </a:rPr>
              <a:t>tbm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isch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tbnid</a:t>
            </a:r>
            <a:r>
              <a:rPr lang="cs-CZ" sz="1200" dirty="0" smtClean="0">
                <a:hlinkClick r:id="rId7"/>
              </a:rPr>
              <a:t>=MVlLwhx24g6F4M:&amp;</a:t>
            </a:r>
            <a:r>
              <a:rPr lang="cs-CZ" sz="1200" dirty="0" err="1" smtClean="0">
                <a:hlinkClick r:id="rId7"/>
              </a:rPr>
              <a:t>imgrefurl</a:t>
            </a:r>
            <a:r>
              <a:rPr lang="cs-CZ" sz="1200" dirty="0" smtClean="0">
                <a:hlinkClick r:id="rId7"/>
              </a:rPr>
              <a:t>=http://evropa.adam.cz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google.cz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imgres</a:t>
            </a:r>
            <a:r>
              <a:rPr lang="cs-CZ" sz="1200" dirty="0" smtClean="0">
                <a:hlinkClick r:id="rId8"/>
              </a:rPr>
              <a:t>?q=indián&amp;</a:t>
            </a:r>
            <a:r>
              <a:rPr lang="cs-CZ" sz="1200" dirty="0" err="1" smtClean="0">
                <a:hlinkClick r:id="rId8"/>
              </a:rPr>
              <a:t>hl</a:t>
            </a:r>
            <a:r>
              <a:rPr lang="cs-CZ" sz="1200" dirty="0" smtClean="0">
                <a:hlinkClick r:id="rId8"/>
              </a:rPr>
              <a:t>=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&amp;</a:t>
            </a:r>
            <a:r>
              <a:rPr lang="cs-CZ" sz="1200" dirty="0" err="1" smtClean="0">
                <a:hlinkClick r:id="rId8"/>
              </a:rPr>
              <a:t>gbv</a:t>
            </a:r>
            <a:r>
              <a:rPr lang="cs-CZ" sz="1200" dirty="0" smtClean="0">
                <a:hlinkClick r:id="rId8"/>
              </a:rPr>
              <a:t>=2&amp;</a:t>
            </a:r>
            <a:r>
              <a:rPr lang="cs-CZ" sz="1200" dirty="0" err="1" smtClean="0">
                <a:hlinkClick r:id="rId8"/>
              </a:rPr>
              <a:t>biw</a:t>
            </a:r>
            <a:r>
              <a:rPr lang="cs-CZ" sz="1200" dirty="0" smtClean="0">
                <a:hlinkClick r:id="rId8"/>
              </a:rPr>
              <a:t>=1280&amp;</a:t>
            </a:r>
            <a:r>
              <a:rPr lang="cs-CZ" sz="1200" dirty="0" err="1" smtClean="0">
                <a:hlinkClick r:id="rId8"/>
              </a:rPr>
              <a:t>bih</a:t>
            </a:r>
            <a:r>
              <a:rPr lang="cs-CZ" sz="1200" dirty="0" smtClean="0">
                <a:hlinkClick r:id="rId8"/>
              </a:rPr>
              <a:t>=837&amp;</a:t>
            </a:r>
            <a:r>
              <a:rPr lang="cs-CZ" sz="1200" dirty="0" err="1" smtClean="0">
                <a:hlinkClick r:id="rId8"/>
              </a:rPr>
              <a:t>tbm</a:t>
            </a:r>
            <a:r>
              <a:rPr lang="cs-CZ" sz="1200" dirty="0" smtClean="0">
                <a:hlinkClick r:id="rId8"/>
              </a:rPr>
              <a:t>=</a:t>
            </a:r>
            <a:r>
              <a:rPr lang="cs-CZ" sz="1200" dirty="0" err="1" smtClean="0">
                <a:hlinkClick r:id="rId8"/>
              </a:rPr>
              <a:t>isch</a:t>
            </a:r>
            <a:r>
              <a:rPr lang="cs-CZ" sz="1200" dirty="0" smtClean="0">
                <a:hlinkClick r:id="rId8"/>
              </a:rPr>
              <a:t>&amp;</a:t>
            </a:r>
            <a:r>
              <a:rPr lang="cs-CZ" sz="1200" dirty="0" err="1" smtClean="0">
                <a:hlinkClick r:id="rId8"/>
              </a:rPr>
              <a:t>tbnid</a:t>
            </a:r>
            <a:r>
              <a:rPr lang="cs-CZ" sz="1200" dirty="0" smtClean="0">
                <a:hlinkClick r:id="rId8"/>
              </a:rPr>
              <a:t>=O0J2H49ArmdteM:&amp;</a:t>
            </a:r>
            <a:r>
              <a:rPr lang="cs-CZ" sz="1200" dirty="0" err="1" smtClean="0">
                <a:hlinkClick r:id="rId8"/>
              </a:rPr>
              <a:t>imgrefurl</a:t>
            </a:r>
            <a:r>
              <a:rPr lang="cs-CZ" sz="1200" dirty="0" smtClean="0">
                <a:hlinkClick r:id="rId8"/>
              </a:rPr>
              <a:t>=http://www.paruky-paruky.</a:t>
            </a:r>
            <a:r>
              <a:rPr lang="cs-CZ" sz="1200" dirty="0" err="1" smtClean="0">
                <a:hlinkClick r:id="rId8"/>
              </a:rPr>
              <a:t>cz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google.cz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imgres</a:t>
            </a:r>
            <a:r>
              <a:rPr lang="cs-CZ" sz="1200" dirty="0" smtClean="0">
                <a:hlinkClick r:id="rId9"/>
              </a:rPr>
              <a:t>?q=inkoust&amp;</a:t>
            </a:r>
            <a:r>
              <a:rPr lang="cs-CZ" sz="1200" dirty="0" err="1" smtClean="0">
                <a:hlinkClick r:id="rId9"/>
              </a:rPr>
              <a:t>num</a:t>
            </a:r>
            <a:r>
              <a:rPr lang="cs-CZ" sz="1200" dirty="0" smtClean="0">
                <a:hlinkClick r:id="rId9"/>
              </a:rPr>
              <a:t>=10&amp;</a:t>
            </a:r>
            <a:r>
              <a:rPr lang="cs-CZ" sz="1200" dirty="0" err="1" smtClean="0">
                <a:hlinkClick r:id="rId9"/>
              </a:rPr>
              <a:t>hl</a:t>
            </a:r>
            <a:r>
              <a:rPr lang="cs-CZ" sz="1200" dirty="0" smtClean="0">
                <a:hlinkClick r:id="rId9"/>
              </a:rPr>
              <a:t>=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&amp;</a:t>
            </a:r>
            <a:r>
              <a:rPr lang="cs-CZ" sz="1200" dirty="0" err="1" smtClean="0">
                <a:hlinkClick r:id="rId9"/>
              </a:rPr>
              <a:t>gbv</a:t>
            </a:r>
            <a:r>
              <a:rPr lang="cs-CZ" sz="1200" dirty="0" smtClean="0">
                <a:hlinkClick r:id="rId9"/>
              </a:rPr>
              <a:t>=2&amp;</a:t>
            </a:r>
            <a:r>
              <a:rPr lang="cs-CZ" sz="1200" dirty="0" err="1" smtClean="0">
                <a:hlinkClick r:id="rId9"/>
              </a:rPr>
              <a:t>biw</a:t>
            </a:r>
            <a:r>
              <a:rPr lang="cs-CZ" sz="1200" dirty="0" smtClean="0">
                <a:hlinkClick r:id="rId9"/>
              </a:rPr>
              <a:t>=1280&amp;</a:t>
            </a:r>
            <a:r>
              <a:rPr lang="cs-CZ" sz="1200" dirty="0" err="1" smtClean="0">
                <a:hlinkClick r:id="rId9"/>
              </a:rPr>
              <a:t>bih</a:t>
            </a:r>
            <a:r>
              <a:rPr lang="cs-CZ" sz="1200" dirty="0" smtClean="0">
                <a:hlinkClick r:id="rId9"/>
              </a:rPr>
              <a:t>=837&amp;</a:t>
            </a:r>
            <a:r>
              <a:rPr lang="cs-CZ" sz="1200" dirty="0" err="1" smtClean="0">
                <a:hlinkClick r:id="rId9"/>
              </a:rPr>
              <a:t>tbm</a:t>
            </a:r>
            <a:r>
              <a:rPr lang="cs-CZ" sz="1200" dirty="0" smtClean="0">
                <a:hlinkClick r:id="rId9"/>
              </a:rPr>
              <a:t>=</a:t>
            </a:r>
            <a:r>
              <a:rPr lang="cs-CZ" sz="1200" dirty="0" err="1" smtClean="0">
                <a:hlinkClick r:id="rId9"/>
              </a:rPr>
              <a:t>isch</a:t>
            </a:r>
            <a:r>
              <a:rPr lang="cs-CZ" sz="1200" dirty="0" smtClean="0">
                <a:hlinkClick r:id="rId9"/>
              </a:rPr>
              <a:t>&amp;</a:t>
            </a:r>
            <a:r>
              <a:rPr lang="cs-CZ" sz="1200" dirty="0" err="1" smtClean="0">
                <a:hlinkClick r:id="rId9"/>
              </a:rPr>
              <a:t>tbnid</a:t>
            </a:r>
            <a:r>
              <a:rPr lang="cs-CZ" sz="1200" dirty="0" smtClean="0">
                <a:hlinkClick r:id="rId9"/>
              </a:rPr>
              <a:t>=7ukPWgOk56MEtM:&amp;</a:t>
            </a:r>
            <a:r>
              <a:rPr lang="cs-CZ" sz="1200" dirty="0" err="1" smtClean="0">
                <a:hlinkClick r:id="rId9"/>
              </a:rPr>
              <a:t>imgrefurl</a:t>
            </a:r>
            <a:r>
              <a:rPr lang="cs-CZ" sz="1200" dirty="0" smtClean="0">
                <a:hlinkClick r:id="rId9"/>
              </a:rPr>
              <a:t>=http://www.</a:t>
            </a:r>
            <a:r>
              <a:rPr lang="cs-CZ" sz="1200" dirty="0" err="1" smtClean="0">
                <a:hlinkClick r:id="rId9"/>
              </a:rPr>
              <a:t>stejkr.cz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psaci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potreby</a:t>
            </a:r>
            <a:r>
              <a:rPr lang="cs-CZ" sz="1200" dirty="0" smtClean="0">
                <a:hlinkClick r:id="rId9"/>
              </a:rPr>
              <a:t>-inkousty-</a:t>
            </a:r>
            <a:r>
              <a:rPr lang="cs-CZ" sz="1200" dirty="0" err="1" smtClean="0">
                <a:hlinkClick r:id="rId9"/>
              </a:rPr>
              <a:t>tuse</a:t>
            </a:r>
            <a:r>
              <a:rPr lang="cs-CZ" sz="1200" dirty="0" smtClean="0">
                <a:hlinkClick r:id="rId9"/>
              </a:rPr>
              <a:t>-katskup03.13.php&amp;</a:t>
            </a:r>
            <a:r>
              <a:rPr lang="cs-CZ" sz="1200" dirty="0" err="1" smtClean="0">
                <a:hlinkClick r:id="rId9"/>
              </a:rPr>
              <a:t>docid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google.cz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imgres</a:t>
            </a:r>
            <a:r>
              <a:rPr lang="cs-CZ" sz="1200" dirty="0" smtClean="0">
                <a:hlinkClick r:id="rId10"/>
              </a:rPr>
              <a:t>?q=internet&amp;</a:t>
            </a:r>
            <a:r>
              <a:rPr lang="cs-CZ" sz="1200" dirty="0" err="1" smtClean="0">
                <a:hlinkClick r:id="rId10"/>
              </a:rPr>
              <a:t>num</a:t>
            </a:r>
            <a:r>
              <a:rPr lang="cs-CZ" sz="1200" dirty="0" smtClean="0">
                <a:hlinkClick r:id="rId10"/>
              </a:rPr>
              <a:t>=10&amp;</a:t>
            </a:r>
            <a:r>
              <a:rPr lang="cs-CZ" sz="1200" dirty="0" err="1" smtClean="0">
                <a:hlinkClick r:id="rId10"/>
              </a:rPr>
              <a:t>hl</a:t>
            </a:r>
            <a:r>
              <a:rPr lang="cs-CZ" sz="1200" dirty="0" smtClean="0">
                <a:hlinkClick r:id="rId10"/>
              </a:rPr>
              <a:t>=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&amp;</a:t>
            </a:r>
            <a:r>
              <a:rPr lang="cs-CZ" sz="1200" dirty="0" err="1" smtClean="0">
                <a:hlinkClick r:id="rId10"/>
              </a:rPr>
              <a:t>gbv</a:t>
            </a:r>
            <a:r>
              <a:rPr lang="cs-CZ" sz="1200" dirty="0" smtClean="0">
                <a:hlinkClick r:id="rId10"/>
              </a:rPr>
              <a:t>=2&amp;</a:t>
            </a:r>
            <a:r>
              <a:rPr lang="cs-CZ" sz="1200" dirty="0" err="1" smtClean="0">
                <a:hlinkClick r:id="rId10"/>
              </a:rPr>
              <a:t>biw</a:t>
            </a:r>
            <a:r>
              <a:rPr lang="cs-CZ" sz="1200" dirty="0" smtClean="0">
                <a:hlinkClick r:id="rId10"/>
              </a:rPr>
              <a:t>=1280&amp;</a:t>
            </a:r>
            <a:r>
              <a:rPr lang="cs-CZ" sz="1200" dirty="0" err="1" smtClean="0">
                <a:hlinkClick r:id="rId10"/>
              </a:rPr>
              <a:t>bih</a:t>
            </a:r>
            <a:r>
              <a:rPr lang="cs-CZ" sz="1200" dirty="0" smtClean="0">
                <a:hlinkClick r:id="rId10"/>
              </a:rPr>
              <a:t>=837&amp;</a:t>
            </a:r>
            <a:r>
              <a:rPr lang="cs-CZ" sz="1200" dirty="0" err="1" smtClean="0">
                <a:hlinkClick r:id="rId10"/>
              </a:rPr>
              <a:t>tbm</a:t>
            </a:r>
            <a:r>
              <a:rPr lang="cs-CZ" sz="1200" dirty="0" smtClean="0">
                <a:hlinkClick r:id="rId10"/>
              </a:rPr>
              <a:t>=</a:t>
            </a:r>
            <a:r>
              <a:rPr lang="cs-CZ" sz="1200" dirty="0" err="1" smtClean="0">
                <a:hlinkClick r:id="rId10"/>
              </a:rPr>
              <a:t>isch</a:t>
            </a:r>
            <a:r>
              <a:rPr lang="cs-CZ" sz="1200" dirty="0" smtClean="0">
                <a:hlinkClick r:id="rId10"/>
              </a:rPr>
              <a:t>&amp;</a:t>
            </a:r>
            <a:r>
              <a:rPr lang="cs-CZ" sz="1200" dirty="0" err="1" smtClean="0">
                <a:hlinkClick r:id="rId10"/>
              </a:rPr>
              <a:t>tbnid</a:t>
            </a:r>
            <a:r>
              <a:rPr lang="cs-CZ" sz="1200" dirty="0" smtClean="0">
                <a:hlinkClick r:id="rId10"/>
              </a:rPr>
              <a:t>=WZTRPUkx3r8eJM:&amp;</a:t>
            </a:r>
            <a:r>
              <a:rPr lang="cs-CZ" sz="1200" dirty="0" err="1" smtClean="0">
                <a:hlinkClick r:id="rId10"/>
              </a:rPr>
              <a:t>imgrefurl</a:t>
            </a:r>
            <a:r>
              <a:rPr lang="cs-CZ" sz="1200" dirty="0" smtClean="0">
                <a:hlinkClick r:id="rId10"/>
              </a:rPr>
              <a:t>=http://electronicgadgetreview.com/cs/how-to-import-bookmarks-from-internet-explorer-to-mozilla-firefox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google.cz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imgres</a:t>
            </a:r>
            <a:r>
              <a:rPr lang="cs-CZ" sz="1200" dirty="0" smtClean="0">
                <a:hlinkClick r:id="rId2"/>
              </a:rPr>
              <a:t>?q=okno&amp;</a:t>
            </a:r>
            <a:r>
              <a:rPr lang="cs-CZ" sz="1200" dirty="0" err="1" smtClean="0">
                <a:hlinkClick r:id="rId2"/>
              </a:rPr>
              <a:t>num</a:t>
            </a:r>
            <a:r>
              <a:rPr lang="cs-CZ" sz="1200" dirty="0" smtClean="0">
                <a:hlinkClick r:id="rId2"/>
              </a:rPr>
              <a:t>=10&amp;</a:t>
            </a:r>
            <a:r>
              <a:rPr lang="cs-CZ" sz="1200" dirty="0" err="1" smtClean="0">
                <a:hlinkClick r:id="rId2"/>
              </a:rPr>
              <a:t>hl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gbv</a:t>
            </a:r>
            <a:r>
              <a:rPr lang="cs-CZ" sz="1200" dirty="0" smtClean="0">
                <a:hlinkClick r:id="rId2"/>
              </a:rPr>
              <a:t>=2&amp;</a:t>
            </a:r>
            <a:r>
              <a:rPr lang="cs-CZ" sz="1200" dirty="0" err="1" smtClean="0">
                <a:hlinkClick r:id="rId2"/>
              </a:rPr>
              <a:t>biw</a:t>
            </a:r>
            <a:r>
              <a:rPr lang="cs-CZ" sz="1200" dirty="0" smtClean="0">
                <a:hlinkClick r:id="rId2"/>
              </a:rPr>
              <a:t>=1280&amp;</a:t>
            </a:r>
            <a:r>
              <a:rPr lang="cs-CZ" sz="1200" dirty="0" err="1" smtClean="0">
                <a:hlinkClick r:id="rId2"/>
              </a:rPr>
              <a:t>bih</a:t>
            </a:r>
            <a:r>
              <a:rPr lang="cs-CZ" sz="1200" dirty="0" smtClean="0">
                <a:hlinkClick r:id="rId2"/>
              </a:rPr>
              <a:t>=837&amp;</a:t>
            </a:r>
            <a:r>
              <a:rPr lang="cs-CZ" sz="1200" dirty="0" err="1" smtClean="0">
                <a:hlinkClick r:id="rId2"/>
              </a:rPr>
              <a:t>tbm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isch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tbnid</a:t>
            </a:r>
            <a:r>
              <a:rPr lang="cs-CZ" sz="1200" dirty="0" smtClean="0">
                <a:hlinkClick r:id="rId2"/>
              </a:rPr>
              <a:t>=ZR9PJRvrvYCNUM:&amp;</a:t>
            </a:r>
            <a:r>
              <a:rPr lang="cs-CZ" sz="1200" dirty="0" err="1" smtClean="0">
                <a:hlinkClick r:id="rId2"/>
              </a:rPr>
              <a:t>imgrefurl</a:t>
            </a:r>
            <a:r>
              <a:rPr lang="cs-CZ" sz="1200" dirty="0" smtClean="0">
                <a:hlinkClick r:id="rId2"/>
              </a:rPr>
              <a:t>=http://www.</a:t>
            </a:r>
            <a:r>
              <a:rPr lang="cs-CZ" sz="1200" dirty="0" err="1" smtClean="0">
                <a:hlinkClick r:id="rId2"/>
              </a:rPr>
              <a:t>topprodukt.cz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google.cz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imgres</a:t>
            </a:r>
            <a:r>
              <a:rPr lang="cs-CZ" sz="1200" dirty="0" smtClean="0">
                <a:hlinkClick r:id="rId3"/>
              </a:rPr>
              <a:t>?q=opice&amp;start=23&amp;</a:t>
            </a:r>
            <a:r>
              <a:rPr lang="cs-CZ" sz="1200" dirty="0" err="1" smtClean="0">
                <a:hlinkClick r:id="rId3"/>
              </a:rPr>
              <a:t>num</a:t>
            </a:r>
            <a:r>
              <a:rPr lang="cs-CZ" sz="1200" dirty="0" smtClean="0">
                <a:hlinkClick r:id="rId3"/>
              </a:rPr>
              <a:t>=10&amp;</a:t>
            </a:r>
            <a:r>
              <a:rPr lang="cs-CZ" sz="1200" dirty="0" err="1" smtClean="0">
                <a:hlinkClick r:id="rId3"/>
              </a:rPr>
              <a:t>hl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gbv</a:t>
            </a:r>
            <a:r>
              <a:rPr lang="cs-CZ" sz="1200" dirty="0" smtClean="0">
                <a:hlinkClick r:id="rId3"/>
              </a:rPr>
              <a:t>=2&amp;</a:t>
            </a:r>
            <a:r>
              <a:rPr lang="cs-CZ" sz="1200" dirty="0" err="1" smtClean="0">
                <a:hlinkClick r:id="rId3"/>
              </a:rPr>
              <a:t>biw</a:t>
            </a:r>
            <a:r>
              <a:rPr lang="cs-CZ" sz="1200" dirty="0" smtClean="0">
                <a:hlinkClick r:id="rId3"/>
              </a:rPr>
              <a:t>=1280&amp;</a:t>
            </a:r>
            <a:r>
              <a:rPr lang="cs-CZ" sz="1200" dirty="0" err="1" smtClean="0">
                <a:hlinkClick r:id="rId3"/>
              </a:rPr>
              <a:t>bih</a:t>
            </a:r>
            <a:r>
              <a:rPr lang="cs-CZ" sz="1200" dirty="0" smtClean="0">
                <a:hlinkClick r:id="rId3"/>
              </a:rPr>
              <a:t>=837&amp;</a:t>
            </a:r>
            <a:r>
              <a:rPr lang="cs-CZ" sz="1200" dirty="0" err="1" smtClean="0">
                <a:hlinkClick r:id="rId3"/>
              </a:rPr>
              <a:t>tbm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isch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tbnid</a:t>
            </a:r>
            <a:r>
              <a:rPr lang="cs-CZ" sz="1200" dirty="0" smtClean="0">
                <a:hlinkClick r:id="rId3"/>
              </a:rPr>
              <a:t>=Khz2gCg5PSPIhM:&amp;</a:t>
            </a:r>
            <a:r>
              <a:rPr lang="cs-CZ" sz="1200" dirty="0" err="1" smtClean="0">
                <a:hlinkClick r:id="rId3"/>
              </a:rPr>
              <a:t>imgrefurl</a:t>
            </a:r>
            <a:r>
              <a:rPr lang="cs-CZ" sz="1200" dirty="0" smtClean="0">
                <a:hlinkClick r:id="rId3"/>
              </a:rPr>
              <a:t>=http://www.</a:t>
            </a:r>
            <a:r>
              <a:rPr lang="cs-CZ" sz="1200" dirty="0" err="1" smtClean="0">
                <a:hlinkClick r:id="rId3"/>
              </a:rPr>
              <a:t>gymvr.cz</a:t>
            </a:r>
            <a:r>
              <a:rPr lang="cs-CZ" sz="1200" dirty="0" smtClean="0">
                <a:hlinkClick r:id="rId3"/>
              </a:rPr>
              <a:t>/archivy/</a:t>
            </a:r>
            <a:r>
              <a:rPr lang="cs-CZ" sz="1200" dirty="0" err="1" smtClean="0">
                <a:hlinkClick r:id="rId3"/>
              </a:rPr>
              <a:t>webarchiv</a:t>
            </a:r>
            <a:r>
              <a:rPr lang="cs-CZ" sz="1200" dirty="0" smtClean="0">
                <a:hlinkClick r:id="rId3"/>
              </a:rPr>
              <a:t>/2008/</a:t>
            </a:r>
            <a:r>
              <a:rPr lang="cs-CZ" sz="1200" dirty="0" err="1" smtClean="0">
                <a:hlinkClick r:id="rId3"/>
              </a:rPr>
              <a:t>pivonkova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hrebrina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google.cz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imgres</a:t>
            </a:r>
            <a:r>
              <a:rPr lang="cs-CZ" sz="1200" dirty="0" smtClean="0">
                <a:hlinkClick r:id="rId4"/>
              </a:rPr>
              <a:t>?q=ostrov&amp;</a:t>
            </a:r>
            <a:r>
              <a:rPr lang="cs-CZ" sz="1200" dirty="0" err="1" smtClean="0">
                <a:hlinkClick r:id="rId4"/>
              </a:rPr>
              <a:t>num</a:t>
            </a:r>
            <a:r>
              <a:rPr lang="cs-CZ" sz="1200" dirty="0" smtClean="0">
                <a:hlinkClick r:id="rId4"/>
              </a:rPr>
              <a:t>=10&amp;</a:t>
            </a:r>
            <a:r>
              <a:rPr lang="cs-CZ" sz="1200" dirty="0" err="1" smtClean="0">
                <a:hlinkClick r:id="rId4"/>
              </a:rPr>
              <a:t>hl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gbv</a:t>
            </a:r>
            <a:r>
              <a:rPr lang="cs-CZ" sz="1200" dirty="0" smtClean="0">
                <a:hlinkClick r:id="rId4"/>
              </a:rPr>
              <a:t>=2&amp;</a:t>
            </a:r>
            <a:r>
              <a:rPr lang="cs-CZ" sz="1200" dirty="0" err="1" smtClean="0">
                <a:hlinkClick r:id="rId4"/>
              </a:rPr>
              <a:t>biw</a:t>
            </a:r>
            <a:r>
              <a:rPr lang="cs-CZ" sz="1200" dirty="0" smtClean="0">
                <a:hlinkClick r:id="rId4"/>
              </a:rPr>
              <a:t>=1280&amp;</a:t>
            </a:r>
            <a:r>
              <a:rPr lang="cs-CZ" sz="1200" dirty="0" err="1" smtClean="0">
                <a:hlinkClick r:id="rId4"/>
              </a:rPr>
              <a:t>bih</a:t>
            </a:r>
            <a:r>
              <a:rPr lang="cs-CZ" sz="1200" dirty="0" smtClean="0">
                <a:hlinkClick r:id="rId4"/>
              </a:rPr>
              <a:t>=837&amp;</a:t>
            </a:r>
            <a:r>
              <a:rPr lang="cs-CZ" sz="1200" dirty="0" err="1" smtClean="0">
                <a:hlinkClick r:id="rId4"/>
              </a:rPr>
              <a:t>tbm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isch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tbnid</a:t>
            </a:r>
            <a:r>
              <a:rPr lang="cs-CZ" sz="1200" dirty="0" smtClean="0">
                <a:hlinkClick r:id="rId4"/>
              </a:rPr>
              <a:t>=R8ny2ANLrA0bVM:&amp;</a:t>
            </a:r>
            <a:r>
              <a:rPr lang="cs-CZ" sz="1200" dirty="0" err="1" smtClean="0">
                <a:hlinkClick r:id="rId4"/>
              </a:rPr>
              <a:t>imgrefurl</a:t>
            </a:r>
            <a:r>
              <a:rPr lang="cs-CZ" sz="1200" dirty="0" smtClean="0">
                <a:hlinkClick r:id="rId4"/>
              </a:rPr>
              <a:t>=http://havranek.dolnipovltavi.cz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google.cz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imgres</a:t>
            </a:r>
            <a:r>
              <a:rPr lang="cs-CZ" sz="1200" dirty="0" smtClean="0">
                <a:hlinkClick r:id="rId5"/>
              </a:rPr>
              <a:t>?q=ulice&amp;start=117&amp;</a:t>
            </a:r>
            <a:r>
              <a:rPr lang="cs-CZ" sz="1200" dirty="0" err="1" smtClean="0">
                <a:hlinkClick r:id="rId5"/>
              </a:rPr>
              <a:t>num</a:t>
            </a:r>
            <a:r>
              <a:rPr lang="cs-CZ" sz="1200" dirty="0" smtClean="0">
                <a:hlinkClick r:id="rId5"/>
              </a:rPr>
              <a:t>=10&amp;</a:t>
            </a:r>
            <a:r>
              <a:rPr lang="cs-CZ" sz="1200" dirty="0" err="1" smtClean="0">
                <a:hlinkClick r:id="rId5"/>
              </a:rPr>
              <a:t>hl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gbv</a:t>
            </a:r>
            <a:r>
              <a:rPr lang="cs-CZ" sz="1200" dirty="0" smtClean="0">
                <a:hlinkClick r:id="rId5"/>
              </a:rPr>
              <a:t>=2&amp;</a:t>
            </a:r>
            <a:r>
              <a:rPr lang="cs-CZ" sz="1200" dirty="0" err="1" smtClean="0">
                <a:hlinkClick r:id="rId5"/>
              </a:rPr>
              <a:t>biw</a:t>
            </a:r>
            <a:r>
              <a:rPr lang="cs-CZ" sz="1200" dirty="0" smtClean="0">
                <a:hlinkClick r:id="rId5"/>
              </a:rPr>
              <a:t>=1280&amp;</a:t>
            </a:r>
            <a:r>
              <a:rPr lang="cs-CZ" sz="1200" dirty="0" err="1" smtClean="0">
                <a:hlinkClick r:id="rId5"/>
              </a:rPr>
              <a:t>bih</a:t>
            </a:r>
            <a:r>
              <a:rPr lang="cs-CZ" sz="1200" dirty="0" smtClean="0">
                <a:hlinkClick r:id="rId5"/>
              </a:rPr>
              <a:t>=837&amp;</a:t>
            </a:r>
            <a:r>
              <a:rPr lang="cs-CZ" sz="1200" dirty="0" err="1" smtClean="0">
                <a:hlinkClick r:id="rId5"/>
              </a:rPr>
              <a:t>tbm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isch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tbnid</a:t>
            </a:r>
            <a:r>
              <a:rPr lang="cs-CZ" sz="1200" dirty="0" smtClean="0">
                <a:hlinkClick r:id="rId5"/>
              </a:rPr>
              <a:t>=GLmHP5qnMjE2EM:&amp;</a:t>
            </a:r>
            <a:r>
              <a:rPr lang="cs-CZ" sz="1200" dirty="0" err="1" smtClean="0">
                <a:hlinkClick r:id="rId5"/>
              </a:rPr>
              <a:t>imgrefurl</a:t>
            </a:r>
            <a:r>
              <a:rPr lang="cs-CZ" sz="1200" dirty="0" smtClean="0">
                <a:hlinkClick r:id="rId5"/>
              </a:rPr>
              <a:t>=http://www.</a:t>
            </a:r>
            <a:r>
              <a:rPr lang="cs-CZ" sz="1200" dirty="0" err="1" smtClean="0">
                <a:hlinkClick r:id="rId5"/>
              </a:rPr>
              <a:t>trolejbusyvpraze.net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tb</a:t>
            </a:r>
            <a:r>
              <a:rPr lang="cs-CZ" sz="1200" dirty="0" smtClean="0">
                <a:hlinkClick r:id="rId5"/>
              </a:rPr>
              <a:t>_ar-</a:t>
            </a:r>
            <a:r>
              <a:rPr lang="cs-CZ" sz="1200" dirty="0" err="1" smtClean="0">
                <a:hlinkClick r:id="rId5"/>
              </a:rPr>
              <a:t>slezska</a:t>
            </a:r>
            <a:r>
              <a:rPr lang="cs-CZ" sz="1200" dirty="0" smtClean="0">
                <a:hlinkClick r:id="rId5"/>
              </a:rPr>
              <a:t>_</a:t>
            </a:r>
            <a:r>
              <a:rPr lang="cs-CZ" sz="1200" dirty="0" err="1" smtClean="0">
                <a:hlinkClick r:id="rId5"/>
              </a:rPr>
              <a:t>zizkov.htm</a:t>
            </a:r>
            <a:r>
              <a:rPr lang="cs-CZ" sz="1200" dirty="0" smtClean="0">
                <a:hlinkClick r:id="rId5"/>
              </a:rPr>
              <a:t>&amp;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google.cz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imgres</a:t>
            </a:r>
            <a:r>
              <a:rPr lang="cs-CZ" sz="1200" dirty="0" smtClean="0">
                <a:hlinkClick r:id="rId6"/>
              </a:rPr>
              <a:t>?q=umyvadlo&amp;</a:t>
            </a:r>
            <a:r>
              <a:rPr lang="cs-CZ" sz="1200" dirty="0" err="1" smtClean="0">
                <a:hlinkClick r:id="rId6"/>
              </a:rPr>
              <a:t>num</a:t>
            </a:r>
            <a:r>
              <a:rPr lang="cs-CZ" sz="1200" dirty="0" smtClean="0">
                <a:hlinkClick r:id="rId6"/>
              </a:rPr>
              <a:t>=10&amp;</a:t>
            </a:r>
            <a:r>
              <a:rPr lang="cs-CZ" sz="1200" dirty="0" err="1" smtClean="0">
                <a:hlinkClick r:id="rId6"/>
              </a:rPr>
              <a:t>hl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gbv</a:t>
            </a:r>
            <a:r>
              <a:rPr lang="cs-CZ" sz="1200" dirty="0" smtClean="0">
                <a:hlinkClick r:id="rId6"/>
              </a:rPr>
              <a:t>=2&amp;</a:t>
            </a:r>
            <a:r>
              <a:rPr lang="cs-CZ" sz="1200" dirty="0" err="1" smtClean="0">
                <a:hlinkClick r:id="rId6"/>
              </a:rPr>
              <a:t>biw</a:t>
            </a:r>
            <a:r>
              <a:rPr lang="cs-CZ" sz="1200" dirty="0" smtClean="0">
                <a:hlinkClick r:id="rId6"/>
              </a:rPr>
              <a:t>=1280&amp;</a:t>
            </a:r>
            <a:r>
              <a:rPr lang="cs-CZ" sz="1200" dirty="0" err="1" smtClean="0">
                <a:hlinkClick r:id="rId6"/>
              </a:rPr>
              <a:t>bih</a:t>
            </a:r>
            <a:r>
              <a:rPr lang="cs-CZ" sz="1200" dirty="0" smtClean="0">
                <a:hlinkClick r:id="rId6"/>
              </a:rPr>
              <a:t>=837&amp;</a:t>
            </a:r>
            <a:r>
              <a:rPr lang="cs-CZ" sz="1200" dirty="0" err="1" smtClean="0">
                <a:hlinkClick r:id="rId6"/>
              </a:rPr>
              <a:t>tbm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isch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tbnid</a:t>
            </a:r>
            <a:r>
              <a:rPr lang="cs-CZ" sz="1200" dirty="0" smtClean="0">
                <a:hlinkClick r:id="rId6"/>
              </a:rPr>
              <a:t>=RQLgGw7jAvioAM:&amp;</a:t>
            </a:r>
            <a:r>
              <a:rPr lang="cs-CZ" sz="1200" dirty="0" err="1" smtClean="0">
                <a:hlinkClick r:id="rId6"/>
              </a:rPr>
              <a:t>imgrefurl</a:t>
            </a:r>
            <a:r>
              <a:rPr lang="cs-CZ" sz="1200" dirty="0" smtClean="0">
                <a:hlinkClick r:id="rId6"/>
              </a:rPr>
              <a:t>=http://www.</a:t>
            </a:r>
            <a:r>
              <a:rPr lang="cs-CZ" sz="1200" dirty="0" err="1" smtClean="0">
                <a:hlinkClick r:id="rId6"/>
              </a:rPr>
              <a:t>remax.cz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google.cz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imgres</a:t>
            </a:r>
            <a:r>
              <a:rPr lang="cs-CZ" sz="1200" dirty="0" smtClean="0">
                <a:hlinkClick r:id="rId7"/>
              </a:rPr>
              <a:t>?q=kreslený+upír&amp;</a:t>
            </a:r>
            <a:r>
              <a:rPr lang="cs-CZ" sz="1200" dirty="0" err="1" smtClean="0">
                <a:hlinkClick r:id="rId7"/>
              </a:rPr>
              <a:t>hl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sa</a:t>
            </a:r>
            <a:r>
              <a:rPr lang="cs-CZ" sz="1200" dirty="0" smtClean="0">
                <a:hlinkClick r:id="rId7"/>
              </a:rPr>
              <a:t>=X&amp;</a:t>
            </a:r>
            <a:r>
              <a:rPr lang="cs-CZ" sz="1200" dirty="0" err="1" smtClean="0">
                <a:hlinkClick r:id="rId7"/>
              </a:rPr>
              <a:t>gbv</a:t>
            </a:r>
            <a:r>
              <a:rPr lang="cs-CZ" sz="1200" dirty="0" smtClean="0">
                <a:hlinkClick r:id="rId7"/>
              </a:rPr>
              <a:t>=2&amp;</a:t>
            </a:r>
            <a:r>
              <a:rPr lang="cs-CZ" sz="1200" dirty="0" err="1" smtClean="0">
                <a:hlinkClick r:id="rId7"/>
              </a:rPr>
              <a:t>biw</a:t>
            </a:r>
            <a:r>
              <a:rPr lang="cs-CZ" sz="1200" dirty="0" smtClean="0">
                <a:hlinkClick r:id="rId7"/>
              </a:rPr>
              <a:t>=1280&amp;</a:t>
            </a:r>
            <a:r>
              <a:rPr lang="cs-CZ" sz="1200" dirty="0" err="1" smtClean="0">
                <a:hlinkClick r:id="rId7"/>
              </a:rPr>
              <a:t>bih</a:t>
            </a:r>
            <a:r>
              <a:rPr lang="cs-CZ" sz="1200" dirty="0" smtClean="0">
                <a:hlinkClick r:id="rId7"/>
              </a:rPr>
              <a:t>=837&amp;</a:t>
            </a:r>
            <a:r>
              <a:rPr lang="cs-CZ" sz="1200" dirty="0" err="1" smtClean="0">
                <a:hlinkClick r:id="rId7"/>
              </a:rPr>
              <a:t>tbm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isch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tbnid</a:t>
            </a:r>
            <a:r>
              <a:rPr lang="cs-CZ" sz="1200" dirty="0" smtClean="0">
                <a:hlinkClick r:id="rId7"/>
              </a:rPr>
              <a:t>=n8k8GhzR6RFXEM:&amp;</a:t>
            </a:r>
            <a:r>
              <a:rPr lang="cs-CZ" sz="1200" dirty="0" err="1" smtClean="0">
                <a:hlinkClick r:id="rId7"/>
              </a:rPr>
              <a:t>imgrefurl</a:t>
            </a:r>
            <a:r>
              <a:rPr lang="cs-CZ" sz="1200" dirty="0" smtClean="0">
                <a:hlinkClick r:id="rId7"/>
              </a:rPr>
              <a:t>=http://www.</a:t>
            </a:r>
            <a:r>
              <a:rPr lang="cs-CZ" sz="1200" dirty="0" err="1" smtClean="0">
                <a:hlinkClick r:id="rId7"/>
              </a:rPr>
              <a:t>domaci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napady.cz</a:t>
            </a:r>
            <a:r>
              <a:rPr lang="cs-CZ" sz="1200" dirty="0" smtClean="0">
                <a:hlinkClick r:id="rId7"/>
              </a:rPr>
              <a:t>/barvy-na-sklo/</a:t>
            </a:r>
            <a:r>
              <a:rPr lang="cs-CZ" sz="1200" dirty="0" err="1" smtClean="0">
                <a:hlinkClick r:id="rId7"/>
              </a:rPr>
              <a:t>sablony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halloween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sablony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halloween</a:t>
            </a:r>
            <a:endParaRPr lang="cs-CZ" sz="120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2286000" y="172084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102</TotalTime>
  <Words>152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VYVOZENÍ SAMOHLÁSEK A,a  E,e   I,i  O,o  U,u</vt:lpstr>
      <vt:lpstr>A</vt:lpstr>
      <vt:lpstr>E</vt:lpstr>
      <vt:lpstr>I</vt:lpstr>
      <vt:lpstr>O</vt:lpstr>
      <vt:lpstr>U</vt:lpstr>
      <vt:lpstr>Zdroje: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VYVOZENÍ SAMOHLÁSEK A,a  E,e   I,i  O,o  U,u</dc:title>
  <dc:creator>Stanislav Štěpka</dc:creator>
  <cp:lastModifiedBy>Stepka</cp:lastModifiedBy>
  <cp:revision>19</cp:revision>
  <dcterms:created xsi:type="dcterms:W3CDTF">2011-09-18T15:59:36Z</dcterms:created>
  <dcterms:modified xsi:type="dcterms:W3CDTF">2012-10-14T13:23:26Z</dcterms:modified>
</cp:coreProperties>
</file>