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D17C210-866B-45C5-A58C-64970EA17F3A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5F8F586-43BF-49C1-BF4A-63CEA0EF9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D17C210-866B-45C5-A58C-64970EA17F3A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5F8F586-43BF-49C1-BF4A-63CEA0EF98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D17C210-866B-45C5-A58C-64970EA17F3A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5F8F586-43BF-49C1-BF4A-63CEA0EF9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7C210-866B-45C5-A58C-64970EA17F3A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8F586-43BF-49C1-BF4A-63CEA0EF98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7C210-866B-45C5-A58C-64970EA17F3A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8F586-43BF-49C1-BF4A-63CEA0EF98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D17C210-866B-45C5-A58C-64970EA17F3A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5F8F586-43BF-49C1-BF4A-63CEA0EF98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7C210-866B-45C5-A58C-64970EA17F3A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8F586-43BF-49C1-BF4A-63CEA0EF9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D17C210-866B-45C5-A58C-64970EA17F3A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5F8F586-43BF-49C1-BF4A-63CEA0EF98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D17C210-866B-45C5-A58C-64970EA17F3A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5F8F586-43BF-49C1-BF4A-63CEA0EF98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7C210-866B-45C5-A58C-64970EA17F3A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8F586-43BF-49C1-BF4A-63CEA0EF9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7C210-866B-45C5-A58C-64970EA17F3A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8F586-43BF-49C1-BF4A-63CEA0EF9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D17C210-866B-45C5-A58C-64970EA17F3A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5F8F586-43BF-49C1-BF4A-63CEA0EF9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lev&amp;num=10&amp;hl=cs&amp;gbv=2&amp;biw=1280&amp;bih=837&amp;tbm=isch&amp;tbnid=DmSAysxYAAtD_M:&amp;imgrefurl=http://citaty-o-lasce.cz/lev-obrazky" TargetMode="External"/><Relationship Id="rId3" Type="http://schemas.openxmlformats.org/officeDocument/2006/relationships/hyperlink" Target="http://www.google.cz/imgres?q=lavi&#269;ka&amp;num=10&amp;hl=cs&amp;gbv=2&amp;biw=1280&amp;bih=837&amp;tbm=isch&amp;tbnid=R9TeQ5OK8Xj6ZM:&amp;imgrefurl=http://www.lavicky-kose.com/lavicky/drevena-zahradni-lavicka-z-masivu" TargetMode="External"/><Relationship Id="rId7" Type="http://schemas.openxmlformats.org/officeDocument/2006/relationships/hyperlink" Target="http://www.google.cz/imgres?q=lepidlo&amp;num=10&amp;hl=cs&amp;gbv=2&amp;biw=1280&amp;bih=837&amp;tbm=isch&amp;tbnid=7l6Vomcls_muIM:&amp;imgrefurl=http://jahudkayu.blog.cz/" TargetMode="External"/><Relationship Id="rId12" Type="http://schemas.openxmlformats.org/officeDocument/2006/relationships/hyperlink" Target="http://www.google.cz/imgres?q=lo&#271;&amp;start=22&amp;num=10&amp;hl=cs&amp;gbv=2&amp;biw=1280&amp;bih=837&amp;tbm=isch&amp;tbnid=712BkxLPfzACMM:&amp;imgrefurl=http://www.puzzle-prodej.cz/lod-v-zapadu-slunce" TargetMode="External"/><Relationship Id="rId2" Type="http://schemas.openxmlformats.org/officeDocument/2006/relationships/hyperlink" Target="http://www.lavicky-kose.com/lavick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imgres?q=les&amp;hl=cs&amp;gbv=2&amp;biw=1280&amp;bih=837&amp;tbm=isch&amp;tbnid=iwfRP3aqZe9IfM:&amp;imgrefurl=http://svetnadosah.com/zeme/nemecko/narodni-park-bavorsky-les" TargetMode="External"/><Relationship Id="rId11" Type="http://schemas.openxmlformats.org/officeDocument/2006/relationships/hyperlink" Target="http://www.google.cz/imgres?q=lip&#225;nek&amp;num=10&amp;hl=cs&amp;gbv=2&amp;biw=1280&amp;bih=837&amp;tbm=isch&amp;tbnid=LuvcRyA_lQ1GnM:&amp;imgrefurl=http://www.akcniceny.cz/detail/lipanek-maxi-677145" TargetMode="External"/><Relationship Id="rId5" Type="http://schemas.openxmlformats.org/officeDocument/2006/relationships/hyperlink" Target="http://www.google.cz/imgres?q=lanovka&amp;start=21&amp;num=10&amp;hl=cs&amp;gbv=2&amp;biw=1280&amp;bih=837&amp;tbm=isch&amp;tbnid=WKjBGZ9g68zsHM:&amp;imgrefurl=http://raliska.unigeo.sweb.cz/turisticke_trasy.htm" TargetMode="External"/><Relationship Id="rId10" Type="http://schemas.openxmlformats.org/officeDocument/2006/relationships/hyperlink" Target="http://www.google.cz/imgres?q=li&#353;ka&amp;num=10&amp;hl=cs&amp;gbv=2&amp;biw=1280&amp;bih=837&amp;tbm=isch&amp;tbnid=NwOSju7rn3_VGM:&amp;imgrefurl=http://www.ezoo.cz/zvire" TargetMode="External"/><Relationship Id="rId4" Type="http://schemas.openxmlformats.org/officeDocument/2006/relationships/hyperlink" Target="http://www.google.cz/imgres?q=lampa&amp;num=10&amp;hl=cs&amp;gbv=2&amp;biw=1280&amp;bih=837&amp;tbm=isch&amp;tbnid=Kd1mM7Cs_1ABEM:&amp;imgrefurl=http://www.repliky.info/Lampa-detail-zbozi-6009.html" TargetMode="External"/><Relationship Id="rId9" Type="http://schemas.openxmlformats.org/officeDocument/2006/relationships/hyperlink" Target="http://www.google.cz/imgres?q=list&amp;num=10&amp;hl=cs&amp;gbv=2&amp;biw=1280&amp;bih=837&amp;tbm=isch&amp;tbnid=quEk35FXkz2NVM:&amp;imgrefurl=http://bdadafoto.webzdarma.cz/rostliny_podzim.htm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los&amp;hl=cs&amp;gbv=2&amp;biw=1280&amp;bih=837&amp;tbm=isch&amp;tbnid=FNRj5Mm1k28s6M:&amp;imgrefurl=http://endurancecup.bloger.cz/_/Los-druheho-rocniku-Endurance-Cupu" TargetMode="External"/><Relationship Id="rId2" Type="http://schemas.openxmlformats.org/officeDocument/2006/relationships/hyperlink" Target="http://www.google.cz/imgres?q=lopata&amp;start=52&amp;num=10&amp;hl=cs&amp;gbv=2&amp;biw=1280&amp;bih=837&amp;tbm=isch&amp;tbnid=I9qm9hOf8J1nLM:&amp;imgrefurl=http://vladimirgurtler.blog.pravda.sk/2010/09/30/kosice-caka-deratizacia-proti-potkanom-ale-co-bude-s-patkanm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imgres?q=lunapark&amp;num=10&amp;hl=cs&amp;gbv=2&amp;biw=1280&amp;bih=837&amp;tbm=isch&amp;tbnid=v_8xgeEuiNXmhM:&amp;imgrefurl=http://nursemyra.wordpress.com/tag/luna-park" TargetMode="External"/><Relationship Id="rId5" Type="http://schemas.openxmlformats.org/officeDocument/2006/relationships/hyperlink" Target="http://www.google.cz/imgres?q=lupa&amp;num=10&amp;hl=cs&amp;gbv=2&amp;biw=1280&amp;bih=837&amp;tbm=isch&amp;tbnid=RowIyZ-MxHYUvM:&amp;imgrefurl=http://mtbushcraft.webnode.cz/survival-vybava" TargetMode="External"/><Relationship Id="rId4" Type="http://schemas.openxmlformats.org/officeDocument/2006/relationships/hyperlink" Target="http://www.google.cz/imgres?q=lusky&amp;start=97&amp;num=10&amp;hl=cs&amp;gbv=2&amp;biw=1280&amp;bih=837&amp;tbm=isch&amp;tbnid=rCKr6UIv7n6qmM:&amp;imgrefurl=http://zahradnikpeta.cz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Popis: Logolink_horizontal_zaklad_RGB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428604"/>
            <a:ext cx="5753100" cy="1409700"/>
          </a:xfrm>
          <a:prstGeom prst="rect">
            <a:avLst/>
          </a:prstGeom>
          <a:noFill/>
        </p:spPr>
      </p:pic>
      <p:sp>
        <p:nvSpPr>
          <p:cNvPr id="2049" name="Přímá spojnice se šipkou 3"/>
          <p:cNvSpPr>
            <a:spLocks noChangeShapeType="1"/>
          </p:cNvSpPr>
          <p:nvPr/>
        </p:nvSpPr>
        <p:spPr bwMode="auto">
          <a:xfrm>
            <a:off x="-17463" y="2571750"/>
            <a:ext cx="5889626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571472" y="1866900"/>
            <a:ext cx="8572528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630238" algn="r"/>
                <a:tab pos="6057900" algn="r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Projekt:	Pomoc škole a žákům, registrační číslo projektu CZ.1.07/1.4.00/21.1729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630238" algn="r"/>
                <a:tab pos="6057900" algn="r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Příjemce:	  Základní škola Hluboká nad Vltavou, okres České Budějovice, Karla Čapka 800,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630238" algn="r"/>
                <a:tab pos="6057900" algn="r"/>
              </a:tabLst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449263" y="2285992"/>
            <a:ext cx="9144000" cy="45008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                  373 41 Hluboká nad Vltavou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Metodický list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Název materiálu: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Vyvození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slabik s písmenem   L, </a:t>
            </a:r>
            <a:r>
              <a:rPr kumimoji="0" lang="cs-CZ" sz="1200" b="0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l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	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Autor materiálu: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Mgr. Jana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Štěpková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Jazyk: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český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Zařazení materiálu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Šablona: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	Inovace a zkvalitnění výuky prostřednictvím ICT (III/2)		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Sada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:  </a:t>
            </a:r>
            <a:r>
              <a:rPr lang="cs-CZ" sz="1200">
                <a:latin typeface="Arial" pitchFamily="34" charset="0"/>
                <a:ea typeface="Times New Roman" pitchFamily="18" charset="0"/>
              </a:rPr>
              <a:t>1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/3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	           Číslo DUM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:  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17 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/20 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	Předmět: Český jazyk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Ověření materiálu ve výuce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Datum ověření: 24. 10. 2011	                     Třída: 1.B                  Ověřující učitel: Mgr. Jana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Štěpková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Vzdělávací oblast: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Jazyk a jazyková komunikace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Vzdělávací obor: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Český jazyk a literatura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Tématický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okruh: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Jazyková výchova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Téma: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Vyvození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slabik s písmenem L, </a:t>
            </a:r>
            <a:r>
              <a:rPr kumimoji="0" lang="cs-CZ" sz="1200" b="0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l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Očekávaný výstup: </a:t>
            </a:r>
            <a:r>
              <a:rPr kumimoji="0" lang="cs-CZ" sz="12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rozlišuje zvukovou a grafickou podobu slova, člení slova na hlásky, odlišuje dlouhé a krátké samohlásky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Anotace materiálu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: Prezentace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slouží k vyvozování slabik s písmenem L, </a:t>
            </a:r>
            <a:r>
              <a:rPr kumimoji="0" lang="cs-CZ" sz="1200" b="0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l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pomocí obrázků.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Speciální vzdělávací potřeby: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žádné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Klíčová slova: </a:t>
            </a:r>
            <a:r>
              <a:rPr lang="cs-CZ" sz="1200" dirty="0" smtClean="0">
                <a:latin typeface="Arial" pitchFamily="34" charset="0"/>
                <a:ea typeface="Times New Roman" pitchFamily="18" charset="0"/>
              </a:rPr>
              <a:t>písmeno, samohláska, slabika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Druh učebního materiálu:</a:t>
            </a:r>
            <a:r>
              <a:rPr kumimoji="0" lang="cs-CZ" sz="12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prezentace</a:t>
            </a:r>
            <a:endParaRPr kumimoji="0" lang="cs-CZ" sz="9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Druh aktivity: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aktivita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</a:rPr>
              <a:t>Stupeň a typ vzdělávání: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</a:rPr>
              <a:t>základní vzdělávání – první stupeň – první období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Typická věková skupina: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1. ročník, 6 – 7  let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Celková velikost: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r>
              <a:rPr kumimoji="0" lang="cs-CZ" sz="120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1 111 kB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VYVOZENÍ SLABIK</a:t>
            </a:r>
            <a:r>
              <a:rPr lang="cs-CZ" sz="4400" b="0" dirty="0" smtClean="0">
                <a:solidFill>
                  <a:srgbClr val="FF0000"/>
                </a:solidFill>
              </a:rPr>
              <a:t/>
            </a:r>
            <a:br>
              <a:rPr lang="cs-CZ" sz="4400" b="0" dirty="0" smtClean="0">
                <a:solidFill>
                  <a:srgbClr val="FF0000"/>
                </a:solidFill>
              </a:rPr>
            </a:br>
            <a:r>
              <a:rPr lang="cs-CZ" sz="4400" dirty="0" smtClean="0">
                <a:solidFill>
                  <a:srgbClr val="FF0000"/>
                </a:solidFill>
              </a:rPr>
              <a:t> </a:t>
            </a:r>
            <a:br>
              <a:rPr lang="cs-CZ" sz="4400" dirty="0" smtClean="0">
                <a:solidFill>
                  <a:srgbClr val="FF0000"/>
                </a:solidFill>
              </a:rPr>
            </a:br>
            <a:endParaRPr lang="cs-CZ" sz="4400" b="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b="0" dirty="0" smtClean="0">
                <a:solidFill>
                  <a:srgbClr val="FF0000"/>
                </a:solidFill>
              </a:rPr>
              <a:t>Český jazyk I.ročník</a:t>
            </a:r>
            <a:endParaRPr lang="cs-CZ" sz="3600" b="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57422" y="1857364"/>
            <a:ext cx="272521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L,l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L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7" name="Zástupný symbol pro obsah 6" descr="lavička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500034" y="3571876"/>
            <a:ext cx="2428892" cy="2571768"/>
          </a:xfrm>
        </p:spPr>
      </p:pic>
      <p:sp>
        <p:nvSpPr>
          <p:cNvPr id="6" name="TextovéPole 5"/>
          <p:cNvSpPr txBox="1"/>
          <p:nvPr/>
        </p:nvSpPr>
        <p:spPr>
          <a:xfrm>
            <a:off x="1071538" y="428604"/>
            <a:ext cx="166960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A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9" name="Obrázek 8" descr="lamp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7554" y="1643050"/>
            <a:ext cx="2214578" cy="3143272"/>
          </a:xfrm>
          <a:prstGeom prst="rect">
            <a:avLst/>
          </a:prstGeom>
        </p:spPr>
      </p:pic>
      <p:pic>
        <p:nvPicPr>
          <p:cNvPr id="11" name="Obrázek 10" descr="imag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9322" y="2786058"/>
            <a:ext cx="2609850" cy="2928958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500034" y="2500306"/>
            <a:ext cx="31863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LA</a:t>
            </a:r>
            <a:r>
              <a:rPr lang="cs-CZ" sz="3200" dirty="0" smtClean="0">
                <a:solidFill>
                  <a:srgbClr val="FF0000"/>
                </a:solidFill>
              </a:rPr>
              <a:t>VIČKA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57554" y="5429264"/>
            <a:ext cx="27351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LA</a:t>
            </a:r>
            <a:r>
              <a:rPr lang="cs-CZ" sz="3200" dirty="0" smtClean="0">
                <a:solidFill>
                  <a:srgbClr val="FF0000"/>
                </a:solidFill>
              </a:rPr>
              <a:t>MPA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929322" y="1785926"/>
            <a:ext cx="41409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LA</a:t>
            </a:r>
            <a:r>
              <a:rPr lang="cs-CZ" sz="3200" dirty="0" smtClean="0">
                <a:solidFill>
                  <a:srgbClr val="FF0000"/>
                </a:solidFill>
              </a:rPr>
              <a:t>NOVKA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0"/>
                            </p:stCondLst>
                            <p:childTnLst>
                              <p:par>
                                <p:cTn id="1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8000"/>
                            </p:stCondLst>
                            <p:childTnLst>
                              <p:par>
                                <p:cTn id="16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1000"/>
                            </p:stCondLst>
                            <p:childTnLst>
                              <p:par>
                                <p:cTn id="2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4000"/>
                            </p:stCondLst>
                            <p:childTnLst>
                              <p:par>
                                <p:cTn id="2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7000"/>
                            </p:stCondLst>
                            <p:childTnLst>
                              <p:par>
                                <p:cTn id="2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L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6" name="Zástupný symbol pro obsah 5" descr="les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357158" y="1785926"/>
            <a:ext cx="2685225" cy="2714643"/>
          </a:xfrm>
        </p:spPr>
      </p:pic>
      <p:sp>
        <p:nvSpPr>
          <p:cNvPr id="5" name="TextovéPole 4"/>
          <p:cNvSpPr txBox="1"/>
          <p:nvPr/>
        </p:nvSpPr>
        <p:spPr>
          <a:xfrm>
            <a:off x="1071538" y="428604"/>
            <a:ext cx="105391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E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8" name="Obrázek 7" descr="lepidlo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8992" y="3286124"/>
            <a:ext cx="2500330" cy="3357586"/>
          </a:xfrm>
          <a:prstGeom prst="rect">
            <a:avLst/>
          </a:prstGeom>
        </p:spPr>
      </p:pic>
      <p:pic>
        <p:nvPicPr>
          <p:cNvPr id="10" name="Obrázek 9" descr="llev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86446" y="857232"/>
            <a:ext cx="2500300" cy="3071834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1071538" y="5072074"/>
            <a:ext cx="20003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LE</a:t>
            </a:r>
            <a:r>
              <a:rPr lang="cs-CZ" sz="3200" b="1" dirty="0" smtClean="0">
                <a:solidFill>
                  <a:srgbClr val="FF0000"/>
                </a:solidFill>
              </a:rPr>
              <a:t>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14678" y="2071678"/>
            <a:ext cx="37880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LE</a:t>
            </a:r>
            <a:r>
              <a:rPr lang="cs-CZ" sz="3200" b="1" dirty="0" smtClean="0">
                <a:solidFill>
                  <a:srgbClr val="FF0000"/>
                </a:solidFill>
              </a:rPr>
              <a:t>PIDLO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00826" y="4643446"/>
            <a:ext cx="19698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LE</a:t>
            </a:r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0"/>
                            </p:stCondLst>
                            <p:childTnLst>
                              <p:par>
                                <p:cTn id="1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8000"/>
                            </p:stCondLst>
                            <p:childTnLst>
                              <p:par>
                                <p:cTn id="16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1000"/>
                            </p:stCondLst>
                            <p:childTnLst>
                              <p:par>
                                <p:cTn id="2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4000"/>
                            </p:stCondLst>
                            <p:childTnLst>
                              <p:par>
                                <p:cTn id="2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7000"/>
                            </p:stCondLst>
                            <p:childTnLst>
                              <p:par>
                                <p:cTn id="2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L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list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357158" y="1643050"/>
            <a:ext cx="3404523" cy="2971808"/>
          </a:xfrm>
        </p:spPr>
      </p:pic>
      <p:sp>
        <p:nvSpPr>
          <p:cNvPr id="4" name="TextovéPole 3"/>
          <p:cNvSpPr txBox="1"/>
          <p:nvPr/>
        </p:nvSpPr>
        <p:spPr>
          <a:xfrm>
            <a:off x="1142976" y="428604"/>
            <a:ext cx="138336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I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7" name="Obrázek 6" descr="lišk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3306" y="3571876"/>
            <a:ext cx="2752730" cy="2876550"/>
          </a:xfrm>
          <a:prstGeom prst="rect">
            <a:avLst/>
          </a:prstGeom>
        </p:spPr>
      </p:pic>
      <p:pic>
        <p:nvPicPr>
          <p:cNvPr id="9" name="Obrázek 8" descr="lip¨ánek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2198" y="1500174"/>
            <a:ext cx="2171700" cy="28575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071538" y="5143512"/>
            <a:ext cx="21372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LI</a:t>
            </a:r>
            <a:r>
              <a:rPr lang="cs-CZ" sz="3200" b="1" dirty="0" smtClean="0">
                <a:solidFill>
                  <a:srgbClr val="FF0000"/>
                </a:solidFill>
              </a:rPr>
              <a:t>ST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00496" y="2500306"/>
            <a:ext cx="29320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LI</a:t>
            </a:r>
            <a:r>
              <a:rPr lang="cs-CZ" sz="3200" b="1" dirty="0" smtClean="0">
                <a:solidFill>
                  <a:srgbClr val="FF0000"/>
                </a:solidFill>
              </a:rPr>
              <a:t>ŠKA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43636" y="4643446"/>
            <a:ext cx="40834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LI</a:t>
            </a:r>
            <a:r>
              <a:rPr lang="cs-CZ" sz="3200" b="1" dirty="0" smtClean="0">
                <a:solidFill>
                  <a:srgbClr val="FF0000"/>
                </a:solidFill>
              </a:rPr>
              <a:t>PÁNEK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0"/>
                            </p:stCondLst>
                            <p:childTnLst>
                              <p:par>
                                <p:cTn id="1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8000"/>
                            </p:stCondLst>
                            <p:childTnLst>
                              <p:par>
                                <p:cTn id="16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1000"/>
                            </p:stCondLst>
                            <p:childTnLst>
                              <p:par>
                                <p:cTn id="2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4000"/>
                            </p:stCondLst>
                            <p:childTnLst>
                              <p:par>
                                <p:cTn id="2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7000"/>
                            </p:stCondLst>
                            <p:childTnLst>
                              <p:par>
                                <p:cTn id="2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L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loď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428596" y="1600201"/>
            <a:ext cx="3000395" cy="3328998"/>
          </a:xfrm>
        </p:spPr>
      </p:pic>
      <p:sp>
        <p:nvSpPr>
          <p:cNvPr id="4" name="TextovéPole 3"/>
          <p:cNvSpPr txBox="1"/>
          <p:nvPr/>
        </p:nvSpPr>
        <p:spPr>
          <a:xfrm>
            <a:off x="1142976" y="428604"/>
            <a:ext cx="139737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O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7" name="Obrázek 6" descr="LOPATA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3240" y="2928934"/>
            <a:ext cx="2857500" cy="3362330"/>
          </a:xfrm>
          <a:prstGeom prst="rect">
            <a:avLst/>
          </a:prstGeom>
        </p:spPr>
      </p:pic>
      <p:pic>
        <p:nvPicPr>
          <p:cNvPr id="9" name="Obrázek 8" descr="los-zvir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3636" y="857232"/>
            <a:ext cx="2428892" cy="301656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42976" y="5357826"/>
            <a:ext cx="19110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LO</a:t>
            </a:r>
            <a:r>
              <a:rPr lang="cs-CZ" sz="3200" b="1" dirty="0" smtClean="0">
                <a:solidFill>
                  <a:srgbClr val="FF0000"/>
                </a:solidFill>
              </a:rPr>
              <a:t>Ď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71868" y="1857364"/>
            <a:ext cx="323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LO</a:t>
            </a:r>
            <a:r>
              <a:rPr lang="cs-CZ" sz="3200" b="1" dirty="0" smtClean="0">
                <a:solidFill>
                  <a:srgbClr val="FF0000"/>
                </a:solidFill>
              </a:rPr>
              <a:t>PATA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43702" y="4429132"/>
            <a:ext cx="20387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LO</a:t>
            </a:r>
            <a:r>
              <a:rPr lang="cs-CZ" sz="3200" b="1" dirty="0" smtClean="0">
                <a:solidFill>
                  <a:srgbClr val="FF0000"/>
                </a:solidFill>
              </a:rPr>
              <a:t>S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0"/>
                            </p:stCondLst>
                            <p:childTnLst>
                              <p:par>
                                <p:cTn id="1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8000"/>
                            </p:stCondLst>
                            <p:childTnLst>
                              <p:par>
                                <p:cTn id="16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500"/>
                            </p:stCondLst>
                            <p:childTnLst>
                              <p:par>
                                <p:cTn id="2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500"/>
                            </p:stCondLst>
                            <p:childTnLst>
                              <p:par>
                                <p:cTn id="2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4500"/>
                            </p:stCondLst>
                            <p:childTnLst>
                              <p:par>
                                <p:cTn id="2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L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lusk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571472" y="1785926"/>
            <a:ext cx="2571768" cy="3000396"/>
          </a:xfrm>
        </p:spPr>
      </p:pic>
      <p:sp>
        <p:nvSpPr>
          <p:cNvPr id="4" name="TextovéPole 3"/>
          <p:cNvSpPr txBox="1"/>
          <p:nvPr/>
        </p:nvSpPr>
        <p:spPr>
          <a:xfrm flipH="1">
            <a:off x="1142976" y="428604"/>
            <a:ext cx="18573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U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7" name="Obrázek 6" descr="lup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0364" y="3857628"/>
            <a:ext cx="3257560" cy="2743200"/>
          </a:xfrm>
          <a:prstGeom prst="rect">
            <a:avLst/>
          </a:prstGeom>
        </p:spPr>
      </p:pic>
      <p:pic>
        <p:nvPicPr>
          <p:cNvPr id="9" name="Obrázek 8" descr="luna_park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0628" y="500042"/>
            <a:ext cx="3190844" cy="364333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928662" y="5643578"/>
            <a:ext cx="15921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LU</a:t>
            </a:r>
            <a:r>
              <a:rPr lang="cs-CZ" sz="3200" b="1" dirty="0" smtClean="0">
                <a:solidFill>
                  <a:srgbClr val="FF0000"/>
                </a:solidFill>
              </a:rPr>
              <a:t>SK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14678" y="2786058"/>
            <a:ext cx="22620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LU</a:t>
            </a:r>
            <a:r>
              <a:rPr lang="cs-CZ" sz="3200" b="1" dirty="0" smtClean="0">
                <a:solidFill>
                  <a:srgbClr val="FF0000"/>
                </a:solidFill>
              </a:rPr>
              <a:t>PA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14942" y="4429132"/>
            <a:ext cx="53451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LU</a:t>
            </a:r>
            <a:r>
              <a:rPr lang="cs-CZ" sz="3200" b="1" dirty="0" smtClean="0">
                <a:solidFill>
                  <a:srgbClr val="FF0000"/>
                </a:solidFill>
              </a:rPr>
              <a:t>NAPARK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0"/>
                            </p:stCondLst>
                            <p:childTnLst>
                              <p:par>
                                <p:cTn id="1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8000"/>
                            </p:stCondLst>
                            <p:childTnLst>
                              <p:par>
                                <p:cTn id="16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1000"/>
                            </p:stCondLst>
                            <p:childTnLst>
                              <p:par>
                                <p:cTn id="2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4000"/>
                            </p:stCondLst>
                            <p:childTnLst>
                              <p:par>
                                <p:cTn id="2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7000"/>
                            </p:stCondLst>
                            <p:childTnLst>
                              <p:par>
                                <p:cTn id="2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600" dirty="0" smtClean="0">
                <a:hlinkClick r:id="rId2"/>
              </a:rPr>
              <a:t>Všechny uveřejněné odkazy [cit. 2011 – 09 – 28], </a:t>
            </a:r>
            <a:r>
              <a:rPr lang="cs-CZ" sz="1600" dirty="0" err="1" smtClean="0">
                <a:hlinkClick r:id="rId2"/>
              </a:rPr>
              <a:t>Google</a:t>
            </a:r>
            <a:r>
              <a:rPr lang="cs-CZ" sz="1600" dirty="0" smtClean="0">
                <a:hlinkClick r:id="rId2"/>
              </a:rPr>
              <a:t>. Dostupné na:</a:t>
            </a:r>
          </a:p>
          <a:p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google.cz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imgres</a:t>
            </a:r>
            <a:r>
              <a:rPr lang="cs-CZ" sz="1200" dirty="0" smtClean="0">
                <a:hlinkClick r:id="rId3"/>
              </a:rPr>
              <a:t>?q=lavička&amp;</a:t>
            </a:r>
            <a:r>
              <a:rPr lang="cs-CZ" sz="1200" dirty="0" err="1" smtClean="0">
                <a:hlinkClick r:id="rId3"/>
              </a:rPr>
              <a:t>num</a:t>
            </a:r>
            <a:r>
              <a:rPr lang="cs-CZ" sz="1200" dirty="0" smtClean="0">
                <a:hlinkClick r:id="rId3"/>
              </a:rPr>
              <a:t>=10&amp;</a:t>
            </a:r>
            <a:r>
              <a:rPr lang="cs-CZ" sz="1200" dirty="0" err="1" smtClean="0">
                <a:hlinkClick r:id="rId3"/>
              </a:rPr>
              <a:t>hl</a:t>
            </a:r>
            <a:r>
              <a:rPr lang="cs-CZ" sz="1200" dirty="0" smtClean="0">
                <a:hlinkClick r:id="rId3"/>
              </a:rPr>
              <a:t>=</a:t>
            </a:r>
            <a:r>
              <a:rPr lang="cs-CZ" sz="1200" dirty="0" err="1" smtClean="0">
                <a:hlinkClick r:id="rId3"/>
              </a:rPr>
              <a:t>cs</a:t>
            </a:r>
            <a:r>
              <a:rPr lang="cs-CZ" sz="1200" dirty="0" smtClean="0">
                <a:hlinkClick r:id="rId3"/>
              </a:rPr>
              <a:t>&amp;</a:t>
            </a:r>
            <a:r>
              <a:rPr lang="cs-CZ" sz="1200" dirty="0" err="1" smtClean="0">
                <a:hlinkClick r:id="rId3"/>
              </a:rPr>
              <a:t>gbv</a:t>
            </a:r>
            <a:r>
              <a:rPr lang="cs-CZ" sz="1200" dirty="0" smtClean="0">
                <a:hlinkClick r:id="rId3"/>
              </a:rPr>
              <a:t>=2&amp;</a:t>
            </a:r>
            <a:r>
              <a:rPr lang="cs-CZ" sz="1200" dirty="0" err="1" smtClean="0">
                <a:hlinkClick r:id="rId3"/>
              </a:rPr>
              <a:t>biw</a:t>
            </a:r>
            <a:r>
              <a:rPr lang="cs-CZ" sz="1200" dirty="0" smtClean="0">
                <a:hlinkClick r:id="rId3"/>
              </a:rPr>
              <a:t>=1280&amp;</a:t>
            </a:r>
            <a:r>
              <a:rPr lang="cs-CZ" sz="1200" dirty="0" err="1" smtClean="0">
                <a:hlinkClick r:id="rId3"/>
              </a:rPr>
              <a:t>bih</a:t>
            </a:r>
            <a:r>
              <a:rPr lang="cs-CZ" sz="1200" dirty="0" smtClean="0">
                <a:hlinkClick r:id="rId3"/>
              </a:rPr>
              <a:t>=837&amp;</a:t>
            </a:r>
            <a:r>
              <a:rPr lang="cs-CZ" sz="1200" dirty="0" err="1" smtClean="0">
                <a:hlinkClick r:id="rId3"/>
              </a:rPr>
              <a:t>tbm</a:t>
            </a:r>
            <a:r>
              <a:rPr lang="cs-CZ" sz="1200" dirty="0" smtClean="0">
                <a:hlinkClick r:id="rId3"/>
              </a:rPr>
              <a:t>=</a:t>
            </a:r>
            <a:r>
              <a:rPr lang="cs-CZ" sz="1200" dirty="0" err="1" smtClean="0">
                <a:hlinkClick r:id="rId3"/>
              </a:rPr>
              <a:t>isch</a:t>
            </a:r>
            <a:r>
              <a:rPr lang="cs-CZ" sz="1200" dirty="0" smtClean="0">
                <a:hlinkClick r:id="rId3"/>
              </a:rPr>
              <a:t>&amp;</a:t>
            </a:r>
            <a:r>
              <a:rPr lang="cs-CZ" sz="1200" dirty="0" err="1" smtClean="0">
                <a:hlinkClick r:id="rId3"/>
              </a:rPr>
              <a:t>tbnid</a:t>
            </a:r>
            <a:r>
              <a:rPr lang="cs-CZ" sz="1200" dirty="0" smtClean="0">
                <a:hlinkClick r:id="rId3"/>
              </a:rPr>
              <a:t>=R9TeQ5OK8Xj6ZM:&amp;</a:t>
            </a:r>
            <a:r>
              <a:rPr lang="cs-CZ" sz="1200" dirty="0" err="1" smtClean="0">
                <a:hlinkClick r:id="rId3"/>
              </a:rPr>
              <a:t>imgrefurl</a:t>
            </a:r>
            <a:r>
              <a:rPr lang="cs-CZ" sz="1200" dirty="0" smtClean="0">
                <a:hlinkClick r:id="rId3"/>
              </a:rPr>
              <a:t>=http://www.</a:t>
            </a:r>
            <a:r>
              <a:rPr lang="cs-CZ" sz="1200" dirty="0" err="1" smtClean="0">
                <a:hlinkClick r:id="rId3"/>
              </a:rPr>
              <a:t>lavicky</a:t>
            </a:r>
            <a:r>
              <a:rPr lang="cs-CZ" sz="1200" dirty="0" smtClean="0">
                <a:hlinkClick r:id="rId3"/>
              </a:rPr>
              <a:t>-kose.</a:t>
            </a:r>
            <a:r>
              <a:rPr lang="cs-CZ" sz="1200" dirty="0" err="1" smtClean="0">
                <a:hlinkClick r:id="rId3"/>
              </a:rPr>
              <a:t>com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lavicky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drevena</a:t>
            </a:r>
            <a:r>
              <a:rPr lang="cs-CZ" sz="1200" dirty="0" smtClean="0">
                <a:hlinkClick r:id="rId3"/>
              </a:rPr>
              <a:t>-</a:t>
            </a:r>
            <a:r>
              <a:rPr lang="cs-CZ" sz="1200" dirty="0" err="1" smtClean="0">
                <a:hlinkClick r:id="rId3"/>
              </a:rPr>
              <a:t>zahradni</a:t>
            </a:r>
            <a:r>
              <a:rPr lang="cs-CZ" sz="1200" dirty="0" smtClean="0">
                <a:hlinkClick r:id="rId3"/>
              </a:rPr>
              <a:t>-</a:t>
            </a:r>
            <a:r>
              <a:rPr lang="cs-CZ" sz="1200" dirty="0" err="1" smtClean="0">
                <a:hlinkClick r:id="rId3"/>
              </a:rPr>
              <a:t>lavicka</a:t>
            </a:r>
            <a:r>
              <a:rPr lang="cs-CZ" sz="1200" dirty="0" smtClean="0">
                <a:hlinkClick r:id="rId3"/>
              </a:rPr>
              <a:t>-z-masivu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google.cz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imgres</a:t>
            </a:r>
            <a:r>
              <a:rPr lang="cs-CZ" sz="1200" dirty="0" smtClean="0">
                <a:hlinkClick r:id="rId4"/>
              </a:rPr>
              <a:t>?q=lampa&amp;</a:t>
            </a:r>
            <a:r>
              <a:rPr lang="cs-CZ" sz="1200" dirty="0" err="1" smtClean="0">
                <a:hlinkClick r:id="rId4"/>
              </a:rPr>
              <a:t>num</a:t>
            </a:r>
            <a:r>
              <a:rPr lang="cs-CZ" sz="1200" dirty="0" smtClean="0">
                <a:hlinkClick r:id="rId4"/>
              </a:rPr>
              <a:t>=10&amp;</a:t>
            </a:r>
            <a:r>
              <a:rPr lang="cs-CZ" sz="1200" dirty="0" err="1" smtClean="0">
                <a:hlinkClick r:id="rId4"/>
              </a:rPr>
              <a:t>hl</a:t>
            </a:r>
            <a:r>
              <a:rPr lang="cs-CZ" sz="1200" dirty="0" smtClean="0">
                <a:hlinkClick r:id="rId4"/>
              </a:rPr>
              <a:t>=</a:t>
            </a:r>
            <a:r>
              <a:rPr lang="cs-CZ" sz="1200" dirty="0" err="1" smtClean="0">
                <a:hlinkClick r:id="rId4"/>
              </a:rPr>
              <a:t>cs</a:t>
            </a:r>
            <a:r>
              <a:rPr lang="cs-CZ" sz="1200" dirty="0" smtClean="0">
                <a:hlinkClick r:id="rId4"/>
              </a:rPr>
              <a:t>&amp;</a:t>
            </a:r>
            <a:r>
              <a:rPr lang="cs-CZ" sz="1200" dirty="0" err="1" smtClean="0">
                <a:hlinkClick r:id="rId4"/>
              </a:rPr>
              <a:t>gbv</a:t>
            </a:r>
            <a:r>
              <a:rPr lang="cs-CZ" sz="1200" dirty="0" smtClean="0">
                <a:hlinkClick r:id="rId4"/>
              </a:rPr>
              <a:t>=2&amp;</a:t>
            </a:r>
            <a:r>
              <a:rPr lang="cs-CZ" sz="1200" dirty="0" err="1" smtClean="0">
                <a:hlinkClick r:id="rId4"/>
              </a:rPr>
              <a:t>biw</a:t>
            </a:r>
            <a:r>
              <a:rPr lang="cs-CZ" sz="1200" dirty="0" smtClean="0">
                <a:hlinkClick r:id="rId4"/>
              </a:rPr>
              <a:t>=1280&amp;</a:t>
            </a:r>
            <a:r>
              <a:rPr lang="cs-CZ" sz="1200" dirty="0" err="1" smtClean="0">
                <a:hlinkClick r:id="rId4"/>
              </a:rPr>
              <a:t>bih</a:t>
            </a:r>
            <a:r>
              <a:rPr lang="cs-CZ" sz="1200" dirty="0" smtClean="0">
                <a:hlinkClick r:id="rId4"/>
              </a:rPr>
              <a:t>=837&amp;</a:t>
            </a:r>
            <a:r>
              <a:rPr lang="cs-CZ" sz="1200" dirty="0" err="1" smtClean="0">
                <a:hlinkClick r:id="rId4"/>
              </a:rPr>
              <a:t>tbm</a:t>
            </a:r>
            <a:r>
              <a:rPr lang="cs-CZ" sz="1200" dirty="0" smtClean="0">
                <a:hlinkClick r:id="rId4"/>
              </a:rPr>
              <a:t>=</a:t>
            </a:r>
            <a:r>
              <a:rPr lang="cs-CZ" sz="1200" dirty="0" err="1" smtClean="0">
                <a:hlinkClick r:id="rId4"/>
              </a:rPr>
              <a:t>isch</a:t>
            </a:r>
            <a:r>
              <a:rPr lang="cs-CZ" sz="1200" dirty="0" smtClean="0">
                <a:hlinkClick r:id="rId4"/>
              </a:rPr>
              <a:t>&amp;</a:t>
            </a:r>
            <a:r>
              <a:rPr lang="cs-CZ" sz="1200" dirty="0" err="1" smtClean="0">
                <a:hlinkClick r:id="rId4"/>
              </a:rPr>
              <a:t>tbnid</a:t>
            </a:r>
            <a:r>
              <a:rPr lang="cs-CZ" sz="1200" dirty="0" smtClean="0">
                <a:hlinkClick r:id="rId4"/>
              </a:rPr>
              <a:t>=Kd1mM7Cs_1ABEM:&amp;</a:t>
            </a:r>
            <a:r>
              <a:rPr lang="cs-CZ" sz="1200" dirty="0" err="1" smtClean="0">
                <a:hlinkClick r:id="rId4"/>
              </a:rPr>
              <a:t>imgrefurl</a:t>
            </a:r>
            <a:r>
              <a:rPr lang="cs-CZ" sz="1200" dirty="0" smtClean="0">
                <a:hlinkClick r:id="rId4"/>
              </a:rPr>
              <a:t>=http://www.repliky.</a:t>
            </a:r>
            <a:r>
              <a:rPr lang="cs-CZ" sz="1200" dirty="0" err="1" smtClean="0">
                <a:hlinkClick r:id="rId4"/>
              </a:rPr>
              <a:t>info</a:t>
            </a:r>
            <a:r>
              <a:rPr lang="cs-CZ" sz="1200" dirty="0" smtClean="0">
                <a:hlinkClick r:id="rId4"/>
              </a:rPr>
              <a:t>/Lampa-detail-</a:t>
            </a:r>
            <a:r>
              <a:rPr lang="cs-CZ" sz="1200" dirty="0" err="1" smtClean="0">
                <a:hlinkClick r:id="rId4"/>
              </a:rPr>
              <a:t>zbozi</a:t>
            </a:r>
            <a:r>
              <a:rPr lang="cs-CZ" sz="1200" dirty="0" smtClean="0">
                <a:hlinkClick r:id="rId4"/>
              </a:rPr>
              <a:t>-6009.html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google.cz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imgres</a:t>
            </a:r>
            <a:r>
              <a:rPr lang="cs-CZ" sz="1200" dirty="0" smtClean="0">
                <a:hlinkClick r:id="rId5"/>
              </a:rPr>
              <a:t>?q=lanovka&amp;start=21&amp;</a:t>
            </a:r>
            <a:r>
              <a:rPr lang="cs-CZ" sz="1200" dirty="0" err="1" smtClean="0">
                <a:hlinkClick r:id="rId5"/>
              </a:rPr>
              <a:t>num</a:t>
            </a:r>
            <a:r>
              <a:rPr lang="cs-CZ" sz="1200" dirty="0" smtClean="0">
                <a:hlinkClick r:id="rId5"/>
              </a:rPr>
              <a:t>=10&amp;</a:t>
            </a:r>
            <a:r>
              <a:rPr lang="cs-CZ" sz="1200" dirty="0" err="1" smtClean="0">
                <a:hlinkClick r:id="rId5"/>
              </a:rPr>
              <a:t>hl</a:t>
            </a:r>
            <a:r>
              <a:rPr lang="cs-CZ" sz="1200" dirty="0" smtClean="0">
                <a:hlinkClick r:id="rId5"/>
              </a:rPr>
              <a:t>=</a:t>
            </a:r>
            <a:r>
              <a:rPr lang="cs-CZ" sz="1200" dirty="0" err="1" smtClean="0">
                <a:hlinkClick r:id="rId5"/>
              </a:rPr>
              <a:t>cs</a:t>
            </a:r>
            <a:r>
              <a:rPr lang="cs-CZ" sz="1200" dirty="0" smtClean="0">
                <a:hlinkClick r:id="rId5"/>
              </a:rPr>
              <a:t>&amp;</a:t>
            </a:r>
            <a:r>
              <a:rPr lang="cs-CZ" sz="1200" dirty="0" err="1" smtClean="0">
                <a:hlinkClick r:id="rId5"/>
              </a:rPr>
              <a:t>gbv</a:t>
            </a:r>
            <a:r>
              <a:rPr lang="cs-CZ" sz="1200" dirty="0" smtClean="0">
                <a:hlinkClick r:id="rId5"/>
              </a:rPr>
              <a:t>=2&amp;</a:t>
            </a:r>
            <a:r>
              <a:rPr lang="cs-CZ" sz="1200" dirty="0" err="1" smtClean="0">
                <a:hlinkClick r:id="rId5"/>
              </a:rPr>
              <a:t>biw</a:t>
            </a:r>
            <a:r>
              <a:rPr lang="cs-CZ" sz="1200" dirty="0" smtClean="0">
                <a:hlinkClick r:id="rId5"/>
              </a:rPr>
              <a:t>=1280&amp;</a:t>
            </a:r>
            <a:r>
              <a:rPr lang="cs-CZ" sz="1200" dirty="0" err="1" smtClean="0">
                <a:hlinkClick r:id="rId5"/>
              </a:rPr>
              <a:t>bih</a:t>
            </a:r>
            <a:r>
              <a:rPr lang="cs-CZ" sz="1200" dirty="0" smtClean="0">
                <a:hlinkClick r:id="rId5"/>
              </a:rPr>
              <a:t>=837&amp;</a:t>
            </a:r>
            <a:r>
              <a:rPr lang="cs-CZ" sz="1200" dirty="0" err="1" smtClean="0">
                <a:hlinkClick r:id="rId5"/>
              </a:rPr>
              <a:t>tbm</a:t>
            </a:r>
            <a:r>
              <a:rPr lang="cs-CZ" sz="1200" dirty="0" smtClean="0">
                <a:hlinkClick r:id="rId5"/>
              </a:rPr>
              <a:t>=</a:t>
            </a:r>
            <a:r>
              <a:rPr lang="cs-CZ" sz="1200" dirty="0" err="1" smtClean="0">
                <a:hlinkClick r:id="rId5"/>
              </a:rPr>
              <a:t>isch</a:t>
            </a:r>
            <a:r>
              <a:rPr lang="cs-CZ" sz="1200" dirty="0" smtClean="0">
                <a:hlinkClick r:id="rId5"/>
              </a:rPr>
              <a:t>&amp;</a:t>
            </a:r>
            <a:r>
              <a:rPr lang="cs-CZ" sz="1200" dirty="0" err="1" smtClean="0">
                <a:hlinkClick r:id="rId5"/>
              </a:rPr>
              <a:t>tbnid</a:t>
            </a:r>
            <a:r>
              <a:rPr lang="cs-CZ" sz="1200" dirty="0" smtClean="0">
                <a:hlinkClick r:id="rId5"/>
              </a:rPr>
              <a:t>=WKjBGZ9g68zsHM:&amp;</a:t>
            </a:r>
            <a:r>
              <a:rPr lang="cs-CZ" sz="1200" dirty="0" err="1" smtClean="0">
                <a:hlinkClick r:id="rId5"/>
              </a:rPr>
              <a:t>imgrefurl</a:t>
            </a:r>
            <a:r>
              <a:rPr lang="cs-CZ" sz="1200" dirty="0" smtClean="0">
                <a:hlinkClick r:id="rId5"/>
              </a:rPr>
              <a:t>=http://raliska.unigeo.sweb.cz/turisticke_trasy.htm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google.cz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imgres</a:t>
            </a:r>
            <a:r>
              <a:rPr lang="cs-CZ" sz="1200" dirty="0" smtClean="0">
                <a:hlinkClick r:id="rId6"/>
              </a:rPr>
              <a:t>?q=les&amp;</a:t>
            </a:r>
            <a:r>
              <a:rPr lang="cs-CZ" sz="1200" dirty="0" err="1" smtClean="0">
                <a:hlinkClick r:id="rId6"/>
              </a:rPr>
              <a:t>hl</a:t>
            </a:r>
            <a:r>
              <a:rPr lang="cs-CZ" sz="1200" dirty="0" smtClean="0">
                <a:hlinkClick r:id="rId6"/>
              </a:rPr>
              <a:t>=</a:t>
            </a:r>
            <a:r>
              <a:rPr lang="cs-CZ" sz="1200" dirty="0" err="1" smtClean="0">
                <a:hlinkClick r:id="rId6"/>
              </a:rPr>
              <a:t>cs</a:t>
            </a:r>
            <a:r>
              <a:rPr lang="cs-CZ" sz="1200" dirty="0" smtClean="0">
                <a:hlinkClick r:id="rId6"/>
              </a:rPr>
              <a:t>&amp;</a:t>
            </a:r>
            <a:r>
              <a:rPr lang="cs-CZ" sz="1200" dirty="0" err="1" smtClean="0">
                <a:hlinkClick r:id="rId6"/>
              </a:rPr>
              <a:t>gbv</a:t>
            </a:r>
            <a:r>
              <a:rPr lang="cs-CZ" sz="1200" dirty="0" smtClean="0">
                <a:hlinkClick r:id="rId6"/>
              </a:rPr>
              <a:t>=2&amp;</a:t>
            </a:r>
            <a:r>
              <a:rPr lang="cs-CZ" sz="1200" dirty="0" err="1" smtClean="0">
                <a:hlinkClick r:id="rId6"/>
              </a:rPr>
              <a:t>biw</a:t>
            </a:r>
            <a:r>
              <a:rPr lang="cs-CZ" sz="1200" dirty="0" smtClean="0">
                <a:hlinkClick r:id="rId6"/>
              </a:rPr>
              <a:t>=1280&amp;</a:t>
            </a:r>
            <a:r>
              <a:rPr lang="cs-CZ" sz="1200" dirty="0" err="1" smtClean="0">
                <a:hlinkClick r:id="rId6"/>
              </a:rPr>
              <a:t>bih</a:t>
            </a:r>
            <a:r>
              <a:rPr lang="cs-CZ" sz="1200" dirty="0" smtClean="0">
                <a:hlinkClick r:id="rId6"/>
              </a:rPr>
              <a:t>=837&amp;</a:t>
            </a:r>
            <a:r>
              <a:rPr lang="cs-CZ" sz="1200" dirty="0" err="1" smtClean="0">
                <a:hlinkClick r:id="rId6"/>
              </a:rPr>
              <a:t>tbm</a:t>
            </a:r>
            <a:r>
              <a:rPr lang="cs-CZ" sz="1200" dirty="0" smtClean="0">
                <a:hlinkClick r:id="rId6"/>
              </a:rPr>
              <a:t>=</a:t>
            </a:r>
            <a:r>
              <a:rPr lang="cs-CZ" sz="1200" dirty="0" err="1" smtClean="0">
                <a:hlinkClick r:id="rId6"/>
              </a:rPr>
              <a:t>isch</a:t>
            </a:r>
            <a:r>
              <a:rPr lang="cs-CZ" sz="1200" dirty="0" smtClean="0">
                <a:hlinkClick r:id="rId6"/>
              </a:rPr>
              <a:t>&amp;</a:t>
            </a:r>
            <a:r>
              <a:rPr lang="cs-CZ" sz="1200" dirty="0" err="1" smtClean="0">
                <a:hlinkClick r:id="rId6"/>
              </a:rPr>
              <a:t>tbnid</a:t>
            </a:r>
            <a:r>
              <a:rPr lang="cs-CZ" sz="1200" dirty="0" smtClean="0">
                <a:hlinkClick r:id="rId6"/>
              </a:rPr>
              <a:t>=iwfRP3aqZe9IfM:&amp;</a:t>
            </a:r>
            <a:r>
              <a:rPr lang="cs-CZ" sz="1200" dirty="0" err="1" smtClean="0">
                <a:hlinkClick r:id="rId6"/>
              </a:rPr>
              <a:t>imgrefurl</a:t>
            </a:r>
            <a:r>
              <a:rPr lang="cs-CZ" sz="1200" dirty="0" smtClean="0">
                <a:hlinkClick r:id="rId6"/>
              </a:rPr>
              <a:t>=http://svetnadosah.com/zeme/nemecko/narodni-park-bavorsky-les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google.cz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imgres</a:t>
            </a:r>
            <a:r>
              <a:rPr lang="cs-CZ" sz="1200" dirty="0" smtClean="0">
                <a:hlinkClick r:id="rId7"/>
              </a:rPr>
              <a:t>?q=lepidlo&amp;</a:t>
            </a:r>
            <a:r>
              <a:rPr lang="cs-CZ" sz="1200" dirty="0" err="1" smtClean="0">
                <a:hlinkClick r:id="rId7"/>
              </a:rPr>
              <a:t>num</a:t>
            </a:r>
            <a:r>
              <a:rPr lang="cs-CZ" sz="1200" dirty="0" smtClean="0">
                <a:hlinkClick r:id="rId7"/>
              </a:rPr>
              <a:t>=10&amp;</a:t>
            </a:r>
            <a:r>
              <a:rPr lang="cs-CZ" sz="1200" dirty="0" err="1" smtClean="0">
                <a:hlinkClick r:id="rId7"/>
              </a:rPr>
              <a:t>hl</a:t>
            </a:r>
            <a:r>
              <a:rPr lang="cs-CZ" sz="1200" dirty="0" smtClean="0">
                <a:hlinkClick r:id="rId7"/>
              </a:rPr>
              <a:t>=</a:t>
            </a:r>
            <a:r>
              <a:rPr lang="cs-CZ" sz="1200" dirty="0" err="1" smtClean="0">
                <a:hlinkClick r:id="rId7"/>
              </a:rPr>
              <a:t>cs</a:t>
            </a:r>
            <a:r>
              <a:rPr lang="cs-CZ" sz="1200" dirty="0" smtClean="0">
                <a:hlinkClick r:id="rId7"/>
              </a:rPr>
              <a:t>&amp;</a:t>
            </a:r>
            <a:r>
              <a:rPr lang="cs-CZ" sz="1200" dirty="0" err="1" smtClean="0">
                <a:hlinkClick r:id="rId7"/>
              </a:rPr>
              <a:t>gbv</a:t>
            </a:r>
            <a:r>
              <a:rPr lang="cs-CZ" sz="1200" dirty="0" smtClean="0">
                <a:hlinkClick r:id="rId7"/>
              </a:rPr>
              <a:t>=2&amp;</a:t>
            </a:r>
            <a:r>
              <a:rPr lang="cs-CZ" sz="1200" dirty="0" err="1" smtClean="0">
                <a:hlinkClick r:id="rId7"/>
              </a:rPr>
              <a:t>biw</a:t>
            </a:r>
            <a:r>
              <a:rPr lang="cs-CZ" sz="1200" dirty="0" smtClean="0">
                <a:hlinkClick r:id="rId7"/>
              </a:rPr>
              <a:t>=1280&amp;</a:t>
            </a:r>
            <a:r>
              <a:rPr lang="cs-CZ" sz="1200" dirty="0" err="1" smtClean="0">
                <a:hlinkClick r:id="rId7"/>
              </a:rPr>
              <a:t>bih</a:t>
            </a:r>
            <a:r>
              <a:rPr lang="cs-CZ" sz="1200" dirty="0" smtClean="0">
                <a:hlinkClick r:id="rId7"/>
              </a:rPr>
              <a:t>=837&amp;</a:t>
            </a:r>
            <a:r>
              <a:rPr lang="cs-CZ" sz="1200" dirty="0" err="1" smtClean="0">
                <a:hlinkClick r:id="rId7"/>
              </a:rPr>
              <a:t>tbm</a:t>
            </a:r>
            <a:r>
              <a:rPr lang="cs-CZ" sz="1200" dirty="0" smtClean="0">
                <a:hlinkClick r:id="rId7"/>
              </a:rPr>
              <a:t>=</a:t>
            </a:r>
            <a:r>
              <a:rPr lang="cs-CZ" sz="1200" dirty="0" err="1" smtClean="0">
                <a:hlinkClick r:id="rId7"/>
              </a:rPr>
              <a:t>isch</a:t>
            </a:r>
            <a:r>
              <a:rPr lang="cs-CZ" sz="1200" dirty="0" smtClean="0">
                <a:hlinkClick r:id="rId7"/>
              </a:rPr>
              <a:t>&amp;</a:t>
            </a:r>
            <a:r>
              <a:rPr lang="cs-CZ" sz="1200" dirty="0" err="1" smtClean="0">
                <a:hlinkClick r:id="rId7"/>
              </a:rPr>
              <a:t>tbnid</a:t>
            </a:r>
            <a:r>
              <a:rPr lang="cs-CZ" sz="1200" dirty="0" smtClean="0">
                <a:hlinkClick r:id="rId7"/>
              </a:rPr>
              <a:t>=7l6Vomcls_</a:t>
            </a:r>
            <a:r>
              <a:rPr lang="cs-CZ" sz="1200" dirty="0" err="1" smtClean="0">
                <a:hlinkClick r:id="rId7"/>
              </a:rPr>
              <a:t>muIM</a:t>
            </a:r>
            <a:r>
              <a:rPr lang="cs-CZ" sz="1200" dirty="0" smtClean="0">
                <a:hlinkClick r:id="rId7"/>
              </a:rPr>
              <a:t>:&amp;</a:t>
            </a:r>
            <a:r>
              <a:rPr lang="cs-CZ" sz="1200" dirty="0" err="1" smtClean="0">
                <a:hlinkClick r:id="rId7"/>
              </a:rPr>
              <a:t>imgrefurl</a:t>
            </a:r>
            <a:r>
              <a:rPr lang="cs-CZ" sz="1200" dirty="0" smtClean="0">
                <a:hlinkClick r:id="rId7"/>
              </a:rPr>
              <a:t>=http://jahudkayu.blog.cz/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http://www.</a:t>
            </a:r>
            <a:r>
              <a:rPr lang="cs-CZ" sz="1200" dirty="0" err="1" smtClean="0">
                <a:hlinkClick r:id="rId8"/>
              </a:rPr>
              <a:t>google.cz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imgres</a:t>
            </a:r>
            <a:r>
              <a:rPr lang="cs-CZ" sz="1200" dirty="0" smtClean="0">
                <a:hlinkClick r:id="rId8"/>
              </a:rPr>
              <a:t>?q=lev&amp;</a:t>
            </a:r>
            <a:r>
              <a:rPr lang="cs-CZ" sz="1200" dirty="0" err="1" smtClean="0">
                <a:hlinkClick r:id="rId8"/>
              </a:rPr>
              <a:t>num</a:t>
            </a:r>
            <a:r>
              <a:rPr lang="cs-CZ" sz="1200" dirty="0" smtClean="0">
                <a:hlinkClick r:id="rId8"/>
              </a:rPr>
              <a:t>=10&amp;</a:t>
            </a:r>
            <a:r>
              <a:rPr lang="cs-CZ" sz="1200" dirty="0" err="1" smtClean="0">
                <a:hlinkClick r:id="rId8"/>
              </a:rPr>
              <a:t>hl</a:t>
            </a:r>
            <a:r>
              <a:rPr lang="cs-CZ" sz="1200" dirty="0" smtClean="0">
                <a:hlinkClick r:id="rId8"/>
              </a:rPr>
              <a:t>=</a:t>
            </a:r>
            <a:r>
              <a:rPr lang="cs-CZ" sz="1200" dirty="0" err="1" smtClean="0">
                <a:hlinkClick r:id="rId8"/>
              </a:rPr>
              <a:t>cs</a:t>
            </a:r>
            <a:r>
              <a:rPr lang="cs-CZ" sz="1200" dirty="0" smtClean="0">
                <a:hlinkClick r:id="rId8"/>
              </a:rPr>
              <a:t>&amp;</a:t>
            </a:r>
            <a:r>
              <a:rPr lang="cs-CZ" sz="1200" dirty="0" err="1" smtClean="0">
                <a:hlinkClick r:id="rId8"/>
              </a:rPr>
              <a:t>gbv</a:t>
            </a:r>
            <a:r>
              <a:rPr lang="cs-CZ" sz="1200" dirty="0" smtClean="0">
                <a:hlinkClick r:id="rId8"/>
              </a:rPr>
              <a:t>=2&amp;</a:t>
            </a:r>
            <a:r>
              <a:rPr lang="cs-CZ" sz="1200" dirty="0" err="1" smtClean="0">
                <a:hlinkClick r:id="rId8"/>
              </a:rPr>
              <a:t>biw</a:t>
            </a:r>
            <a:r>
              <a:rPr lang="cs-CZ" sz="1200" dirty="0" smtClean="0">
                <a:hlinkClick r:id="rId8"/>
              </a:rPr>
              <a:t>=1280&amp;</a:t>
            </a:r>
            <a:r>
              <a:rPr lang="cs-CZ" sz="1200" dirty="0" err="1" smtClean="0">
                <a:hlinkClick r:id="rId8"/>
              </a:rPr>
              <a:t>bih</a:t>
            </a:r>
            <a:r>
              <a:rPr lang="cs-CZ" sz="1200" dirty="0" smtClean="0">
                <a:hlinkClick r:id="rId8"/>
              </a:rPr>
              <a:t>=837&amp;</a:t>
            </a:r>
            <a:r>
              <a:rPr lang="cs-CZ" sz="1200" dirty="0" err="1" smtClean="0">
                <a:hlinkClick r:id="rId8"/>
              </a:rPr>
              <a:t>tbm</a:t>
            </a:r>
            <a:r>
              <a:rPr lang="cs-CZ" sz="1200" dirty="0" smtClean="0">
                <a:hlinkClick r:id="rId8"/>
              </a:rPr>
              <a:t>=</a:t>
            </a:r>
            <a:r>
              <a:rPr lang="cs-CZ" sz="1200" dirty="0" err="1" smtClean="0">
                <a:hlinkClick r:id="rId8"/>
              </a:rPr>
              <a:t>isch</a:t>
            </a:r>
            <a:r>
              <a:rPr lang="cs-CZ" sz="1200" dirty="0" smtClean="0">
                <a:hlinkClick r:id="rId8"/>
              </a:rPr>
              <a:t>&amp;</a:t>
            </a:r>
            <a:r>
              <a:rPr lang="cs-CZ" sz="1200" dirty="0" err="1" smtClean="0">
                <a:hlinkClick r:id="rId8"/>
              </a:rPr>
              <a:t>tbnid</a:t>
            </a:r>
            <a:r>
              <a:rPr lang="cs-CZ" sz="1200" dirty="0" smtClean="0">
                <a:hlinkClick r:id="rId8"/>
              </a:rPr>
              <a:t>=</a:t>
            </a:r>
            <a:r>
              <a:rPr lang="cs-CZ" sz="1200" dirty="0" err="1" smtClean="0">
                <a:hlinkClick r:id="rId8"/>
              </a:rPr>
              <a:t>DmSAysxYAAtD</a:t>
            </a:r>
            <a:r>
              <a:rPr lang="cs-CZ" sz="1200" dirty="0" smtClean="0">
                <a:hlinkClick r:id="rId8"/>
              </a:rPr>
              <a:t>_M:&amp;</a:t>
            </a:r>
            <a:r>
              <a:rPr lang="cs-CZ" sz="1200" dirty="0" err="1" smtClean="0">
                <a:hlinkClick r:id="rId8"/>
              </a:rPr>
              <a:t>imgrefurl</a:t>
            </a:r>
            <a:r>
              <a:rPr lang="cs-CZ" sz="1200" dirty="0" smtClean="0">
                <a:hlinkClick r:id="rId8"/>
              </a:rPr>
              <a:t>=http://citaty-o-lasce.cz/lev-obrazky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http://www.</a:t>
            </a:r>
            <a:r>
              <a:rPr lang="cs-CZ" sz="1200" dirty="0" err="1" smtClean="0">
                <a:hlinkClick r:id="rId9"/>
              </a:rPr>
              <a:t>google.cz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imgres</a:t>
            </a:r>
            <a:r>
              <a:rPr lang="cs-CZ" sz="1200" dirty="0" smtClean="0">
                <a:hlinkClick r:id="rId9"/>
              </a:rPr>
              <a:t>?q=list&amp;</a:t>
            </a:r>
            <a:r>
              <a:rPr lang="cs-CZ" sz="1200" dirty="0" err="1" smtClean="0">
                <a:hlinkClick r:id="rId9"/>
              </a:rPr>
              <a:t>num</a:t>
            </a:r>
            <a:r>
              <a:rPr lang="cs-CZ" sz="1200" dirty="0" smtClean="0">
                <a:hlinkClick r:id="rId9"/>
              </a:rPr>
              <a:t>=10&amp;</a:t>
            </a:r>
            <a:r>
              <a:rPr lang="cs-CZ" sz="1200" dirty="0" err="1" smtClean="0">
                <a:hlinkClick r:id="rId9"/>
              </a:rPr>
              <a:t>hl</a:t>
            </a:r>
            <a:r>
              <a:rPr lang="cs-CZ" sz="1200" dirty="0" smtClean="0">
                <a:hlinkClick r:id="rId9"/>
              </a:rPr>
              <a:t>=</a:t>
            </a:r>
            <a:r>
              <a:rPr lang="cs-CZ" sz="1200" dirty="0" err="1" smtClean="0">
                <a:hlinkClick r:id="rId9"/>
              </a:rPr>
              <a:t>cs</a:t>
            </a:r>
            <a:r>
              <a:rPr lang="cs-CZ" sz="1200" dirty="0" smtClean="0">
                <a:hlinkClick r:id="rId9"/>
              </a:rPr>
              <a:t>&amp;</a:t>
            </a:r>
            <a:r>
              <a:rPr lang="cs-CZ" sz="1200" dirty="0" err="1" smtClean="0">
                <a:hlinkClick r:id="rId9"/>
              </a:rPr>
              <a:t>gbv</a:t>
            </a:r>
            <a:r>
              <a:rPr lang="cs-CZ" sz="1200" dirty="0" smtClean="0">
                <a:hlinkClick r:id="rId9"/>
              </a:rPr>
              <a:t>=2&amp;</a:t>
            </a:r>
            <a:r>
              <a:rPr lang="cs-CZ" sz="1200" dirty="0" err="1" smtClean="0">
                <a:hlinkClick r:id="rId9"/>
              </a:rPr>
              <a:t>biw</a:t>
            </a:r>
            <a:r>
              <a:rPr lang="cs-CZ" sz="1200" dirty="0" smtClean="0">
                <a:hlinkClick r:id="rId9"/>
              </a:rPr>
              <a:t>=1280&amp;</a:t>
            </a:r>
            <a:r>
              <a:rPr lang="cs-CZ" sz="1200" dirty="0" err="1" smtClean="0">
                <a:hlinkClick r:id="rId9"/>
              </a:rPr>
              <a:t>bih</a:t>
            </a:r>
            <a:r>
              <a:rPr lang="cs-CZ" sz="1200" dirty="0" smtClean="0">
                <a:hlinkClick r:id="rId9"/>
              </a:rPr>
              <a:t>=837&amp;</a:t>
            </a:r>
            <a:r>
              <a:rPr lang="cs-CZ" sz="1200" dirty="0" err="1" smtClean="0">
                <a:hlinkClick r:id="rId9"/>
              </a:rPr>
              <a:t>tbm</a:t>
            </a:r>
            <a:r>
              <a:rPr lang="cs-CZ" sz="1200" dirty="0" smtClean="0">
                <a:hlinkClick r:id="rId9"/>
              </a:rPr>
              <a:t>=</a:t>
            </a:r>
            <a:r>
              <a:rPr lang="cs-CZ" sz="1200" dirty="0" err="1" smtClean="0">
                <a:hlinkClick r:id="rId9"/>
              </a:rPr>
              <a:t>isch</a:t>
            </a:r>
            <a:r>
              <a:rPr lang="cs-CZ" sz="1200" dirty="0" smtClean="0">
                <a:hlinkClick r:id="rId9"/>
              </a:rPr>
              <a:t>&amp;</a:t>
            </a:r>
            <a:r>
              <a:rPr lang="cs-CZ" sz="1200" dirty="0" err="1" smtClean="0">
                <a:hlinkClick r:id="rId9"/>
              </a:rPr>
              <a:t>tbnid</a:t>
            </a:r>
            <a:r>
              <a:rPr lang="cs-CZ" sz="1200" dirty="0" smtClean="0">
                <a:hlinkClick r:id="rId9"/>
              </a:rPr>
              <a:t>=quEk35FXkz2NVM:&amp;</a:t>
            </a:r>
            <a:r>
              <a:rPr lang="cs-CZ" sz="1200" dirty="0" err="1" smtClean="0">
                <a:hlinkClick r:id="rId9"/>
              </a:rPr>
              <a:t>imgrefurl</a:t>
            </a:r>
            <a:r>
              <a:rPr lang="cs-CZ" sz="1200" dirty="0" smtClean="0">
                <a:hlinkClick r:id="rId9"/>
              </a:rPr>
              <a:t>=http://bdadafoto.webzdarma.cz/rostliny_podzim.htm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http://www.</a:t>
            </a:r>
            <a:r>
              <a:rPr lang="cs-CZ" sz="1200" dirty="0" err="1" smtClean="0">
                <a:hlinkClick r:id="rId10"/>
              </a:rPr>
              <a:t>google.cz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imgres</a:t>
            </a:r>
            <a:r>
              <a:rPr lang="cs-CZ" sz="1200" dirty="0" smtClean="0">
                <a:hlinkClick r:id="rId10"/>
              </a:rPr>
              <a:t>?q=liška&amp;</a:t>
            </a:r>
            <a:r>
              <a:rPr lang="cs-CZ" sz="1200" dirty="0" err="1" smtClean="0">
                <a:hlinkClick r:id="rId10"/>
              </a:rPr>
              <a:t>num</a:t>
            </a:r>
            <a:r>
              <a:rPr lang="cs-CZ" sz="1200" dirty="0" smtClean="0">
                <a:hlinkClick r:id="rId10"/>
              </a:rPr>
              <a:t>=10&amp;</a:t>
            </a:r>
            <a:r>
              <a:rPr lang="cs-CZ" sz="1200" dirty="0" err="1" smtClean="0">
                <a:hlinkClick r:id="rId10"/>
              </a:rPr>
              <a:t>hl</a:t>
            </a:r>
            <a:r>
              <a:rPr lang="cs-CZ" sz="1200" dirty="0" smtClean="0">
                <a:hlinkClick r:id="rId10"/>
              </a:rPr>
              <a:t>=</a:t>
            </a:r>
            <a:r>
              <a:rPr lang="cs-CZ" sz="1200" dirty="0" err="1" smtClean="0">
                <a:hlinkClick r:id="rId10"/>
              </a:rPr>
              <a:t>cs</a:t>
            </a:r>
            <a:r>
              <a:rPr lang="cs-CZ" sz="1200" dirty="0" smtClean="0">
                <a:hlinkClick r:id="rId10"/>
              </a:rPr>
              <a:t>&amp;</a:t>
            </a:r>
            <a:r>
              <a:rPr lang="cs-CZ" sz="1200" dirty="0" err="1" smtClean="0">
                <a:hlinkClick r:id="rId10"/>
              </a:rPr>
              <a:t>gbv</a:t>
            </a:r>
            <a:r>
              <a:rPr lang="cs-CZ" sz="1200" dirty="0" smtClean="0">
                <a:hlinkClick r:id="rId10"/>
              </a:rPr>
              <a:t>=2&amp;</a:t>
            </a:r>
            <a:r>
              <a:rPr lang="cs-CZ" sz="1200" dirty="0" err="1" smtClean="0">
                <a:hlinkClick r:id="rId10"/>
              </a:rPr>
              <a:t>biw</a:t>
            </a:r>
            <a:r>
              <a:rPr lang="cs-CZ" sz="1200" dirty="0" smtClean="0">
                <a:hlinkClick r:id="rId10"/>
              </a:rPr>
              <a:t>=1280&amp;</a:t>
            </a:r>
            <a:r>
              <a:rPr lang="cs-CZ" sz="1200" dirty="0" err="1" smtClean="0">
                <a:hlinkClick r:id="rId10"/>
              </a:rPr>
              <a:t>bih</a:t>
            </a:r>
            <a:r>
              <a:rPr lang="cs-CZ" sz="1200" dirty="0" smtClean="0">
                <a:hlinkClick r:id="rId10"/>
              </a:rPr>
              <a:t>=837&amp;</a:t>
            </a:r>
            <a:r>
              <a:rPr lang="cs-CZ" sz="1200" dirty="0" err="1" smtClean="0">
                <a:hlinkClick r:id="rId10"/>
              </a:rPr>
              <a:t>tbm</a:t>
            </a:r>
            <a:r>
              <a:rPr lang="cs-CZ" sz="1200" dirty="0" smtClean="0">
                <a:hlinkClick r:id="rId10"/>
              </a:rPr>
              <a:t>=</a:t>
            </a:r>
            <a:r>
              <a:rPr lang="cs-CZ" sz="1200" dirty="0" err="1" smtClean="0">
                <a:hlinkClick r:id="rId10"/>
              </a:rPr>
              <a:t>isch</a:t>
            </a:r>
            <a:r>
              <a:rPr lang="cs-CZ" sz="1200" dirty="0" smtClean="0">
                <a:hlinkClick r:id="rId10"/>
              </a:rPr>
              <a:t>&amp;</a:t>
            </a:r>
            <a:r>
              <a:rPr lang="cs-CZ" sz="1200" dirty="0" err="1" smtClean="0">
                <a:hlinkClick r:id="rId10"/>
              </a:rPr>
              <a:t>tbnid</a:t>
            </a:r>
            <a:r>
              <a:rPr lang="cs-CZ" sz="1200" dirty="0" smtClean="0">
                <a:hlinkClick r:id="rId10"/>
              </a:rPr>
              <a:t>=NwOSju7rn3_VGM:&amp;</a:t>
            </a:r>
            <a:r>
              <a:rPr lang="cs-CZ" sz="1200" dirty="0" err="1" smtClean="0">
                <a:hlinkClick r:id="rId10"/>
              </a:rPr>
              <a:t>imgrefurl</a:t>
            </a:r>
            <a:r>
              <a:rPr lang="cs-CZ" sz="1200" dirty="0" smtClean="0">
                <a:hlinkClick r:id="rId10"/>
              </a:rPr>
              <a:t>=http://www.</a:t>
            </a:r>
            <a:r>
              <a:rPr lang="cs-CZ" sz="1200" dirty="0" err="1" smtClean="0">
                <a:hlinkClick r:id="rId10"/>
              </a:rPr>
              <a:t>ezoo.cz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zvire</a:t>
            </a:r>
            <a:endParaRPr lang="cs-CZ" sz="1200" dirty="0" smtClean="0"/>
          </a:p>
          <a:p>
            <a:r>
              <a:rPr lang="cs-CZ" sz="1200" dirty="0" smtClean="0">
                <a:hlinkClick r:id="rId11"/>
              </a:rPr>
              <a:t>http://www.</a:t>
            </a:r>
            <a:r>
              <a:rPr lang="cs-CZ" sz="1200" dirty="0" err="1" smtClean="0">
                <a:hlinkClick r:id="rId11"/>
              </a:rPr>
              <a:t>google.cz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imgres</a:t>
            </a:r>
            <a:r>
              <a:rPr lang="cs-CZ" sz="1200" dirty="0" smtClean="0">
                <a:hlinkClick r:id="rId11"/>
              </a:rPr>
              <a:t>?q=</a:t>
            </a:r>
            <a:r>
              <a:rPr lang="cs-CZ" sz="1200" dirty="0" err="1" smtClean="0">
                <a:hlinkClick r:id="rId11"/>
              </a:rPr>
              <a:t>lipánek</a:t>
            </a:r>
            <a:r>
              <a:rPr lang="cs-CZ" sz="1200" dirty="0" smtClean="0">
                <a:hlinkClick r:id="rId11"/>
              </a:rPr>
              <a:t>&amp;</a:t>
            </a:r>
            <a:r>
              <a:rPr lang="cs-CZ" sz="1200" dirty="0" err="1" smtClean="0">
                <a:hlinkClick r:id="rId11"/>
              </a:rPr>
              <a:t>num</a:t>
            </a:r>
            <a:r>
              <a:rPr lang="cs-CZ" sz="1200" dirty="0" smtClean="0">
                <a:hlinkClick r:id="rId11"/>
              </a:rPr>
              <a:t>=10&amp;</a:t>
            </a:r>
            <a:r>
              <a:rPr lang="cs-CZ" sz="1200" dirty="0" err="1" smtClean="0">
                <a:hlinkClick r:id="rId11"/>
              </a:rPr>
              <a:t>hl</a:t>
            </a:r>
            <a:r>
              <a:rPr lang="cs-CZ" sz="1200" dirty="0" smtClean="0">
                <a:hlinkClick r:id="rId11"/>
              </a:rPr>
              <a:t>=</a:t>
            </a:r>
            <a:r>
              <a:rPr lang="cs-CZ" sz="1200" dirty="0" err="1" smtClean="0">
                <a:hlinkClick r:id="rId11"/>
              </a:rPr>
              <a:t>cs</a:t>
            </a:r>
            <a:r>
              <a:rPr lang="cs-CZ" sz="1200" dirty="0" smtClean="0">
                <a:hlinkClick r:id="rId11"/>
              </a:rPr>
              <a:t>&amp;</a:t>
            </a:r>
            <a:r>
              <a:rPr lang="cs-CZ" sz="1200" dirty="0" err="1" smtClean="0">
                <a:hlinkClick r:id="rId11"/>
              </a:rPr>
              <a:t>gbv</a:t>
            </a:r>
            <a:r>
              <a:rPr lang="cs-CZ" sz="1200" dirty="0" smtClean="0">
                <a:hlinkClick r:id="rId11"/>
              </a:rPr>
              <a:t>=2&amp;</a:t>
            </a:r>
            <a:r>
              <a:rPr lang="cs-CZ" sz="1200" dirty="0" err="1" smtClean="0">
                <a:hlinkClick r:id="rId11"/>
              </a:rPr>
              <a:t>biw</a:t>
            </a:r>
            <a:r>
              <a:rPr lang="cs-CZ" sz="1200" dirty="0" smtClean="0">
                <a:hlinkClick r:id="rId11"/>
              </a:rPr>
              <a:t>=1280&amp;</a:t>
            </a:r>
            <a:r>
              <a:rPr lang="cs-CZ" sz="1200" dirty="0" err="1" smtClean="0">
                <a:hlinkClick r:id="rId11"/>
              </a:rPr>
              <a:t>bih</a:t>
            </a:r>
            <a:r>
              <a:rPr lang="cs-CZ" sz="1200" dirty="0" smtClean="0">
                <a:hlinkClick r:id="rId11"/>
              </a:rPr>
              <a:t>=837&amp;</a:t>
            </a:r>
            <a:r>
              <a:rPr lang="cs-CZ" sz="1200" dirty="0" err="1" smtClean="0">
                <a:hlinkClick r:id="rId11"/>
              </a:rPr>
              <a:t>tbm</a:t>
            </a:r>
            <a:r>
              <a:rPr lang="cs-CZ" sz="1200" dirty="0" smtClean="0">
                <a:hlinkClick r:id="rId11"/>
              </a:rPr>
              <a:t>=</a:t>
            </a:r>
            <a:r>
              <a:rPr lang="cs-CZ" sz="1200" dirty="0" err="1" smtClean="0">
                <a:hlinkClick r:id="rId11"/>
              </a:rPr>
              <a:t>isch</a:t>
            </a:r>
            <a:r>
              <a:rPr lang="cs-CZ" sz="1200" dirty="0" smtClean="0">
                <a:hlinkClick r:id="rId11"/>
              </a:rPr>
              <a:t>&amp;</a:t>
            </a:r>
            <a:r>
              <a:rPr lang="cs-CZ" sz="1200" dirty="0" err="1" smtClean="0">
                <a:hlinkClick r:id="rId11"/>
              </a:rPr>
              <a:t>tbnid</a:t>
            </a:r>
            <a:r>
              <a:rPr lang="cs-CZ" sz="1200" dirty="0" smtClean="0">
                <a:hlinkClick r:id="rId11"/>
              </a:rPr>
              <a:t>=</a:t>
            </a:r>
            <a:r>
              <a:rPr lang="cs-CZ" sz="1200" dirty="0" err="1" smtClean="0">
                <a:hlinkClick r:id="rId11"/>
              </a:rPr>
              <a:t>LuvcRyA</a:t>
            </a:r>
            <a:r>
              <a:rPr lang="cs-CZ" sz="1200" dirty="0" smtClean="0">
                <a:hlinkClick r:id="rId11"/>
              </a:rPr>
              <a:t>_lQ1GnM:&amp;</a:t>
            </a:r>
            <a:r>
              <a:rPr lang="cs-CZ" sz="1200" dirty="0" err="1" smtClean="0">
                <a:hlinkClick r:id="rId11"/>
              </a:rPr>
              <a:t>imgrefurl</a:t>
            </a:r>
            <a:r>
              <a:rPr lang="cs-CZ" sz="1200" dirty="0" smtClean="0">
                <a:hlinkClick r:id="rId11"/>
              </a:rPr>
              <a:t>=http://www.</a:t>
            </a:r>
            <a:r>
              <a:rPr lang="cs-CZ" sz="1200" dirty="0" err="1" smtClean="0">
                <a:hlinkClick r:id="rId11"/>
              </a:rPr>
              <a:t>akcniceny.cz</a:t>
            </a:r>
            <a:r>
              <a:rPr lang="cs-CZ" sz="1200" dirty="0" smtClean="0">
                <a:hlinkClick r:id="rId11"/>
              </a:rPr>
              <a:t>/detail/</a:t>
            </a:r>
            <a:r>
              <a:rPr lang="cs-CZ" sz="1200" dirty="0" err="1" smtClean="0">
                <a:hlinkClick r:id="rId11"/>
              </a:rPr>
              <a:t>lipanek</a:t>
            </a:r>
            <a:r>
              <a:rPr lang="cs-CZ" sz="1200" dirty="0" smtClean="0">
                <a:hlinkClick r:id="rId11"/>
              </a:rPr>
              <a:t>-</a:t>
            </a:r>
            <a:r>
              <a:rPr lang="cs-CZ" sz="1200" dirty="0" err="1" smtClean="0">
                <a:hlinkClick r:id="rId11"/>
              </a:rPr>
              <a:t>maxi</a:t>
            </a:r>
            <a:r>
              <a:rPr lang="cs-CZ" sz="1200" dirty="0" smtClean="0">
                <a:hlinkClick r:id="rId11"/>
              </a:rPr>
              <a:t>-677145</a:t>
            </a:r>
            <a:endParaRPr lang="cs-CZ" sz="1200" dirty="0" smtClean="0"/>
          </a:p>
          <a:p>
            <a:r>
              <a:rPr lang="cs-CZ" sz="1200" dirty="0" smtClean="0">
                <a:hlinkClick r:id="rId12"/>
              </a:rPr>
              <a:t>http://www.</a:t>
            </a:r>
            <a:r>
              <a:rPr lang="cs-CZ" sz="1200" dirty="0" err="1" smtClean="0">
                <a:hlinkClick r:id="rId12"/>
              </a:rPr>
              <a:t>google.cz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imgres</a:t>
            </a:r>
            <a:r>
              <a:rPr lang="cs-CZ" sz="1200" dirty="0" smtClean="0">
                <a:hlinkClick r:id="rId12"/>
              </a:rPr>
              <a:t>?q=loď&amp;start=22&amp;</a:t>
            </a:r>
            <a:r>
              <a:rPr lang="cs-CZ" sz="1200" dirty="0" err="1" smtClean="0">
                <a:hlinkClick r:id="rId12"/>
              </a:rPr>
              <a:t>num</a:t>
            </a:r>
            <a:r>
              <a:rPr lang="cs-CZ" sz="1200" dirty="0" smtClean="0">
                <a:hlinkClick r:id="rId12"/>
              </a:rPr>
              <a:t>=10&amp;</a:t>
            </a:r>
            <a:r>
              <a:rPr lang="cs-CZ" sz="1200" dirty="0" err="1" smtClean="0">
                <a:hlinkClick r:id="rId12"/>
              </a:rPr>
              <a:t>hl</a:t>
            </a:r>
            <a:r>
              <a:rPr lang="cs-CZ" sz="1200" dirty="0" smtClean="0">
                <a:hlinkClick r:id="rId12"/>
              </a:rPr>
              <a:t>=</a:t>
            </a:r>
            <a:r>
              <a:rPr lang="cs-CZ" sz="1200" dirty="0" err="1" smtClean="0">
                <a:hlinkClick r:id="rId12"/>
              </a:rPr>
              <a:t>cs</a:t>
            </a:r>
            <a:r>
              <a:rPr lang="cs-CZ" sz="1200" dirty="0" smtClean="0">
                <a:hlinkClick r:id="rId12"/>
              </a:rPr>
              <a:t>&amp;</a:t>
            </a:r>
            <a:r>
              <a:rPr lang="cs-CZ" sz="1200" dirty="0" err="1" smtClean="0">
                <a:hlinkClick r:id="rId12"/>
              </a:rPr>
              <a:t>gbv</a:t>
            </a:r>
            <a:r>
              <a:rPr lang="cs-CZ" sz="1200" dirty="0" smtClean="0">
                <a:hlinkClick r:id="rId12"/>
              </a:rPr>
              <a:t>=2&amp;</a:t>
            </a:r>
            <a:r>
              <a:rPr lang="cs-CZ" sz="1200" dirty="0" err="1" smtClean="0">
                <a:hlinkClick r:id="rId12"/>
              </a:rPr>
              <a:t>biw</a:t>
            </a:r>
            <a:r>
              <a:rPr lang="cs-CZ" sz="1200" dirty="0" smtClean="0">
                <a:hlinkClick r:id="rId12"/>
              </a:rPr>
              <a:t>=1280&amp;</a:t>
            </a:r>
            <a:r>
              <a:rPr lang="cs-CZ" sz="1200" dirty="0" err="1" smtClean="0">
                <a:hlinkClick r:id="rId12"/>
              </a:rPr>
              <a:t>bih</a:t>
            </a:r>
            <a:r>
              <a:rPr lang="cs-CZ" sz="1200" dirty="0" smtClean="0">
                <a:hlinkClick r:id="rId12"/>
              </a:rPr>
              <a:t>=837&amp;</a:t>
            </a:r>
            <a:r>
              <a:rPr lang="cs-CZ" sz="1200" dirty="0" err="1" smtClean="0">
                <a:hlinkClick r:id="rId12"/>
              </a:rPr>
              <a:t>tbm</a:t>
            </a:r>
            <a:r>
              <a:rPr lang="cs-CZ" sz="1200" dirty="0" smtClean="0">
                <a:hlinkClick r:id="rId12"/>
              </a:rPr>
              <a:t>=</a:t>
            </a:r>
            <a:r>
              <a:rPr lang="cs-CZ" sz="1200" dirty="0" err="1" smtClean="0">
                <a:hlinkClick r:id="rId12"/>
              </a:rPr>
              <a:t>isch</a:t>
            </a:r>
            <a:r>
              <a:rPr lang="cs-CZ" sz="1200" dirty="0" smtClean="0">
                <a:hlinkClick r:id="rId12"/>
              </a:rPr>
              <a:t>&amp;</a:t>
            </a:r>
            <a:r>
              <a:rPr lang="cs-CZ" sz="1200" dirty="0" err="1" smtClean="0">
                <a:hlinkClick r:id="rId12"/>
              </a:rPr>
              <a:t>tbnid</a:t>
            </a:r>
            <a:r>
              <a:rPr lang="cs-CZ" sz="1200" dirty="0" smtClean="0">
                <a:hlinkClick r:id="rId12"/>
              </a:rPr>
              <a:t>=712BkxLPfzACMM:&amp;</a:t>
            </a:r>
            <a:r>
              <a:rPr lang="cs-CZ" sz="1200" dirty="0" err="1" smtClean="0">
                <a:hlinkClick r:id="rId12"/>
              </a:rPr>
              <a:t>imgrefurl</a:t>
            </a:r>
            <a:r>
              <a:rPr lang="cs-CZ" sz="1200" dirty="0" smtClean="0">
                <a:hlinkClick r:id="rId12"/>
              </a:rPr>
              <a:t>=http://www.puzzle-prodej.</a:t>
            </a:r>
            <a:r>
              <a:rPr lang="cs-CZ" sz="1200" dirty="0" err="1" smtClean="0">
                <a:hlinkClick r:id="rId12"/>
              </a:rPr>
              <a:t>cz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lod</a:t>
            </a:r>
            <a:r>
              <a:rPr lang="cs-CZ" sz="1200" dirty="0" smtClean="0">
                <a:hlinkClick r:id="rId12"/>
              </a:rPr>
              <a:t>-v-</a:t>
            </a:r>
            <a:r>
              <a:rPr lang="cs-CZ" sz="1200" dirty="0" err="1" smtClean="0">
                <a:hlinkClick r:id="rId12"/>
              </a:rPr>
              <a:t>zapadu</a:t>
            </a:r>
            <a:r>
              <a:rPr lang="cs-CZ" sz="1200" dirty="0" smtClean="0">
                <a:hlinkClick r:id="rId12"/>
              </a:rPr>
              <a:t>-slunce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600" dirty="0" smtClean="0"/>
          </a:p>
          <a:p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google.cz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imgres</a:t>
            </a:r>
            <a:r>
              <a:rPr lang="cs-CZ" sz="1200" dirty="0" smtClean="0">
                <a:hlinkClick r:id="rId2"/>
              </a:rPr>
              <a:t>?q=lopata&amp;start=52&amp;</a:t>
            </a:r>
            <a:r>
              <a:rPr lang="cs-CZ" sz="1200" dirty="0" err="1" smtClean="0">
                <a:hlinkClick r:id="rId2"/>
              </a:rPr>
              <a:t>num</a:t>
            </a:r>
            <a:r>
              <a:rPr lang="cs-CZ" sz="1200" dirty="0" smtClean="0">
                <a:hlinkClick r:id="rId2"/>
              </a:rPr>
              <a:t>=10&amp;</a:t>
            </a:r>
            <a:r>
              <a:rPr lang="cs-CZ" sz="1200" dirty="0" err="1" smtClean="0">
                <a:hlinkClick r:id="rId2"/>
              </a:rPr>
              <a:t>hl</a:t>
            </a:r>
            <a:r>
              <a:rPr lang="cs-CZ" sz="1200" dirty="0" smtClean="0">
                <a:hlinkClick r:id="rId2"/>
              </a:rPr>
              <a:t>=</a:t>
            </a:r>
            <a:r>
              <a:rPr lang="cs-CZ" sz="1200" dirty="0" err="1" smtClean="0">
                <a:hlinkClick r:id="rId2"/>
              </a:rPr>
              <a:t>cs</a:t>
            </a:r>
            <a:r>
              <a:rPr lang="cs-CZ" sz="1200" dirty="0" smtClean="0">
                <a:hlinkClick r:id="rId2"/>
              </a:rPr>
              <a:t>&amp;</a:t>
            </a:r>
            <a:r>
              <a:rPr lang="cs-CZ" sz="1200" dirty="0" err="1" smtClean="0">
                <a:hlinkClick r:id="rId2"/>
              </a:rPr>
              <a:t>gbv</a:t>
            </a:r>
            <a:r>
              <a:rPr lang="cs-CZ" sz="1200" dirty="0" smtClean="0">
                <a:hlinkClick r:id="rId2"/>
              </a:rPr>
              <a:t>=2&amp;</a:t>
            </a:r>
            <a:r>
              <a:rPr lang="cs-CZ" sz="1200" dirty="0" err="1" smtClean="0">
                <a:hlinkClick r:id="rId2"/>
              </a:rPr>
              <a:t>biw</a:t>
            </a:r>
            <a:r>
              <a:rPr lang="cs-CZ" sz="1200" dirty="0" smtClean="0">
                <a:hlinkClick r:id="rId2"/>
              </a:rPr>
              <a:t>=1280&amp;</a:t>
            </a:r>
            <a:r>
              <a:rPr lang="cs-CZ" sz="1200" dirty="0" err="1" smtClean="0">
                <a:hlinkClick r:id="rId2"/>
              </a:rPr>
              <a:t>bih</a:t>
            </a:r>
            <a:r>
              <a:rPr lang="cs-CZ" sz="1200" dirty="0" smtClean="0">
                <a:hlinkClick r:id="rId2"/>
              </a:rPr>
              <a:t>=837&amp;</a:t>
            </a:r>
            <a:r>
              <a:rPr lang="cs-CZ" sz="1200" dirty="0" err="1" smtClean="0">
                <a:hlinkClick r:id="rId2"/>
              </a:rPr>
              <a:t>tbm</a:t>
            </a:r>
            <a:r>
              <a:rPr lang="cs-CZ" sz="1200" dirty="0" smtClean="0">
                <a:hlinkClick r:id="rId2"/>
              </a:rPr>
              <a:t>=</a:t>
            </a:r>
            <a:r>
              <a:rPr lang="cs-CZ" sz="1200" dirty="0" err="1" smtClean="0">
                <a:hlinkClick r:id="rId2"/>
              </a:rPr>
              <a:t>isch</a:t>
            </a:r>
            <a:r>
              <a:rPr lang="cs-CZ" sz="1200" dirty="0" smtClean="0">
                <a:hlinkClick r:id="rId2"/>
              </a:rPr>
              <a:t>&amp;</a:t>
            </a:r>
            <a:r>
              <a:rPr lang="cs-CZ" sz="1200" dirty="0" err="1" smtClean="0">
                <a:hlinkClick r:id="rId2"/>
              </a:rPr>
              <a:t>tbnid</a:t>
            </a:r>
            <a:r>
              <a:rPr lang="cs-CZ" sz="1200" dirty="0" smtClean="0">
                <a:hlinkClick r:id="rId2"/>
              </a:rPr>
              <a:t>=I9qm9hOf8J1nLM:&amp;</a:t>
            </a:r>
            <a:r>
              <a:rPr lang="cs-CZ" sz="1200" dirty="0" err="1" smtClean="0">
                <a:hlinkClick r:id="rId2"/>
              </a:rPr>
              <a:t>imgrefurl</a:t>
            </a:r>
            <a:r>
              <a:rPr lang="cs-CZ" sz="1200" dirty="0" smtClean="0">
                <a:hlinkClick r:id="rId2"/>
              </a:rPr>
              <a:t>=http://vladimirgurtler.blog.pravda.sk/2010/09/30/kosice-caka-deratizacia-proti-potkanom-ale-co-bude-s-patkanmi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google.cz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imgres</a:t>
            </a:r>
            <a:r>
              <a:rPr lang="cs-CZ" sz="1200" dirty="0" smtClean="0">
                <a:hlinkClick r:id="rId3"/>
              </a:rPr>
              <a:t>?q=los&amp;</a:t>
            </a:r>
            <a:r>
              <a:rPr lang="cs-CZ" sz="1200" dirty="0" err="1" smtClean="0">
                <a:hlinkClick r:id="rId3"/>
              </a:rPr>
              <a:t>hl</a:t>
            </a:r>
            <a:r>
              <a:rPr lang="cs-CZ" sz="1200" dirty="0" smtClean="0">
                <a:hlinkClick r:id="rId3"/>
              </a:rPr>
              <a:t>=</a:t>
            </a:r>
            <a:r>
              <a:rPr lang="cs-CZ" sz="1200" dirty="0" err="1" smtClean="0">
                <a:hlinkClick r:id="rId3"/>
              </a:rPr>
              <a:t>cs</a:t>
            </a:r>
            <a:r>
              <a:rPr lang="cs-CZ" sz="1200" dirty="0" smtClean="0">
                <a:hlinkClick r:id="rId3"/>
              </a:rPr>
              <a:t>&amp;</a:t>
            </a:r>
            <a:r>
              <a:rPr lang="cs-CZ" sz="1200" dirty="0" err="1" smtClean="0">
                <a:hlinkClick r:id="rId3"/>
              </a:rPr>
              <a:t>gbv</a:t>
            </a:r>
            <a:r>
              <a:rPr lang="cs-CZ" sz="1200" dirty="0" smtClean="0">
                <a:hlinkClick r:id="rId3"/>
              </a:rPr>
              <a:t>=2&amp;</a:t>
            </a:r>
            <a:r>
              <a:rPr lang="cs-CZ" sz="1200" dirty="0" err="1" smtClean="0">
                <a:hlinkClick r:id="rId3"/>
              </a:rPr>
              <a:t>biw</a:t>
            </a:r>
            <a:r>
              <a:rPr lang="cs-CZ" sz="1200" dirty="0" smtClean="0">
                <a:hlinkClick r:id="rId3"/>
              </a:rPr>
              <a:t>=1280&amp;</a:t>
            </a:r>
            <a:r>
              <a:rPr lang="cs-CZ" sz="1200" dirty="0" err="1" smtClean="0">
                <a:hlinkClick r:id="rId3"/>
              </a:rPr>
              <a:t>bih</a:t>
            </a:r>
            <a:r>
              <a:rPr lang="cs-CZ" sz="1200" dirty="0" smtClean="0">
                <a:hlinkClick r:id="rId3"/>
              </a:rPr>
              <a:t>=837&amp;</a:t>
            </a:r>
            <a:r>
              <a:rPr lang="cs-CZ" sz="1200" dirty="0" err="1" smtClean="0">
                <a:hlinkClick r:id="rId3"/>
              </a:rPr>
              <a:t>tbm</a:t>
            </a:r>
            <a:r>
              <a:rPr lang="cs-CZ" sz="1200" dirty="0" smtClean="0">
                <a:hlinkClick r:id="rId3"/>
              </a:rPr>
              <a:t>=</a:t>
            </a:r>
            <a:r>
              <a:rPr lang="cs-CZ" sz="1200" dirty="0" err="1" smtClean="0">
                <a:hlinkClick r:id="rId3"/>
              </a:rPr>
              <a:t>isch</a:t>
            </a:r>
            <a:r>
              <a:rPr lang="cs-CZ" sz="1200" dirty="0" smtClean="0">
                <a:hlinkClick r:id="rId3"/>
              </a:rPr>
              <a:t>&amp;</a:t>
            </a:r>
            <a:r>
              <a:rPr lang="cs-CZ" sz="1200" dirty="0" err="1" smtClean="0">
                <a:hlinkClick r:id="rId3"/>
              </a:rPr>
              <a:t>tbnid</a:t>
            </a:r>
            <a:r>
              <a:rPr lang="cs-CZ" sz="1200" dirty="0" smtClean="0">
                <a:hlinkClick r:id="rId3"/>
              </a:rPr>
              <a:t>=FNRj5Mm1k28s6M:&amp;</a:t>
            </a:r>
            <a:r>
              <a:rPr lang="cs-CZ" sz="1200" dirty="0" err="1" smtClean="0">
                <a:hlinkClick r:id="rId3"/>
              </a:rPr>
              <a:t>imgrefurl</a:t>
            </a:r>
            <a:r>
              <a:rPr lang="cs-CZ" sz="1200" dirty="0" smtClean="0">
                <a:hlinkClick r:id="rId3"/>
              </a:rPr>
              <a:t>=http://endurancecup.bloger.cz/_/Los-druheho-rocniku-Endurance-Cupu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google.cz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imgres</a:t>
            </a:r>
            <a:r>
              <a:rPr lang="cs-CZ" sz="1200" dirty="0" smtClean="0">
                <a:hlinkClick r:id="rId4"/>
              </a:rPr>
              <a:t>?q=lusky&amp;start=97&amp;</a:t>
            </a:r>
            <a:r>
              <a:rPr lang="cs-CZ" sz="1200" dirty="0" err="1" smtClean="0">
                <a:hlinkClick r:id="rId4"/>
              </a:rPr>
              <a:t>num</a:t>
            </a:r>
            <a:r>
              <a:rPr lang="cs-CZ" sz="1200" dirty="0" smtClean="0">
                <a:hlinkClick r:id="rId4"/>
              </a:rPr>
              <a:t>=10&amp;</a:t>
            </a:r>
            <a:r>
              <a:rPr lang="cs-CZ" sz="1200" dirty="0" err="1" smtClean="0">
                <a:hlinkClick r:id="rId4"/>
              </a:rPr>
              <a:t>hl</a:t>
            </a:r>
            <a:r>
              <a:rPr lang="cs-CZ" sz="1200" dirty="0" smtClean="0">
                <a:hlinkClick r:id="rId4"/>
              </a:rPr>
              <a:t>=</a:t>
            </a:r>
            <a:r>
              <a:rPr lang="cs-CZ" sz="1200" dirty="0" err="1" smtClean="0">
                <a:hlinkClick r:id="rId4"/>
              </a:rPr>
              <a:t>cs</a:t>
            </a:r>
            <a:r>
              <a:rPr lang="cs-CZ" sz="1200" dirty="0" smtClean="0">
                <a:hlinkClick r:id="rId4"/>
              </a:rPr>
              <a:t>&amp;</a:t>
            </a:r>
            <a:r>
              <a:rPr lang="cs-CZ" sz="1200" dirty="0" err="1" smtClean="0">
                <a:hlinkClick r:id="rId4"/>
              </a:rPr>
              <a:t>gbv</a:t>
            </a:r>
            <a:r>
              <a:rPr lang="cs-CZ" sz="1200" dirty="0" smtClean="0">
                <a:hlinkClick r:id="rId4"/>
              </a:rPr>
              <a:t>=2&amp;</a:t>
            </a:r>
            <a:r>
              <a:rPr lang="cs-CZ" sz="1200" dirty="0" err="1" smtClean="0">
                <a:hlinkClick r:id="rId4"/>
              </a:rPr>
              <a:t>biw</a:t>
            </a:r>
            <a:r>
              <a:rPr lang="cs-CZ" sz="1200" dirty="0" smtClean="0">
                <a:hlinkClick r:id="rId4"/>
              </a:rPr>
              <a:t>=1280&amp;</a:t>
            </a:r>
            <a:r>
              <a:rPr lang="cs-CZ" sz="1200" dirty="0" err="1" smtClean="0">
                <a:hlinkClick r:id="rId4"/>
              </a:rPr>
              <a:t>bih</a:t>
            </a:r>
            <a:r>
              <a:rPr lang="cs-CZ" sz="1200" dirty="0" smtClean="0">
                <a:hlinkClick r:id="rId4"/>
              </a:rPr>
              <a:t>=837&amp;</a:t>
            </a:r>
            <a:r>
              <a:rPr lang="cs-CZ" sz="1200" dirty="0" err="1" smtClean="0">
                <a:hlinkClick r:id="rId4"/>
              </a:rPr>
              <a:t>tbm</a:t>
            </a:r>
            <a:r>
              <a:rPr lang="cs-CZ" sz="1200" dirty="0" smtClean="0">
                <a:hlinkClick r:id="rId4"/>
              </a:rPr>
              <a:t>=</a:t>
            </a:r>
            <a:r>
              <a:rPr lang="cs-CZ" sz="1200" dirty="0" err="1" smtClean="0">
                <a:hlinkClick r:id="rId4"/>
              </a:rPr>
              <a:t>isch</a:t>
            </a:r>
            <a:r>
              <a:rPr lang="cs-CZ" sz="1200" dirty="0" smtClean="0">
                <a:hlinkClick r:id="rId4"/>
              </a:rPr>
              <a:t>&amp;</a:t>
            </a:r>
            <a:r>
              <a:rPr lang="cs-CZ" sz="1200" dirty="0" err="1" smtClean="0">
                <a:hlinkClick r:id="rId4"/>
              </a:rPr>
              <a:t>tbnid</a:t>
            </a:r>
            <a:r>
              <a:rPr lang="cs-CZ" sz="1200" dirty="0" smtClean="0">
                <a:hlinkClick r:id="rId4"/>
              </a:rPr>
              <a:t>=rCKr6UIv7n6qmM:&amp;</a:t>
            </a:r>
            <a:r>
              <a:rPr lang="cs-CZ" sz="1200" dirty="0" err="1" smtClean="0">
                <a:hlinkClick r:id="rId4"/>
              </a:rPr>
              <a:t>imgrefurl</a:t>
            </a:r>
            <a:r>
              <a:rPr lang="cs-CZ" sz="1200" dirty="0" smtClean="0">
                <a:hlinkClick r:id="rId4"/>
              </a:rPr>
              <a:t>=http://zahradnikpeta.cz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google.cz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imgres</a:t>
            </a:r>
            <a:r>
              <a:rPr lang="cs-CZ" sz="1200" dirty="0" smtClean="0">
                <a:hlinkClick r:id="rId5"/>
              </a:rPr>
              <a:t>?q=lupa&amp;</a:t>
            </a:r>
            <a:r>
              <a:rPr lang="cs-CZ" sz="1200" dirty="0" err="1" smtClean="0">
                <a:hlinkClick r:id="rId5"/>
              </a:rPr>
              <a:t>num</a:t>
            </a:r>
            <a:r>
              <a:rPr lang="cs-CZ" sz="1200" dirty="0" smtClean="0">
                <a:hlinkClick r:id="rId5"/>
              </a:rPr>
              <a:t>=10&amp;</a:t>
            </a:r>
            <a:r>
              <a:rPr lang="cs-CZ" sz="1200" dirty="0" err="1" smtClean="0">
                <a:hlinkClick r:id="rId5"/>
              </a:rPr>
              <a:t>hl</a:t>
            </a:r>
            <a:r>
              <a:rPr lang="cs-CZ" sz="1200" dirty="0" smtClean="0">
                <a:hlinkClick r:id="rId5"/>
              </a:rPr>
              <a:t>=</a:t>
            </a:r>
            <a:r>
              <a:rPr lang="cs-CZ" sz="1200" dirty="0" err="1" smtClean="0">
                <a:hlinkClick r:id="rId5"/>
              </a:rPr>
              <a:t>cs</a:t>
            </a:r>
            <a:r>
              <a:rPr lang="cs-CZ" sz="1200" dirty="0" smtClean="0">
                <a:hlinkClick r:id="rId5"/>
              </a:rPr>
              <a:t>&amp;</a:t>
            </a:r>
            <a:r>
              <a:rPr lang="cs-CZ" sz="1200" dirty="0" err="1" smtClean="0">
                <a:hlinkClick r:id="rId5"/>
              </a:rPr>
              <a:t>gbv</a:t>
            </a:r>
            <a:r>
              <a:rPr lang="cs-CZ" sz="1200" dirty="0" smtClean="0">
                <a:hlinkClick r:id="rId5"/>
              </a:rPr>
              <a:t>=2&amp;</a:t>
            </a:r>
            <a:r>
              <a:rPr lang="cs-CZ" sz="1200" dirty="0" err="1" smtClean="0">
                <a:hlinkClick r:id="rId5"/>
              </a:rPr>
              <a:t>biw</a:t>
            </a:r>
            <a:r>
              <a:rPr lang="cs-CZ" sz="1200" dirty="0" smtClean="0">
                <a:hlinkClick r:id="rId5"/>
              </a:rPr>
              <a:t>=1280&amp;</a:t>
            </a:r>
            <a:r>
              <a:rPr lang="cs-CZ" sz="1200" dirty="0" err="1" smtClean="0">
                <a:hlinkClick r:id="rId5"/>
              </a:rPr>
              <a:t>bih</a:t>
            </a:r>
            <a:r>
              <a:rPr lang="cs-CZ" sz="1200" dirty="0" smtClean="0">
                <a:hlinkClick r:id="rId5"/>
              </a:rPr>
              <a:t>=837&amp;</a:t>
            </a:r>
            <a:r>
              <a:rPr lang="cs-CZ" sz="1200" dirty="0" err="1" smtClean="0">
                <a:hlinkClick r:id="rId5"/>
              </a:rPr>
              <a:t>tbm</a:t>
            </a:r>
            <a:r>
              <a:rPr lang="cs-CZ" sz="1200" dirty="0" smtClean="0">
                <a:hlinkClick r:id="rId5"/>
              </a:rPr>
              <a:t>=</a:t>
            </a:r>
            <a:r>
              <a:rPr lang="cs-CZ" sz="1200" dirty="0" err="1" smtClean="0">
                <a:hlinkClick r:id="rId5"/>
              </a:rPr>
              <a:t>isch</a:t>
            </a:r>
            <a:r>
              <a:rPr lang="cs-CZ" sz="1200" dirty="0" smtClean="0">
                <a:hlinkClick r:id="rId5"/>
              </a:rPr>
              <a:t>&amp;</a:t>
            </a:r>
            <a:r>
              <a:rPr lang="cs-CZ" sz="1200" dirty="0" err="1" smtClean="0">
                <a:hlinkClick r:id="rId5"/>
              </a:rPr>
              <a:t>tbnid</a:t>
            </a:r>
            <a:r>
              <a:rPr lang="cs-CZ" sz="1200" dirty="0" smtClean="0">
                <a:hlinkClick r:id="rId5"/>
              </a:rPr>
              <a:t>=</a:t>
            </a:r>
            <a:r>
              <a:rPr lang="cs-CZ" sz="1200" dirty="0" err="1" smtClean="0">
                <a:hlinkClick r:id="rId5"/>
              </a:rPr>
              <a:t>RowIyZ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MxHYUvM</a:t>
            </a:r>
            <a:r>
              <a:rPr lang="cs-CZ" sz="1200" dirty="0" smtClean="0">
                <a:hlinkClick r:id="rId5"/>
              </a:rPr>
              <a:t>:&amp;</a:t>
            </a:r>
            <a:r>
              <a:rPr lang="cs-CZ" sz="1200" dirty="0" err="1" smtClean="0">
                <a:hlinkClick r:id="rId5"/>
              </a:rPr>
              <a:t>imgrefurl</a:t>
            </a:r>
            <a:r>
              <a:rPr lang="cs-CZ" sz="1200" dirty="0" smtClean="0">
                <a:hlinkClick r:id="rId5"/>
              </a:rPr>
              <a:t>=http://mtbushcraft.webnode.cz/survival-vybava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google.cz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imgres</a:t>
            </a:r>
            <a:r>
              <a:rPr lang="cs-CZ" sz="1200" dirty="0" smtClean="0">
                <a:hlinkClick r:id="rId6"/>
              </a:rPr>
              <a:t>?q=lunapark&amp;</a:t>
            </a:r>
            <a:r>
              <a:rPr lang="cs-CZ" sz="1200" dirty="0" err="1" smtClean="0">
                <a:hlinkClick r:id="rId6"/>
              </a:rPr>
              <a:t>num</a:t>
            </a:r>
            <a:r>
              <a:rPr lang="cs-CZ" sz="1200" dirty="0" smtClean="0">
                <a:hlinkClick r:id="rId6"/>
              </a:rPr>
              <a:t>=10&amp;</a:t>
            </a:r>
            <a:r>
              <a:rPr lang="cs-CZ" sz="1200" dirty="0" err="1" smtClean="0">
                <a:hlinkClick r:id="rId6"/>
              </a:rPr>
              <a:t>hl</a:t>
            </a:r>
            <a:r>
              <a:rPr lang="cs-CZ" sz="1200" dirty="0" smtClean="0">
                <a:hlinkClick r:id="rId6"/>
              </a:rPr>
              <a:t>=</a:t>
            </a:r>
            <a:r>
              <a:rPr lang="cs-CZ" sz="1200" dirty="0" err="1" smtClean="0">
                <a:hlinkClick r:id="rId6"/>
              </a:rPr>
              <a:t>cs</a:t>
            </a:r>
            <a:r>
              <a:rPr lang="cs-CZ" sz="1200" dirty="0" smtClean="0">
                <a:hlinkClick r:id="rId6"/>
              </a:rPr>
              <a:t>&amp;</a:t>
            </a:r>
            <a:r>
              <a:rPr lang="cs-CZ" sz="1200" dirty="0" err="1" smtClean="0">
                <a:hlinkClick r:id="rId6"/>
              </a:rPr>
              <a:t>gbv</a:t>
            </a:r>
            <a:r>
              <a:rPr lang="cs-CZ" sz="1200" dirty="0" smtClean="0">
                <a:hlinkClick r:id="rId6"/>
              </a:rPr>
              <a:t>=2&amp;</a:t>
            </a:r>
            <a:r>
              <a:rPr lang="cs-CZ" sz="1200" dirty="0" err="1" smtClean="0">
                <a:hlinkClick r:id="rId6"/>
              </a:rPr>
              <a:t>biw</a:t>
            </a:r>
            <a:r>
              <a:rPr lang="cs-CZ" sz="1200" dirty="0" smtClean="0">
                <a:hlinkClick r:id="rId6"/>
              </a:rPr>
              <a:t>=1280&amp;</a:t>
            </a:r>
            <a:r>
              <a:rPr lang="cs-CZ" sz="1200" dirty="0" err="1" smtClean="0">
                <a:hlinkClick r:id="rId6"/>
              </a:rPr>
              <a:t>bih</a:t>
            </a:r>
            <a:r>
              <a:rPr lang="cs-CZ" sz="1200" dirty="0" smtClean="0">
                <a:hlinkClick r:id="rId6"/>
              </a:rPr>
              <a:t>=837&amp;</a:t>
            </a:r>
            <a:r>
              <a:rPr lang="cs-CZ" sz="1200" dirty="0" err="1" smtClean="0">
                <a:hlinkClick r:id="rId6"/>
              </a:rPr>
              <a:t>tbm</a:t>
            </a:r>
            <a:r>
              <a:rPr lang="cs-CZ" sz="1200" dirty="0" smtClean="0">
                <a:hlinkClick r:id="rId6"/>
              </a:rPr>
              <a:t>=</a:t>
            </a:r>
            <a:r>
              <a:rPr lang="cs-CZ" sz="1200" dirty="0" err="1" smtClean="0">
                <a:hlinkClick r:id="rId6"/>
              </a:rPr>
              <a:t>isch</a:t>
            </a:r>
            <a:r>
              <a:rPr lang="cs-CZ" sz="1200" dirty="0" smtClean="0">
                <a:hlinkClick r:id="rId6"/>
              </a:rPr>
              <a:t>&amp;</a:t>
            </a:r>
            <a:r>
              <a:rPr lang="cs-CZ" sz="1200" dirty="0" err="1" smtClean="0">
                <a:hlinkClick r:id="rId6"/>
              </a:rPr>
              <a:t>tbnid</a:t>
            </a:r>
            <a:r>
              <a:rPr lang="cs-CZ" sz="1200" dirty="0" smtClean="0">
                <a:hlinkClick r:id="rId6"/>
              </a:rPr>
              <a:t>=v_8xgeEuiNXmhM:&amp;</a:t>
            </a:r>
            <a:r>
              <a:rPr lang="cs-CZ" sz="1200" dirty="0" err="1" smtClean="0">
                <a:hlinkClick r:id="rId6"/>
              </a:rPr>
              <a:t>imgrefurl</a:t>
            </a:r>
            <a:r>
              <a:rPr lang="cs-CZ" sz="1200" dirty="0" smtClean="0">
                <a:hlinkClick r:id="rId6"/>
              </a:rPr>
              <a:t>=http://nursemyra.wordpress.com/tag/luna-park</a:t>
            </a:r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153</TotalTime>
  <Words>178</Words>
  <Application>Microsoft Office PowerPoint</Application>
  <PresentationFormat>Předvádění na obrazovce (4:3)</PresentationFormat>
  <Paragraphs>73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VYVOZENÍ SLABIK   </vt:lpstr>
      <vt:lpstr>L</vt:lpstr>
      <vt:lpstr>L</vt:lpstr>
      <vt:lpstr>L</vt:lpstr>
      <vt:lpstr>L</vt:lpstr>
      <vt:lpstr>L</vt:lpstr>
      <vt:lpstr>ZDROJE: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VYVOZENÍ SLABIK   </dc:title>
  <dc:creator>Stanislav Štěpka</dc:creator>
  <cp:lastModifiedBy>Stepka</cp:lastModifiedBy>
  <cp:revision>25</cp:revision>
  <dcterms:created xsi:type="dcterms:W3CDTF">2011-09-24T16:55:54Z</dcterms:created>
  <dcterms:modified xsi:type="dcterms:W3CDTF">2012-10-14T13:24:32Z</dcterms:modified>
</cp:coreProperties>
</file>