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56" r:id="rId3"/>
    <p:sldId id="257" r:id="rId4"/>
    <p:sldId id="258" r:id="rId5"/>
    <p:sldId id="259" r:id="rId6"/>
    <p:sldId id="260" r:id="rId7"/>
    <p:sldId id="261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-26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CE9D21F-5B80-4695-9940-A2B5BB896DDD}" type="datetimeFigureOut">
              <a:rPr lang="cs-CZ" smtClean="0"/>
              <a:pPr/>
              <a:t>14.10.2012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ACBD22A6-8FAD-4FE9-9F2F-65197B2C74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CE9D21F-5B80-4695-9940-A2B5BB896DDD}" type="datetimeFigureOut">
              <a:rPr lang="cs-CZ" smtClean="0"/>
              <a:pPr/>
              <a:t>14.10.2012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CBD22A6-8FAD-4FE9-9F2F-65197B2C74D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9CE9D21F-5B80-4695-9940-A2B5BB896DDD}" type="datetimeFigureOut">
              <a:rPr lang="cs-CZ" smtClean="0"/>
              <a:pPr/>
              <a:t>14.10.2012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ACBD22A6-8FAD-4FE9-9F2F-65197B2C74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9D21F-5B80-4695-9940-A2B5BB896DDD}" type="datetimeFigureOut">
              <a:rPr lang="cs-CZ" smtClean="0"/>
              <a:pPr/>
              <a:t>14.10.2012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D22A6-8FAD-4FE9-9F2F-65197B2C74D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9D21F-5B80-4695-9940-A2B5BB896DDD}" type="datetimeFigureOut">
              <a:rPr lang="cs-CZ" smtClean="0"/>
              <a:pPr/>
              <a:t>14.10.2012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D22A6-8FAD-4FE9-9F2F-65197B2C74D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CE9D21F-5B80-4695-9940-A2B5BB896DDD}" type="datetimeFigureOut">
              <a:rPr lang="cs-CZ" smtClean="0"/>
              <a:pPr/>
              <a:t>14.10.2012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CBD22A6-8FAD-4FE9-9F2F-65197B2C74D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9D21F-5B80-4695-9940-A2B5BB896DDD}" type="datetimeFigureOut">
              <a:rPr lang="cs-CZ" smtClean="0"/>
              <a:pPr/>
              <a:t>14.10.2012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D22A6-8FAD-4FE9-9F2F-65197B2C74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CE9D21F-5B80-4695-9940-A2B5BB896DDD}" type="datetimeFigureOut">
              <a:rPr lang="cs-CZ" smtClean="0"/>
              <a:pPr/>
              <a:t>14.10.2012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CBD22A6-8FAD-4FE9-9F2F-65197B2C74D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CE9D21F-5B80-4695-9940-A2B5BB896DDD}" type="datetimeFigureOut">
              <a:rPr lang="cs-CZ" smtClean="0"/>
              <a:pPr/>
              <a:t>14.10.2012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CBD22A6-8FAD-4FE9-9F2F-65197B2C74D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9D21F-5B80-4695-9940-A2B5BB896DDD}" type="datetimeFigureOut">
              <a:rPr lang="cs-CZ" smtClean="0"/>
              <a:pPr/>
              <a:t>14.10.2012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D22A6-8FAD-4FE9-9F2F-65197B2C74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9D21F-5B80-4695-9940-A2B5BB896DDD}" type="datetimeFigureOut">
              <a:rPr lang="cs-CZ" smtClean="0"/>
              <a:pPr/>
              <a:t>14.10.2012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D22A6-8FAD-4FE9-9F2F-65197B2C74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9CE9D21F-5B80-4695-9940-A2B5BB896DDD}" type="datetimeFigureOut">
              <a:rPr lang="cs-CZ" smtClean="0"/>
              <a:pPr/>
              <a:t>14.10.2012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CBD22A6-8FAD-4FE9-9F2F-65197B2C74D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oogle.cz/imgres?q=miska&amp;hl=cs&amp;gbv=2&amp;biw=1280&amp;bih=837&amp;tbm=isch&amp;tbnid=B1Fo_NeHRx_-NM:&amp;imgrefurl=http://www.psikralovstvi.cz/index.php" TargetMode="External"/><Relationship Id="rId3" Type="http://schemas.openxmlformats.org/officeDocument/2006/relationships/hyperlink" Target="http://www.google.cz/imgres?q=mapa&amp;hl=cs&amp;gbv=2&amp;biw=1280&amp;bih=837&amp;tbm=isch&amp;tbnid=_HvHGUekoG_dqM:&amp;imgrefurl=http://emapa.cz/mapa-sveta" TargetMode="External"/><Relationship Id="rId7" Type="http://schemas.openxmlformats.org/officeDocument/2006/relationships/hyperlink" Target="http://www.google.cz/imgres?q=metro&amp;hl=cs&amp;gbv=2&amp;biw=1280&amp;bih=837&amp;tbm=isch&amp;tbnid=ATKnM6CbzwDImM:&amp;imgrefurl=http://www.lidovky.cz/metro-na-trase-c-opet-stalo-tentokrat-v-tunelu-zkolaboval-clovek-phg-/ln_domov.asp" TargetMode="External"/><Relationship Id="rId2" Type="http://schemas.openxmlformats.org/officeDocument/2006/relationships/hyperlink" Target="http://www.google.cz/imgres?q=malina&amp;hl=cs&amp;biw=1280&amp;bih=837&amp;gbv=2&amp;tbm=isch&amp;tbnid=BnohzROcVrRjnM:&amp;imgrefurl=http://www.xyngular-worldwide.com/sk/malina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oogle.cz/imgres?q=medaile&amp;num=10&amp;hl=cs&amp;gbv=2&amp;biw=1280&amp;bih=837&amp;tbm=isch&amp;tbnid=L9t1S9z9OEu_JM:&amp;imgrefurl=http://www.designmagazin.cz/produkty/3003-rozdany-prvni-olympijske-medaile-z-nefritu.html" TargetMode="External"/><Relationship Id="rId5" Type="http://schemas.openxmlformats.org/officeDocument/2006/relationships/hyperlink" Target="http://www.google.cz/imgres?q=meloun&amp;num=10&amp;hl=cs&amp;gbv=2&amp;biw=1280&amp;bih=837&amp;tbm=isch&amp;tbnid=eDbNI_x-8NW4vM:&amp;imgrefurl=http://silenceandread.blog.cz" TargetMode="External"/><Relationship Id="rId10" Type="http://schemas.openxmlformats.org/officeDocument/2006/relationships/hyperlink" Target="http://www.google.cz/imgres?q=mimino&amp;hl=cs&amp;gbv=2&amp;biw=1280&amp;bih=837&amp;tbm=isch&amp;tbnid=r7v1LZudtLx0tM:&amp;imgrefurl=http://www.baby-car.prodejce.cz" TargetMode="External"/><Relationship Id="rId4" Type="http://schemas.openxmlformats.org/officeDocument/2006/relationships/hyperlink" Target="http://www.google.cz/imgres?q=masky&amp;start=101&amp;num=10&amp;hl=cs&amp;gbv=2&amp;biw=1280&amp;bih=837&amp;tbm=isch&amp;tbnid=2E6_JJcOJJrV_M:&amp;imgrefurl=http://www.aurednik.cz/vytvarny-material/masky-z-papiru" TargetMode="External"/><Relationship Id="rId9" Type="http://schemas.openxmlformats.org/officeDocument/2006/relationships/hyperlink" Target="http://www.google.cz/imgres?q=mistr+&#353;ebrle&amp;hl=cs&amp;gbv=2&amp;biw=1280&amp;bih=837&amp;tbm=isch&amp;tbnid=J4LWZEAqXpLuXM:&amp;imgrefurl=http://aktualne.centrum.cz/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imgres?q=motorka&amp;num=10&amp;hl=cs&amp;gbv=2&amp;biw=1280&amp;bih=837&amp;tbm=isch&amp;tbnid=ETF7xugobcvuFM:&amp;imgrefurl=http://www.skakaci-hrad.com/motorky-yamaha-cross/" TargetMode="External"/><Relationship Id="rId7" Type="http://schemas.openxmlformats.org/officeDocument/2006/relationships/hyperlink" Target="http://www.google.cz/imgres?q=muchom&#367;rka&amp;num=10&amp;hl=cs&amp;gbv=2&amp;biw=1280&amp;bih=837&amp;tbm=isch&amp;tbnid=-5gp79DMptilYM:&amp;imgrefurl=http://www.priroda.cz" TargetMode="External"/><Relationship Id="rId2" Type="http://schemas.openxmlformats.org/officeDocument/2006/relationships/hyperlink" Target="http://www.google.cz/imgres?q=most&amp;hl=cs&amp;gbv=2&amp;biw=1280&amp;bih=837&amp;tbm=isch&amp;tbnid=ALG9jCDF9chpMM:&amp;imgrefurl=http://www.prostor-ad.cz/pruvodce/praha/vuva/most.ht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blesk.cz/clanek/celebrity-svetove-celebrity/158117/nejkrasnejsi-muz-sveta-je-v-praze.html" TargetMode="External"/><Relationship Id="rId5" Type="http://schemas.openxmlformats.org/officeDocument/2006/relationships/hyperlink" Target="http://www.google.cz/imgres?q=mumie&amp;start=25&amp;num=10&amp;hl=cs&amp;gbv=2&amp;biw=1280&amp;bih=837&amp;tbm=isch&amp;tbnid=hujDeC_110m8LM:&amp;imgrefurl=http://cz.desktop-wallpapers.org/nahled/travel/france-paris/mummy-from-Louvre" TargetMode="External"/><Relationship Id="rId4" Type="http://schemas.openxmlformats.org/officeDocument/2006/relationships/hyperlink" Target="http://www.google.cz/imgres?q=motyka&amp;num=10&amp;hl=cs&amp;gbv=2&amp;biw=1280&amp;bih=837&amp;tbm=isch&amp;tbnid=BDB2iWJT8GLhiM:&amp;imgrefurl=http://www.jad.cz/cz/catalog-motyky-27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 descr="Popis: Logolink_horizontal_zaklad_RGB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00166" y="500042"/>
            <a:ext cx="5753100" cy="1409700"/>
          </a:xfrm>
          <a:prstGeom prst="rect">
            <a:avLst/>
          </a:prstGeom>
          <a:noFill/>
        </p:spPr>
      </p:pic>
      <p:sp>
        <p:nvSpPr>
          <p:cNvPr id="2049" name="Přímá spojnice se šipkou 3"/>
          <p:cNvSpPr>
            <a:spLocks noChangeShapeType="1"/>
          </p:cNvSpPr>
          <p:nvPr/>
        </p:nvSpPr>
        <p:spPr bwMode="auto">
          <a:xfrm>
            <a:off x="-17463" y="2571750"/>
            <a:ext cx="5889626" cy="0"/>
          </a:xfrm>
          <a:prstGeom prst="straightConnector1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51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500034" y="1866900"/>
            <a:ext cx="8643966" cy="7386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630238" algn="r"/>
                <a:tab pos="6057900" algn="r"/>
              </a:tabLst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Projekt:	Pomoc škole a žákům, registrační číslo projektu CZ.1.07/1.4.00/21.1729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630238" algn="r"/>
                <a:tab pos="6057900" algn="r"/>
              </a:tabLst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Příjemce:	  Základní škola Hluboká nad Vltavou, okres České Budějovice, Karla Čapka 800,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630238" algn="r"/>
                <a:tab pos="6057900" algn="r"/>
              </a:tabLst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053" name="Rectangle 5"/>
          <p:cNvSpPr>
            <a:spLocks noChangeArrowheads="1"/>
          </p:cNvSpPr>
          <p:nvPr/>
        </p:nvSpPr>
        <p:spPr bwMode="auto">
          <a:xfrm>
            <a:off x="449263" y="2214554"/>
            <a:ext cx="9144000" cy="45723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                  373 41 Hluboká nad Vltavou 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Metodický list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Název materiálu: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 Vyvození</a:t>
            </a:r>
            <a:r>
              <a:rPr kumimoji="0" lang="cs-CZ" sz="12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 slabik s písmenem M, </a:t>
            </a:r>
            <a:r>
              <a:rPr kumimoji="0" lang="cs-CZ" sz="1200" b="0" i="0" u="none" strike="noStrike" cap="none" normalizeH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m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	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Autor materiálu: 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Mgr. Jana 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Štěpková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Jazyk: 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český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   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Zařazení materiálu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Šablona: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	Inovace a zkvalitnění výuky prostřednictvím ICT (III/2)		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Sada</a:t>
            </a:r>
            <a:r>
              <a:rPr kumimoji="0" lang="cs-CZ" sz="12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:  </a:t>
            </a:r>
            <a:r>
              <a:rPr lang="cs-CZ" sz="1200">
                <a:latin typeface="Arial" pitchFamily="34" charset="0"/>
                <a:ea typeface="Times New Roman" pitchFamily="18" charset="0"/>
              </a:rPr>
              <a:t>1</a:t>
            </a:r>
            <a:r>
              <a:rPr kumimoji="0" lang="cs-CZ" sz="12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 </a:t>
            </a:r>
            <a:r>
              <a:rPr kumimoji="0" lang="cs-CZ" sz="12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/3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	           Číslo DUM</a:t>
            </a:r>
            <a:r>
              <a:rPr kumimoji="0" lang="cs-CZ" sz="12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:  </a:t>
            </a:r>
            <a:r>
              <a:rPr lang="cs-CZ" sz="1200" smtClean="0">
                <a:latin typeface="Arial" pitchFamily="34" charset="0"/>
                <a:ea typeface="Times New Roman" pitchFamily="18" charset="0"/>
              </a:rPr>
              <a:t>1</a:t>
            </a:r>
            <a:r>
              <a:rPr lang="cs-CZ" sz="1200">
                <a:latin typeface="Arial" pitchFamily="34" charset="0"/>
                <a:ea typeface="Times New Roman" pitchFamily="18" charset="0"/>
              </a:rPr>
              <a:t>8</a:t>
            </a:r>
            <a:r>
              <a:rPr kumimoji="0" lang="cs-CZ" sz="12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 </a:t>
            </a:r>
            <a:r>
              <a:rPr kumimoji="0" lang="cs-CZ" sz="12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/20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	Předmět: Český jazyk 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Ověření materiálu ve výuce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Datum ověření: 10. 10. 2011	                     Třída: 1.B                  Ověřující učitel: Mgr. Jana 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Štěpková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 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Vzdělávací oblast: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 Jazyk a jazyková komunikace 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Vzdělávací obor: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  Český jazyk a literatura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kumimoji="0" lang="cs-CZ" sz="12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Tématický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 okruh: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 Jazyková výchova 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Téma: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 Vyvození</a:t>
            </a:r>
            <a:r>
              <a:rPr kumimoji="0" lang="cs-CZ" sz="12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 slabik s písmenem M, </a:t>
            </a:r>
            <a:r>
              <a:rPr kumimoji="0" lang="cs-CZ" sz="1200" b="0" i="0" u="none" strike="noStrike" cap="none" normalizeH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m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 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Očekávaný výstup: </a:t>
            </a:r>
            <a:r>
              <a:rPr kumimoji="0" lang="cs-CZ" sz="120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rozlišuje zvukovou a grafickou podobu slova, člení slova na hlásky, odlišuje dlouhé a krátké samohlásky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Anotace materiálu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: Prezentace</a:t>
            </a:r>
            <a:r>
              <a:rPr kumimoji="0" lang="cs-CZ" sz="12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 slouží k vyvozování slabik s písmenem M, </a:t>
            </a:r>
            <a:r>
              <a:rPr kumimoji="0" lang="cs-CZ" sz="1200" b="0" i="0" u="none" strike="noStrike" cap="none" normalizeH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m</a:t>
            </a:r>
            <a:r>
              <a:rPr kumimoji="0" lang="cs-CZ" sz="12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 pomocí obrázků.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Speciální vzdělávací potřeby: 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žádné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 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Klíčová slova: </a:t>
            </a:r>
            <a:r>
              <a:rPr kumimoji="0" lang="cs-CZ" sz="120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písmeno, samohláska,</a:t>
            </a:r>
            <a:r>
              <a:rPr kumimoji="0" lang="cs-CZ" sz="120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 slabika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Druh učebního materiálu:</a:t>
            </a:r>
            <a:r>
              <a:rPr kumimoji="0" lang="cs-CZ" sz="120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 prezentace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Druh aktivity: 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aktivita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</a:rPr>
              <a:t>Stupeň a typ vzdělávání: 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</a:rPr>
              <a:t>základní vzdělávání – první stupeň – první období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Typická věková skupina: 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1. ročník, 6 – 7  let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990600" algn="l"/>
                <a:tab pos="2251075" algn="l"/>
                <a:tab pos="2700338" algn="l"/>
                <a:tab pos="3781425" algn="l"/>
                <a:tab pos="486092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Celková velikost: </a:t>
            </a:r>
            <a:r>
              <a:rPr kumimoji="0" lang="cs-CZ" sz="120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1 </a:t>
            </a:r>
            <a:r>
              <a:rPr lang="cs-CZ" sz="1200" dirty="0" smtClean="0">
                <a:latin typeface="Arial" pitchFamily="34" charset="0"/>
                <a:ea typeface="Times New Roman" pitchFamily="18" charset="0"/>
              </a:rPr>
              <a:t>119</a:t>
            </a:r>
            <a:r>
              <a:rPr kumimoji="0" lang="cs-CZ" sz="120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 kB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M,m</a:t>
            </a:r>
            <a:br>
              <a:rPr lang="cs-CZ" b="1" dirty="0" smtClean="0">
                <a:solidFill>
                  <a:srgbClr val="FF0000"/>
                </a:solidFill>
              </a:rPr>
            </a:br>
            <a:r>
              <a:rPr lang="cs-CZ" b="1" dirty="0" smtClean="0">
                <a:solidFill>
                  <a:srgbClr val="FF0000"/>
                </a:solidFill>
              </a:rPr>
              <a:t>vyvození slabik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Český jazyk 1.ročník</a:t>
            </a:r>
          </a:p>
          <a:p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0"/>
                            </p:stCondLst>
                            <p:childTnLst>
                              <p:par>
                                <p:cTn id="10" presetID="7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85728"/>
            <a:ext cx="7467600" cy="1143000"/>
          </a:xfrm>
        </p:spPr>
        <p:txBody>
          <a:bodyPr>
            <a:normAutofit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M</a:t>
            </a:r>
            <a:endParaRPr lang="cs-CZ" sz="6000" dirty="0">
              <a:solidFill>
                <a:srgbClr val="FF0000"/>
              </a:solidFill>
            </a:endParaRPr>
          </a:p>
        </p:txBody>
      </p:sp>
      <p:pic>
        <p:nvPicPr>
          <p:cNvPr id="5" name="Zástupný symbol pro obsah 4" descr="malina.jpg"/>
          <p:cNvPicPr>
            <a:picLocks noGrp="1" noChangeAspect="1"/>
          </p:cNvPicPr>
          <p:nvPr>
            <p:ph sz="quarter" idx="1"/>
          </p:nvPr>
        </p:nvPicPr>
        <p:blipFill>
          <a:blip r:embed="rId2"/>
          <a:stretch>
            <a:fillRect/>
          </a:stretch>
        </p:blipFill>
        <p:spPr>
          <a:xfrm>
            <a:off x="500034" y="1714488"/>
            <a:ext cx="2667690" cy="2285992"/>
          </a:xfrm>
        </p:spPr>
      </p:pic>
      <p:sp>
        <p:nvSpPr>
          <p:cNvPr id="4" name="TextovéPole 3"/>
          <p:cNvSpPr txBox="1"/>
          <p:nvPr/>
        </p:nvSpPr>
        <p:spPr>
          <a:xfrm>
            <a:off x="1285853" y="428604"/>
            <a:ext cx="71438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A</a:t>
            </a:r>
            <a:endParaRPr lang="cs-CZ" sz="6000" dirty="0">
              <a:solidFill>
                <a:srgbClr val="FF0000"/>
              </a:solidFill>
            </a:endParaRPr>
          </a:p>
        </p:txBody>
      </p:sp>
      <p:pic>
        <p:nvPicPr>
          <p:cNvPr id="8" name="Obrázek 7" descr="mapa-sveta.gi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6116" y="1928802"/>
            <a:ext cx="2286016" cy="2017691"/>
          </a:xfrm>
          <a:prstGeom prst="rect">
            <a:avLst/>
          </a:prstGeom>
        </p:spPr>
      </p:pic>
      <p:pic>
        <p:nvPicPr>
          <p:cNvPr id="10" name="Obrázek 9" descr="maska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29322" y="1785926"/>
            <a:ext cx="2500330" cy="1857388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714348" y="4286256"/>
            <a:ext cx="18573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MA</a:t>
            </a:r>
            <a:r>
              <a:rPr lang="cs-CZ" dirty="0" smtClean="0">
                <a:solidFill>
                  <a:srgbClr val="FF0000"/>
                </a:solidFill>
              </a:rPr>
              <a:t>LINY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857620" y="4357694"/>
            <a:ext cx="127470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MA</a:t>
            </a:r>
            <a:r>
              <a:rPr lang="cs-CZ" dirty="0" smtClean="0">
                <a:solidFill>
                  <a:srgbClr val="FF0000"/>
                </a:solidFill>
              </a:rPr>
              <a:t>PA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215074" y="4357694"/>
            <a:ext cx="22145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MA</a:t>
            </a:r>
            <a:r>
              <a:rPr lang="cs-CZ" dirty="0" smtClean="0">
                <a:solidFill>
                  <a:srgbClr val="FF0000"/>
                </a:solidFill>
              </a:rPr>
              <a:t>SKY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000"/>
                            </p:stCondLst>
                            <p:childTnLst>
                              <p:par>
                                <p:cTn id="14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3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7000"/>
                            </p:stCondLst>
                            <p:childTnLst>
                              <p:par>
                                <p:cTn id="18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9000"/>
                            </p:stCondLst>
                            <p:childTnLst>
                              <p:par>
                                <p:cTn id="22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4" dur="3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2000"/>
                            </p:stCondLst>
                            <p:childTnLst>
                              <p:par>
                                <p:cTn id="26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4000"/>
                            </p:stCondLst>
                            <p:childTnLst>
                              <p:par>
                                <p:cTn id="30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3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1" grpId="0"/>
      <p:bldP spid="12" grpId="0"/>
      <p:bldP spid="1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M</a:t>
            </a:r>
            <a:endParaRPr lang="cs-CZ" sz="6000" dirty="0">
              <a:solidFill>
                <a:srgbClr val="FF0000"/>
              </a:solidFill>
            </a:endParaRPr>
          </a:p>
        </p:txBody>
      </p:sp>
      <p:pic>
        <p:nvPicPr>
          <p:cNvPr id="5" name="Zástupný symbol pro obsah 4" descr="meloun.jpg"/>
          <p:cNvPicPr>
            <a:picLocks noGrp="1" noChangeAspect="1"/>
          </p:cNvPicPr>
          <p:nvPr>
            <p:ph sz="quarter" idx="1"/>
          </p:nvPr>
        </p:nvPicPr>
        <p:blipFill>
          <a:blip r:embed="rId2"/>
          <a:stretch>
            <a:fillRect/>
          </a:stretch>
        </p:blipFill>
        <p:spPr>
          <a:xfrm>
            <a:off x="642911" y="1714489"/>
            <a:ext cx="2214577" cy="1785949"/>
          </a:xfrm>
        </p:spPr>
      </p:pic>
      <p:sp>
        <p:nvSpPr>
          <p:cNvPr id="4" name="TextovéPole 3"/>
          <p:cNvSpPr txBox="1"/>
          <p:nvPr/>
        </p:nvSpPr>
        <p:spPr>
          <a:xfrm>
            <a:off x="1214414" y="428604"/>
            <a:ext cx="124097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E</a:t>
            </a:r>
            <a:endParaRPr lang="cs-CZ" sz="6000" dirty="0">
              <a:solidFill>
                <a:srgbClr val="FF0000"/>
              </a:solidFill>
            </a:endParaRPr>
          </a:p>
        </p:txBody>
      </p:sp>
      <p:pic>
        <p:nvPicPr>
          <p:cNvPr id="7" name="Obrázek 6" descr="medaile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3240" y="2714620"/>
            <a:ext cx="2571768" cy="2571768"/>
          </a:xfrm>
          <a:prstGeom prst="rect">
            <a:avLst/>
          </a:prstGeom>
        </p:spPr>
      </p:pic>
      <p:pic>
        <p:nvPicPr>
          <p:cNvPr id="9" name="Obrázek 8" descr="metro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29322" y="1714489"/>
            <a:ext cx="2357454" cy="178595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785786" y="4000504"/>
            <a:ext cx="18573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ME</a:t>
            </a:r>
            <a:r>
              <a:rPr lang="cs-CZ" dirty="0" smtClean="0">
                <a:solidFill>
                  <a:srgbClr val="FF0000"/>
                </a:solidFill>
              </a:rPr>
              <a:t>LOUN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428992" y="5786454"/>
            <a:ext cx="18573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ME</a:t>
            </a:r>
            <a:r>
              <a:rPr lang="cs-CZ" dirty="0" smtClean="0">
                <a:solidFill>
                  <a:srgbClr val="FF0000"/>
                </a:solidFill>
              </a:rPr>
              <a:t>DAILE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429388" y="3929066"/>
            <a:ext cx="20257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ME</a:t>
            </a:r>
            <a:r>
              <a:rPr lang="cs-CZ" dirty="0" smtClean="0">
                <a:solidFill>
                  <a:srgbClr val="FF0000"/>
                </a:solidFill>
              </a:rPr>
              <a:t>TRO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000"/>
                            </p:stCondLst>
                            <p:childTnLst>
                              <p:par>
                                <p:cTn id="14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3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7000"/>
                            </p:stCondLst>
                            <p:childTnLst>
                              <p:par>
                                <p:cTn id="18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9000"/>
                            </p:stCondLst>
                            <p:childTnLst>
                              <p:par>
                                <p:cTn id="22" presetID="4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4" dur="3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2000"/>
                            </p:stCondLst>
                            <p:childTnLst>
                              <p:par>
                                <p:cTn id="26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4000"/>
                            </p:stCondLst>
                            <p:childTnLst>
                              <p:par>
                                <p:cTn id="30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3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0" grpId="0"/>
      <p:bldP spid="11" grpId="1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M</a:t>
            </a:r>
            <a:endParaRPr lang="cs-CZ" sz="6000" dirty="0">
              <a:solidFill>
                <a:srgbClr val="FF0000"/>
              </a:solidFill>
            </a:endParaRPr>
          </a:p>
        </p:txBody>
      </p:sp>
      <p:pic>
        <p:nvPicPr>
          <p:cNvPr id="6" name="Zástupný symbol pro obsah 5" descr="miska.jpg"/>
          <p:cNvPicPr>
            <a:picLocks noGrp="1" noChangeAspect="1"/>
          </p:cNvPicPr>
          <p:nvPr>
            <p:ph sz="quarter" idx="1"/>
          </p:nvPr>
        </p:nvPicPr>
        <p:blipFill>
          <a:blip r:embed="rId2"/>
          <a:stretch>
            <a:fillRect/>
          </a:stretch>
        </p:blipFill>
        <p:spPr>
          <a:xfrm>
            <a:off x="500034" y="1643050"/>
            <a:ext cx="3000396" cy="1928826"/>
          </a:xfrm>
        </p:spPr>
      </p:pic>
      <p:sp>
        <p:nvSpPr>
          <p:cNvPr id="5" name="TextovéPole 4"/>
          <p:cNvSpPr txBox="1"/>
          <p:nvPr/>
        </p:nvSpPr>
        <p:spPr>
          <a:xfrm>
            <a:off x="1357290" y="428604"/>
            <a:ext cx="121163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I</a:t>
            </a:r>
            <a:endParaRPr lang="cs-CZ" sz="6000" dirty="0">
              <a:solidFill>
                <a:srgbClr val="FF0000"/>
              </a:solidFill>
            </a:endParaRPr>
          </a:p>
        </p:txBody>
      </p:sp>
      <p:pic>
        <p:nvPicPr>
          <p:cNvPr id="8" name="Obrázek 7" descr="mistr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14744" y="2357430"/>
            <a:ext cx="2071702" cy="3000396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7072330" y="235743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/>
          </a:p>
        </p:txBody>
      </p:sp>
      <p:pic>
        <p:nvPicPr>
          <p:cNvPr id="7" name="Obrázek 6" descr="mimino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86512" y="1643051"/>
            <a:ext cx="2214578" cy="2357454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1214414" y="3929066"/>
            <a:ext cx="207170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MI</a:t>
            </a:r>
            <a:r>
              <a:rPr lang="cs-CZ" dirty="0" smtClean="0">
                <a:solidFill>
                  <a:srgbClr val="FF0000"/>
                </a:solidFill>
              </a:rPr>
              <a:t>SKA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929058" y="5857892"/>
            <a:ext cx="135732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MI</a:t>
            </a:r>
            <a:r>
              <a:rPr lang="cs-CZ" dirty="0" smtClean="0">
                <a:solidFill>
                  <a:srgbClr val="FF0000"/>
                </a:solidFill>
              </a:rPr>
              <a:t>STR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500826" y="4429132"/>
            <a:ext cx="17145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MI</a:t>
            </a:r>
            <a:r>
              <a:rPr lang="cs-CZ" dirty="0" smtClean="0">
                <a:solidFill>
                  <a:srgbClr val="FF0000"/>
                </a:solidFill>
              </a:rPr>
              <a:t>MINO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000"/>
                            </p:stCondLst>
                            <p:childTnLst>
                              <p:par>
                                <p:cTn id="14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3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7000"/>
                            </p:stCondLst>
                            <p:childTnLst>
                              <p:par>
                                <p:cTn id="18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9000"/>
                            </p:stCondLst>
                            <p:childTnLst>
                              <p:par>
                                <p:cTn id="22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4" dur="3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2000"/>
                            </p:stCondLst>
                            <p:childTnLst>
                              <p:par>
                                <p:cTn id="26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4000"/>
                            </p:stCondLst>
                            <p:childTnLst>
                              <p:par>
                                <p:cTn id="30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3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0" grpId="0"/>
      <p:bldP spid="11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M</a:t>
            </a:r>
            <a:endParaRPr lang="cs-CZ" sz="6000" dirty="0">
              <a:solidFill>
                <a:srgbClr val="FF0000"/>
              </a:solidFill>
            </a:endParaRPr>
          </a:p>
        </p:txBody>
      </p:sp>
      <p:pic>
        <p:nvPicPr>
          <p:cNvPr id="5" name="Zástupný symbol pro obsah 4" descr="most.jpg"/>
          <p:cNvPicPr>
            <a:picLocks noGrp="1" noChangeAspect="1"/>
          </p:cNvPicPr>
          <p:nvPr>
            <p:ph sz="quarter" idx="1"/>
          </p:nvPr>
        </p:nvPicPr>
        <p:blipFill>
          <a:blip r:embed="rId2"/>
          <a:stretch>
            <a:fillRect/>
          </a:stretch>
        </p:blipFill>
        <p:spPr>
          <a:xfrm>
            <a:off x="714348" y="2214554"/>
            <a:ext cx="2428892" cy="2357454"/>
          </a:xfrm>
        </p:spPr>
      </p:pic>
      <p:sp>
        <p:nvSpPr>
          <p:cNvPr id="4" name="TextovéPole 3"/>
          <p:cNvSpPr txBox="1"/>
          <p:nvPr/>
        </p:nvSpPr>
        <p:spPr>
          <a:xfrm>
            <a:off x="1285853" y="428604"/>
            <a:ext cx="78581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O</a:t>
            </a:r>
            <a:endParaRPr lang="cs-CZ" sz="6000" dirty="0">
              <a:solidFill>
                <a:srgbClr val="FF0000"/>
              </a:solidFill>
            </a:endParaRPr>
          </a:p>
        </p:txBody>
      </p:sp>
      <p:pic>
        <p:nvPicPr>
          <p:cNvPr id="7" name="Obrázek 6" descr="motorka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00430" y="1083564"/>
            <a:ext cx="2571768" cy="3202692"/>
          </a:xfrm>
          <a:prstGeom prst="rect">
            <a:avLst/>
          </a:prstGeom>
        </p:spPr>
      </p:pic>
      <p:pic>
        <p:nvPicPr>
          <p:cNvPr id="9" name="Obrázek 8" descr="motyka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15074" y="2143116"/>
            <a:ext cx="2357454" cy="2643206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1428728" y="4786322"/>
            <a:ext cx="156526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MO</a:t>
            </a:r>
            <a:r>
              <a:rPr lang="cs-CZ" dirty="0" smtClean="0">
                <a:solidFill>
                  <a:srgbClr val="FF0000"/>
                </a:solidFill>
              </a:rPr>
              <a:t>ST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786182" y="4429132"/>
            <a:ext cx="2611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MO</a:t>
            </a:r>
            <a:r>
              <a:rPr lang="cs-CZ" dirty="0" smtClean="0">
                <a:solidFill>
                  <a:srgbClr val="FF0000"/>
                </a:solidFill>
              </a:rPr>
              <a:t>TORKA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286512" y="5143512"/>
            <a:ext cx="2641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MO</a:t>
            </a:r>
            <a:r>
              <a:rPr lang="cs-CZ" dirty="0" smtClean="0">
                <a:solidFill>
                  <a:srgbClr val="FF0000"/>
                </a:solidFill>
              </a:rPr>
              <a:t>TYKA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000"/>
                            </p:stCondLst>
                            <p:childTnLst>
                              <p:par>
                                <p:cTn id="14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3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7000"/>
                            </p:stCondLst>
                            <p:childTnLst>
                              <p:par>
                                <p:cTn id="18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9000"/>
                            </p:stCondLst>
                            <p:childTnLst>
                              <p:par>
                                <p:cTn id="22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4" dur="3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2000"/>
                            </p:stCondLst>
                            <p:childTnLst>
                              <p:par>
                                <p:cTn id="26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4000"/>
                            </p:stCondLst>
                            <p:childTnLst>
                              <p:par>
                                <p:cTn id="30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3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0" grpId="0"/>
      <p:bldP spid="11" grpId="0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M</a:t>
            </a:r>
            <a:endParaRPr lang="cs-CZ" sz="6000" dirty="0">
              <a:solidFill>
                <a:srgbClr val="FF0000"/>
              </a:solidFill>
            </a:endParaRPr>
          </a:p>
        </p:txBody>
      </p:sp>
      <p:pic>
        <p:nvPicPr>
          <p:cNvPr id="5" name="Zástupný symbol pro obsah 4" descr="mummy.jpg"/>
          <p:cNvPicPr>
            <a:picLocks noGrp="1" noChangeAspect="1"/>
          </p:cNvPicPr>
          <p:nvPr>
            <p:ph sz="quarter" idx="1"/>
          </p:nvPr>
        </p:nvPicPr>
        <p:blipFill>
          <a:blip r:embed="rId2"/>
          <a:stretch>
            <a:fillRect/>
          </a:stretch>
        </p:blipFill>
        <p:spPr>
          <a:xfrm>
            <a:off x="571472" y="2132012"/>
            <a:ext cx="2143140" cy="2868624"/>
          </a:xfrm>
        </p:spPr>
      </p:pic>
      <p:sp>
        <p:nvSpPr>
          <p:cNvPr id="4" name="TextovéPole 3"/>
          <p:cNvSpPr txBox="1"/>
          <p:nvPr/>
        </p:nvSpPr>
        <p:spPr>
          <a:xfrm>
            <a:off x="1214414" y="428604"/>
            <a:ext cx="121444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U</a:t>
            </a:r>
            <a:endParaRPr lang="cs-CZ" sz="6000" dirty="0">
              <a:solidFill>
                <a:srgbClr val="FF0000"/>
              </a:solidFill>
            </a:endParaRPr>
          </a:p>
        </p:txBody>
      </p:sp>
      <p:pic>
        <p:nvPicPr>
          <p:cNvPr id="6" name="Obrázek 5" descr="muž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00364" y="2643182"/>
            <a:ext cx="2214578" cy="2428892"/>
          </a:xfrm>
          <a:prstGeom prst="rect">
            <a:avLst/>
          </a:prstGeom>
        </p:spPr>
      </p:pic>
      <p:pic>
        <p:nvPicPr>
          <p:cNvPr id="8" name="Obrázek 7" descr="maly-muchomurka-cervena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132" y="1285875"/>
            <a:ext cx="3000396" cy="3071819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642910" y="5357826"/>
            <a:ext cx="19267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MU</a:t>
            </a:r>
            <a:r>
              <a:rPr lang="cs-CZ" dirty="0" smtClean="0">
                <a:solidFill>
                  <a:srgbClr val="FF0000"/>
                </a:solidFill>
              </a:rPr>
              <a:t>MIE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428991" y="5286388"/>
            <a:ext cx="135732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MU</a:t>
            </a:r>
            <a:r>
              <a:rPr lang="cs-CZ" dirty="0" smtClean="0">
                <a:solidFill>
                  <a:srgbClr val="FF0000"/>
                </a:solidFill>
              </a:rPr>
              <a:t>Ž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929322" y="4857760"/>
            <a:ext cx="24545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MU</a:t>
            </a:r>
            <a:r>
              <a:rPr lang="cs-CZ" dirty="0" smtClean="0">
                <a:solidFill>
                  <a:srgbClr val="FF0000"/>
                </a:solidFill>
              </a:rPr>
              <a:t>CHOMURKA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000"/>
                            </p:stCondLst>
                            <p:childTnLst>
                              <p:par>
                                <p:cTn id="14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3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7000"/>
                            </p:stCondLst>
                            <p:childTnLst>
                              <p:par>
                                <p:cTn id="18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9000"/>
                            </p:stCondLst>
                            <p:childTnLst>
                              <p:par>
                                <p:cTn id="22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4" dur="3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2000"/>
                            </p:stCondLst>
                            <p:childTnLst>
                              <p:par>
                                <p:cTn id="26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4000"/>
                            </p:stCondLst>
                            <p:childTnLst>
                              <p:par>
                                <p:cTn id="30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3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9" grpId="0"/>
      <p:bldP spid="10" grpId="0"/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ZDROJE: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/>
              <a:t>Všechny uveřejněné odkazy [cit.2011-09-28], </a:t>
            </a:r>
            <a:r>
              <a:rPr lang="cs-CZ" sz="1600" dirty="0" err="1" smtClean="0"/>
              <a:t>Google</a:t>
            </a:r>
            <a:r>
              <a:rPr lang="cs-CZ" sz="1600" dirty="0" smtClean="0"/>
              <a:t>. Dostupné na:</a:t>
            </a:r>
          </a:p>
          <a:p>
            <a:r>
              <a:rPr lang="cs-CZ" sz="1200" dirty="0" smtClean="0">
                <a:hlinkClick r:id="rId2"/>
              </a:rPr>
              <a:t>http://www.</a:t>
            </a:r>
            <a:r>
              <a:rPr lang="cs-CZ" sz="1200" dirty="0" err="1" smtClean="0">
                <a:hlinkClick r:id="rId2"/>
              </a:rPr>
              <a:t>google.cz</a:t>
            </a:r>
            <a:r>
              <a:rPr lang="cs-CZ" sz="1200" dirty="0" smtClean="0">
                <a:hlinkClick r:id="rId2"/>
              </a:rPr>
              <a:t>/</a:t>
            </a:r>
            <a:r>
              <a:rPr lang="cs-CZ" sz="1200" dirty="0" err="1" smtClean="0">
                <a:hlinkClick r:id="rId2"/>
              </a:rPr>
              <a:t>imgres</a:t>
            </a:r>
            <a:r>
              <a:rPr lang="cs-CZ" sz="1200" dirty="0" smtClean="0">
                <a:hlinkClick r:id="rId2"/>
              </a:rPr>
              <a:t>?q=malina&amp;</a:t>
            </a:r>
            <a:r>
              <a:rPr lang="cs-CZ" sz="1200" dirty="0" err="1" smtClean="0">
                <a:hlinkClick r:id="rId2"/>
              </a:rPr>
              <a:t>hl</a:t>
            </a:r>
            <a:r>
              <a:rPr lang="cs-CZ" sz="1200" dirty="0" smtClean="0">
                <a:hlinkClick r:id="rId2"/>
              </a:rPr>
              <a:t>=</a:t>
            </a:r>
            <a:r>
              <a:rPr lang="cs-CZ" sz="1200" dirty="0" err="1" smtClean="0">
                <a:hlinkClick r:id="rId2"/>
              </a:rPr>
              <a:t>cs</a:t>
            </a:r>
            <a:r>
              <a:rPr lang="cs-CZ" sz="1200" dirty="0" smtClean="0">
                <a:hlinkClick r:id="rId2"/>
              </a:rPr>
              <a:t>&amp;</a:t>
            </a:r>
            <a:r>
              <a:rPr lang="cs-CZ" sz="1200" dirty="0" err="1" smtClean="0">
                <a:hlinkClick r:id="rId2"/>
              </a:rPr>
              <a:t>biw</a:t>
            </a:r>
            <a:r>
              <a:rPr lang="cs-CZ" sz="1200" dirty="0" smtClean="0">
                <a:hlinkClick r:id="rId2"/>
              </a:rPr>
              <a:t>=1280&amp;</a:t>
            </a:r>
            <a:r>
              <a:rPr lang="cs-CZ" sz="1200" dirty="0" err="1" smtClean="0">
                <a:hlinkClick r:id="rId2"/>
              </a:rPr>
              <a:t>bih</a:t>
            </a:r>
            <a:r>
              <a:rPr lang="cs-CZ" sz="1200" dirty="0" smtClean="0">
                <a:hlinkClick r:id="rId2"/>
              </a:rPr>
              <a:t>=837&amp;</a:t>
            </a:r>
            <a:r>
              <a:rPr lang="cs-CZ" sz="1200" dirty="0" err="1" smtClean="0">
                <a:hlinkClick r:id="rId2"/>
              </a:rPr>
              <a:t>gbv</a:t>
            </a:r>
            <a:r>
              <a:rPr lang="cs-CZ" sz="1200" dirty="0" smtClean="0">
                <a:hlinkClick r:id="rId2"/>
              </a:rPr>
              <a:t>=2&amp;</a:t>
            </a:r>
            <a:r>
              <a:rPr lang="cs-CZ" sz="1200" dirty="0" err="1" smtClean="0">
                <a:hlinkClick r:id="rId2"/>
              </a:rPr>
              <a:t>tbm</a:t>
            </a:r>
            <a:r>
              <a:rPr lang="cs-CZ" sz="1200" dirty="0" smtClean="0">
                <a:hlinkClick r:id="rId2"/>
              </a:rPr>
              <a:t>=</a:t>
            </a:r>
            <a:r>
              <a:rPr lang="cs-CZ" sz="1200" dirty="0" err="1" smtClean="0">
                <a:hlinkClick r:id="rId2"/>
              </a:rPr>
              <a:t>isch</a:t>
            </a:r>
            <a:r>
              <a:rPr lang="cs-CZ" sz="1200" dirty="0" smtClean="0">
                <a:hlinkClick r:id="rId2"/>
              </a:rPr>
              <a:t>&amp;</a:t>
            </a:r>
            <a:r>
              <a:rPr lang="cs-CZ" sz="1200" dirty="0" err="1" smtClean="0">
                <a:hlinkClick r:id="rId2"/>
              </a:rPr>
              <a:t>tbnid</a:t>
            </a:r>
            <a:r>
              <a:rPr lang="cs-CZ" sz="1200" dirty="0" smtClean="0">
                <a:hlinkClick r:id="rId2"/>
              </a:rPr>
              <a:t>=</a:t>
            </a:r>
            <a:r>
              <a:rPr lang="cs-CZ" sz="1200" dirty="0" err="1" smtClean="0">
                <a:hlinkClick r:id="rId2"/>
              </a:rPr>
              <a:t>BnohzROcVrRjnM</a:t>
            </a:r>
            <a:r>
              <a:rPr lang="cs-CZ" sz="1200" dirty="0" smtClean="0">
                <a:hlinkClick r:id="rId2"/>
              </a:rPr>
              <a:t>:&amp;</a:t>
            </a:r>
            <a:r>
              <a:rPr lang="cs-CZ" sz="1200" dirty="0" err="1" smtClean="0">
                <a:hlinkClick r:id="rId2"/>
              </a:rPr>
              <a:t>imgrefurl</a:t>
            </a:r>
            <a:r>
              <a:rPr lang="cs-CZ" sz="1200" dirty="0" smtClean="0">
                <a:hlinkClick r:id="rId2"/>
              </a:rPr>
              <a:t>=http://www.</a:t>
            </a:r>
            <a:r>
              <a:rPr lang="cs-CZ" sz="1200" dirty="0" err="1" smtClean="0">
                <a:hlinkClick r:id="rId2"/>
              </a:rPr>
              <a:t>xyngular</a:t>
            </a:r>
            <a:r>
              <a:rPr lang="cs-CZ" sz="1200" dirty="0" smtClean="0">
                <a:hlinkClick r:id="rId2"/>
              </a:rPr>
              <a:t>-</a:t>
            </a:r>
            <a:r>
              <a:rPr lang="cs-CZ" sz="1200" dirty="0" err="1" smtClean="0">
                <a:hlinkClick r:id="rId2"/>
              </a:rPr>
              <a:t>worldwide.com</a:t>
            </a:r>
            <a:r>
              <a:rPr lang="cs-CZ" sz="1200" dirty="0" smtClean="0">
                <a:hlinkClick r:id="rId2"/>
              </a:rPr>
              <a:t>/</a:t>
            </a:r>
            <a:r>
              <a:rPr lang="cs-CZ" sz="1200" dirty="0" err="1" smtClean="0">
                <a:hlinkClick r:id="rId2"/>
              </a:rPr>
              <a:t>sk</a:t>
            </a:r>
            <a:r>
              <a:rPr lang="cs-CZ" sz="1200" dirty="0" smtClean="0">
                <a:hlinkClick r:id="rId2"/>
              </a:rPr>
              <a:t>/malina</a:t>
            </a:r>
            <a:endParaRPr lang="cs-CZ" sz="1200" dirty="0" smtClean="0"/>
          </a:p>
          <a:p>
            <a:r>
              <a:rPr lang="cs-CZ" sz="1200" dirty="0" smtClean="0">
                <a:hlinkClick r:id="rId3"/>
              </a:rPr>
              <a:t>http://www.</a:t>
            </a:r>
            <a:r>
              <a:rPr lang="cs-CZ" sz="1200" dirty="0" err="1" smtClean="0">
                <a:hlinkClick r:id="rId3"/>
              </a:rPr>
              <a:t>google.cz</a:t>
            </a:r>
            <a:r>
              <a:rPr lang="cs-CZ" sz="1200" dirty="0" smtClean="0">
                <a:hlinkClick r:id="rId3"/>
              </a:rPr>
              <a:t>/</a:t>
            </a:r>
            <a:r>
              <a:rPr lang="cs-CZ" sz="1200" dirty="0" err="1" smtClean="0">
                <a:hlinkClick r:id="rId3"/>
              </a:rPr>
              <a:t>imgres</a:t>
            </a:r>
            <a:r>
              <a:rPr lang="cs-CZ" sz="1200" dirty="0" smtClean="0">
                <a:hlinkClick r:id="rId3"/>
              </a:rPr>
              <a:t>?q=mapa&amp;</a:t>
            </a:r>
            <a:r>
              <a:rPr lang="cs-CZ" sz="1200" dirty="0" err="1" smtClean="0">
                <a:hlinkClick r:id="rId3"/>
              </a:rPr>
              <a:t>hl</a:t>
            </a:r>
            <a:r>
              <a:rPr lang="cs-CZ" sz="1200" dirty="0" smtClean="0">
                <a:hlinkClick r:id="rId3"/>
              </a:rPr>
              <a:t>=</a:t>
            </a:r>
            <a:r>
              <a:rPr lang="cs-CZ" sz="1200" dirty="0" err="1" smtClean="0">
                <a:hlinkClick r:id="rId3"/>
              </a:rPr>
              <a:t>cs</a:t>
            </a:r>
            <a:r>
              <a:rPr lang="cs-CZ" sz="1200" dirty="0" smtClean="0">
                <a:hlinkClick r:id="rId3"/>
              </a:rPr>
              <a:t>&amp;</a:t>
            </a:r>
            <a:r>
              <a:rPr lang="cs-CZ" sz="1200" dirty="0" err="1" smtClean="0">
                <a:hlinkClick r:id="rId3"/>
              </a:rPr>
              <a:t>gbv</a:t>
            </a:r>
            <a:r>
              <a:rPr lang="cs-CZ" sz="1200" dirty="0" smtClean="0">
                <a:hlinkClick r:id="rId3"/>
              </a:rPr>
              <a:t>=2&amp;</a:t>
            </a:r>
            <a:r>
              <a:rPr lang="cs-CZ" sz="1200" dirty="0" err="1" smtClean="0">
                <a:hlinkClick r:id="rId3"/>
              </a:rPr>
              <a:t>biw</a:t>
            </a:r>
            <a:r>
              <a:rPr lang="cs-CZ" sz="1200" dirty="0" smtClean="0">
                <a:hlinkClick r:id="rId3"/>
              </a:rPr>
              <a:t>=1280&amp;</a:t>
            </a:r>
            <a:r>
              <a:rPr lang="cs-CZ" sz="1200" dirty="0" err="1" smtClean="0">
                <a:hlinkClick r:id="rId3"/>
              </a:rPr>
              <a:t>bih</a:t>
            </a:r>
            <a:r>
              <a:rPr lang="cs-CZ" sz="1200" dirty="0" smtClean="0">
                <a:hlinkClick r:id="rId3"/>
              </a:rPr>
              <a:t>=837&amp;</a:t>
            </a:r>
            <a:r>
              <a:rPr lang="cs-CZ" sz="1200" dirty="0" err="1" smtClean="0">
                <a:hlinkClick r:id="rId3"/>
              </a:rPr>
              <a:t>tbm</a:t>
            </a:r>
            <a:r>
              <a:rPr lang="cs-CZ" sz="1200" dirty="0" smtClean="0">
                <a:hlinkClick r:id="rId3"/>
              </a:rPr>
              <a:t>=</a:t>
            </a:r>
            <a:r>
              <a:rPr lang="cs-CZ" sz="1200" dirty="0" err="1" smtClean="0">
                <a:hlinkClick r:id="rId3"/>
              </a:rPr>
              <a:t>isch</a:t>
            </a:r>
            <a:r>
              <a:rPr lang="cs-CZ" sz="1200" dirty="0" smtClean="0">
                <a:hlinkClick r:id="rId3"/>
              </a:rPr>
              <a:t>&amp;</a:t>
            </a:r>
            <a:r>
              <a:rPr lang="cs-CZ" sz="1200" dirty="0" err="1" smtClean="0">
                <a:hlinkClick r:id="rId3"/>
              </a:rPr>
              <a:t>tbnid</a:t>
            </a:r>
            <a:r>
              <a:rPr lang="cs-CZ" sz="1200" dirty="0" smtClean="0">
                <a:hlinkClick r:id="rId3"/>
              </a:rPr>
              <a:t>=_</a:t>
            </a:r>
            <a:r>
              <a:rPr lang="cs-CZ" sz="1200" dirty="0" err="1" smtClean="0">
                <a:hlinkClick r:id="rId3"/>
              </a:rPr>
              <a:t>HvHGUekoG</a:t>
            </a:r>
            <a:r>
              <a:rPr lang="cs-CZ" sz="1200" dirty="0" smtClean="0">
                <a:hlinkClick r:id="rId3"/>
              </a:rPr>
              <a:t>_</a:t>
            </a:r>
            <a:r>
              <a:rPr lang="cs-CZ" sz="1200" dirty="0" err="1" smtClean="0">
                <a:hlinkClick r:id="rId3"/>
              </a:rPr>
              <a:t>dqM</a:t>
            </a:r>
            <a:r>
              <a:rPr lang="cs-CZ" sz="1200" dirty="0" smtClean="0">
                <a:hlinkClick r:id="rId3"/>
              </a:rPr>
              <a:t>:&amp;</a:t>
            </a:r>
            <a:r>
              <a:rPr lang="cs-CZ" sz="1200" dirty="0" err="1" smtClean="0">
                <a:hlinkClick r:id="rId3"/>
              </a:rPr>
              <a:t>imgrefurl</a:t>
            </a:r>
            <a:r>
              <a:rPr lang="cs-CZ" sz="1200" dirty="0" smtClean="0">
                <a:hlinkClick r:id="rId3"/>
              </a:rPr>
              <a:t>=http://emapa.cz/mapa-sveta</a:t>
            </a:r>
            <a:endParaRPr lang="cs-CZ" sz="1200" dirty="0" smtClean="0"/>
          </a:p>
          <a:p>
            <a:r>
              <a:rPr lang="cs-CZ" sz="1200" dirty="0" smtClean="0">
                <a:hlinkClick r:id="rId4"/>
              </a:rPr>
              <a:t>http://www.</a:t>
            </a:r>
            <a:r>
              <a:rPr lang="cs-CZ" sz="1200" dirty="0" err="1" smtClean="0">
                <a:hlinkClick r:id="rId4"/>
              </a:rPr>
              <a:t>google.cz</a:t>
            </a:r>
            <a:r>
              <a:rPr lang="cs-CZ" sz="1200" dirty="0" smtClean="0">
                <a:hlinkClick r:id="rId4"/>
              </a:rPr>
              <a:t>/</a:t>
            </a:r>
            <a:r>
              <a:rPr lang="cs-CZ" sz="1200" dirty="0" err="1" smtClean="0">
                <a:hlinkClick r:id="rId4"/>
              </a:rPr>
              <a:t>imgres</a:t>
            </a:r>
            <a:r>
              <a:rPr lang="cs-CZ" sz="1200" dirty="0" smtClean="0">
                <a:hlinkClick r:id="rId4"/>
              </a:rPr>
              <a:t>?q=masky&amp;start=101&amp;</a:t>
            </a:r>
            <a:r>
              <a:rPr lang="cs-CZ" sz="1200" dirty="0" err="1" smtClean="0">
                <a:hlinkClick r:id="rId4"/>
              </a:rPr>
              <a:t>num</a:t>
            </a:r>
            <a:r>
              <a:rPr lang="cs-CZ" sz="1200" dirty="0" smtClean="0">
                <a:hlinkClick r:id="rId4"/>
              </a:rPr>
              <a:t>=10&amp;</a:t>
            </a:r>
            <a:r>
              <a:rPr lang="cs-CZ" sz="1200" dirty="0" err="1" smtClean="0">
                <a:hlinkClick r:id="rId4"/>
              </a:rPr>
              <a:t>hl</a:t>
            </a:r>
            <a:r>
              <a:rPr lang="cs-CZ" sz="1200" dirty="0" smtClean="0">
                <a:hlinkClick r:id="rId4"/>
              </a:rPr>
              <a:t>=</a:t>
            </a:r>
            <a:r>
              <a:rPr lang="cs-CZ" sz="1200" dirty="0" err="1" smtClean="0">
                <a:hlinkClick r:id="rId4"/>
              </a:rPr>
              <a:t>cs</a:t>
            </a:r>
            <a:r>
              <a:rPr lang="cs-CZ" sz="1200" dirty="0" smtClean="0">
                <a:hlinkClick r:id="rId4"/>
              </a:rPr>
              <a:t>&amp;</a:t>
            </a:r>
            <a:r>
              <a:rPr lang="cs-CZ" sz="1200" dirty="0" err="1" smtClean="0">
                <a:hlinkClick r:id="rId4"/>
              </a:rPr>
              <a:t>gbv</a:t>
            </a:r>
            <a:r>
              <a:rPr lang="cs-CZ" sz="1200" dirty="0" smtClean="0">
                <a:hlinkClick r:id="rId4"/>
              </a:rPr>
              <a:t>=2&amp;</a:t>
            </a:r>
            <a:r>
              <a:rPr lang="cs-CZ" sz="1200" dirty="0" err="1" smtClean="0">
                <a:hlinkClick r:id="rId4"/>
              </a:rPr>
              <a:t>biw</a:t>
            </a:r>
            <a:r>
              <a:rPr lang="cs-CZ" sz="1200" dirty="0" smtClean="0">
                <a:hlinkClick r:id="rId4"/>
              </a:rPr>
              <a:t>=1280&amp;</a:t>
            </a:r>
            <a:r>
              <a:rPr lang="cs-CZ" sz="1200" dirty="0" err="1" smtClean="0">
                <a:hlinkClick r:id="rId4"/>
              </a:rPr>
              <a:t>bih</a:t>
            </a:r>
            <a:r>
              <a:rPr lang="cs-CZ" sz="1200" dirty="0" smtClean="0">
                <a:hlinkClick r:id="rId4"/>
              </a:rPr>
              <a:t>=837&amp;</a:t>
            </a:r>
            <a:r>
              <a:rPr lang="cs-CZ" sz="1200" dirty="0" err="1" smtClean="0">
                <a:hlinkClick r:id="rId4"/>
              </a:rPr>
              <a:t>tbm</a:t>
            </a:r>
            <a:r>
              <a:rPr lang="cs-CZ" sz="1200" dirty="0" smtClean="0">
                <a:hlinkClick r:id="rId4"/>
              </a:rPr>
              <a:t>=</a:t>
            </a:r>
            <a:r>
              <a:rPr lang="cs-CZ" sz="1200" dirty="0" err="1" smtClean="0">
                <a:hlinkClick r:id="rId4"/>
              </a:rPr>
              <a:t>isch</a:t>
            </a:r>
            <a:r>
              <a:rPr lang="cs-CZ" sz="1200" dirty="0" smtClean="0">
                <a:hlinkClick r:id="rId4"/>
              </a:rPr>
              <a:t>&amp;</a:t>
            </a:r>
            <a:r>
              <a:rPr lang="cs-CZ" sz="1200" dirty="0" err="1" smtClean="0">
                <a:hlinkClick r:id="rId4"/>
              </a:rPr>
              <a:t>tbnid</a:t>
            </a:r>
            <a:r>
              <a:rPr lang="cs-CZ" sz="1200" dirty="0" smtClean="0">
                <a:hlinkClick r:id="rId4"/>
              </a:rPr>
              <a:t>=2E6_</a:t>
            </a:r>
            <a:r>
              <a:rPr lang="cs-CZ" sz="1200" dirty="0" err="1" smtClean="0">
                <a:hlinkClick r:id="rId4"/>
              </a:rPr>
              <a:t>JJcOJJrV</a:t>
            </a:r>
            <a:r>
              <a:rPr lang="cs-CZ" sz="1200" dirty="0" smtClean="0">
                <a:hlinkClick r:id="rId4"/>
              </a:rPr>
              <a:t>_M:&amp;</a:t>
            </a:r>
            <a:r>
              <a:rPr lang="cs-CZ" sz="1200" dirty="0" err="1" smtClean="0">
                <a:hlinkClick r:id="rId4"/>
              </a:rPr>
              <a:t>imgrefurl</a:t>
            </a:r>
            <a:r>
              <a:rPr lang="cs-CZ" sz="1200" dirty="0" smtClean="0">
                <a:hlinkClick r:id="rId4"/>
              </a:rPr>
              <a:t>=http://www.</a:t>
            </a:r>
            <a:r>
              <a:rPr lang="cs-CZ" sz="1200" dirty="0" err="1" smtClean="0">
                <a:hlinkClick r:id="rId4"/>
              </a:rPr>
              <a:t>aurednik.cz</a:t>
            </a:r>
            <a:r>
              <a:rPr lang="cs-CZ" sz="1200" dirty="0" smtClean="0">
                <a:hlinkClick r:id="rId4"/>
              </a:rPr>
              <a:t>/</a:t>
            </a:r>
            <a:r>
              <a:rPr lang="cs-CZ" sz="1200" dirty="0" err="1" smtClean="0">
                <a:hlinkClick r:id="rId4"/>
              </a:rPr>
              <a:t>vytvarny</a:t>
            </a:r>
            <a:r>
              <a:rPr lang="cs-CZ" sz="1200" dirty="0" smtClean="0">
                <a:hlinkClick r:id="rId4"/>
              </a:rPr>
              <a:t>-</a:t>
            </a:r>
            <a:r>
              <a:rPr lang="cs-CZ" sz="1200" dirty="0" err="1" smtClean="0">
                <a:hlinkClick r:id="rId4"/>
              </a:rPr>
              <a:t>material</a:t>
            </a:r>
            <a:r>
              <a:rPr lang="cs-CZ" sz="1200" dirty="0" smtClean="0">
                <a:hlinkClick r:id="rId4"/>
              </a:rPr>
              <a:t>/masky-z-</a:t>
            </a:r>
            <a:r>
              <a:rPr lang="cs-CZ" sz="1200" dirty="0" err="1" smtClean="0">
                <a:hlinkClick r:id="rId4"/>
              </a:rPr>
              <a:t>papiru</a:t>
            </a:r>
            <a:endParaRPr lang="cs-CZ" sz="1200" dirty="0" smtClean="0"/>
          </a:p>
          <a:p>
            <a:r>
              <a:rPr lang="cs-CZ" sz="1200" dirty="0" smtClean="0">
                <a:hlinkClick r:id="rId5"/>
              </a:rPr>
              <a:t>http://www.</a:t>
            </a:r>
            <a:r>
              <a:rPr lang="cs-CZ" sz="1200" dirty="0" err="1" smtClean="0">
                <a:hlinkClick r:id="rId5"/>
              </a:rPr>
              <a:t>google.cz</a:t>
            </a:r>
            <a:r>
              <a:rPr lang="cs-CZ" sz="1200" dirty="0" smtClean="0">
                <a:hlinkClick r:id="rId5"/>
              </a:rPr>
              <a:t>/</a:t>
            </a:r>
            <a:r>
              <a:rPr lang="cs-CZ" sz="1200" dirty="0" err="1" smtClean="0">
                <a:hlinkClick r:id="rId5"/>
              </a:rPr>
              <a:t>imgres</a:t>
            </a:r>
            <a:r>
              <a:rPr lang="cs-CZ" sz="1200" dirty="0" smtClean="0">
                <a:hlinkClick r:id="rId5"/>
              </a:rPr>
              <a:t>?q=meloun&amp;</a:t>
            </a:r>
            <a:r>
              <a:rPr lang="cs-CZ" sz="1200" dirty="0" err="1" smtClean="0">
                <a:hlinkClick r:id="rId5"/>
              </a:rPr>
              <a:t>num</a:t>
            </a:r>
            <a:r>
              <a:rPr lang="cs-CZ" sz="1200" dirty="0" smtClean="0">
                <a:hlinkClick r:id="rId5"/>
              </a:rPr>
              <a:t>=10&amp;</a:t>
            </a:r>
            <a:r>
              <a:rPr lang="cs-CZ" sz="1200" dirty="0" err="1" smtClean="0">
                <a:hlinkClick r:id="rId5"/>
              </a:rPr>
              <a:t>hl</a:t>
            </a:r>
            <a:r>
              <a:rPr lang="cs-CZ" sz="1200" dirty="0" smtClean="0">
                <a:hlinkClick r:id="rId5"/>
              </a:rPr>
              <a:t>=</a:t>
            </a:r>
            <a:r>
              <a:rPr lang="cs-CZ" sz="1200" dirty="0" err="1" smtClean="0">
                <a:hlinkClick r:id="rId5"/>
              </a:rPr>
              <a:t>cs</a:t>
            </a:r>
            <a:r>
              <a:rPr lang="cs-CZ" sz="1200" dirty="0" smtClean="0">
                <a:hlinkClick r:id="rId5"/>
              </a:rPr>
              <a:t>&amp;</a:t>
            </a:r>
            <a:r>
              <a:rPr lang="cs-CZ" sz="1200" dirty="0" err="1" smtClean="0">
                <a:hlinkClick r:id="rId5"/>
              </a:rPr>
              <a:t>gbv</a:t>
            </a:r>
            <a:r>
              <a:rPr lang="cs-CZ" sz="1200" dirty="0" smtClean="0">
                <a:hlinkClick r:id="rId5"/>
              </a:rPr>
              <a:t>=2&amp;</a:t>
            </a:r>
            <a:r>
              <a:rPr lang="cs-CZ" sz="1200" dirty="0" err="1" smtClean="0">
                <a:hlinkClick r:id="rId5"/>
              </a:rPr>
              <a:t>biw</a:t>
            </a:r>
            <a:r>
              <a:rPr lang="cs-CZ" sz="1200" dirty="0" smtClean="0">
                <a:hlinkClick r:id="rId5"/>
              </a:rPr>
              <a:t>=1280&amp;</a:t>
            </a:r>
            <a:r>
              <a:rPr lang="cs-CZ" sz="1200" dirty="0" err="1" smtClean="0">
                <a:hlinkClick r:id="rId5"/>
              </a:rPr>
              <a:t>bih</a:t>
            </a:r>
            <a:r>
              <a:rPr lang="cs-CZ" sz="1200" dirty="0" smtClean="0">
                <a:hlinkClick r:id="rId5"/>
              </a:rPr>
              <a:t>=837&amp;</a:t>
            </a:r>
            <a:r>
              <a:rPr lang="cs-CZ" sz="1200" dirty="0" err="1" smtClean="0">
                <a:hlinkClick r:id="rId5"/>
              </a:rPr>
              <a:t>tbm</a:t>
            </a:r>
            <a:r>
              <a:rPr lang="cs-CZ" sz="1200" dirty="0" smtClean="0">
                <a:hlinkClick r:id="rId5"/>
              </a:rPr>
              <a:t>=</a:t>
            </a:r>
            <a:r>
              <a:rPr lang="cs-CZ" sz="1200" dirty="0" err="1" smtClean="0">
                <a:hlinkClick r:id="rId5"/>
              </a:rPr>
              <a:t>isch</a:t>
            </a:r>
            <a:r>
              <a:rPr lang="cs-CZ" sz="1200" dirty="0" smtClean="0">
                <a:hlinkClick r:id="rId5"/>
              </a:rPr>
              <a:t>&amp;</a:t>
            </a:r>
            <a:r>
              <a:rPr lang="cs-CZ" sz="1200" dirty="0" err="1" smtClean="0">
                <a:hlinkClick r:id="rId5"/>
              </a:rPr>
              <a:t>tbnid</a:t>
            </a:r>
            <a:r>
              <a:rPr lang="cs-CZ" sz="1200" dirty="0" smtClean="0">
                <a:hlinkClick r:id="rId5"/>
              </a:rPr>
              <a:t>=</a:t>
            </a:r>
            <a:r>
              <a:rPr lang="cs-CZ" sz="1200" dirty="0" err="1" smtClean="0">
                <a:hlinkClick r:id="rId5"/>
              </a:rPr>
              <a:t>eDbNI</a:t>
            </a:r>
            <a:r>
              <a:rPr lang="cs-CZ" sz="1200" dirty="0" smtClean="0">
                <a:hlinkClick r:id="rId5"/>
              </a:rPr>
              <a:t>_x-8NW4vM:&amp;</a:t>
            </a:r>
            <a:r>
              <a:rPr lang="cs-CZ" sz="1200" dirty="0" err="1" smtClean="0">
                <a:hlinkClick r:id="rId5"/>
              </a:rPr>
              <a:t>imgrefurl</a:t>
            </a:r>
            <a:r>
              <a:rPr lang="cs-CZ" sz="1200" dirty="0" smtClean="0">
                <a:hlinkClick r:id="rId5"/>
              </a:rPr>
              <a:t>=http://silenceandread.blog.cz</a:t>
            </a:r>
            <a:endParaRPr lang="cs-CZ" sz="1200" dirty="0" smtClean="0"/>
          </a:p>
          <a:p>
            <a:r>
              <a:rPr lang="cs-CZ" sz="1200" dirty="0" smtClean="0">
                <a:hlinkClick r:id="rId6"/>
              </a:rPr>
              <a:t>http://www.</a:t>
            </a:r>
            <a:r>
              <a:rPr lang="cs-CZ" sz="1200" dirty="0" err="1" smtClean="0">
                <a:hlinkClick r:id="rId6"/>
              </a:rPr>
              <a:t>google.cz</a:t>
            </a:r>
            <a:r>
              <a:rPr lang="cs-CZ" sz="1200" dirty="0" smtClean="0">
                <a:hlinkClick r:id="rId6"/>
              </a:rPr>
              <a:t>/</a:t>
            </a:r>
            <a:r>
              <a:rPr lang="cs-CZ" sz="1200" dirty="0" err="1" smtClean="0">
                <a:hlinkClick r:id="rId6"/>
              </a:rPr>
              <a:t>imgres</a:t>
            </a:r>
            <a:r>
              <a:rPr lang="cs-CZ" sz="1200" dirty="0" smtClean="0">
                <a:hlinkClick r:id="rId6"/>
              </a:rPr>
              <a:t>?q=medaile&amp;</a:t>
            </a:r>
            <a:r>
              <a:rPr lang="cs-CZ" sz="1200" dirty="0" err="1" smtClean="0">
                <a:hlinkClick r:id="rId6"/>
              </a:rPr>
              <a:t>num</a:t>
            </a:r>
            <a:r>
              <a:rPr lang="cs-CZ" sz="1200" dirty="0" smtClean="0">
                <a:hlinkClick r:id="rId6"/>
              </a:rPr>
              <a:t>=10&amp;</a:t>
            </a:r>
            <a:r>
              <a:rPr lang="cs-CZ" sz="1200" dirty="0" err="1" smtClean="0">
                <a:hlinkClick r:id="rId6"/>
              </a:rPr>
              <a:t>hl</a:t>
            </a:r>
            <a:r>
              <a:rPr lang="cs-CZ" sz="1200" dirty="0" smtClean="0">
                <a:hlinkClick r:id="rId6"/>
              </a:rPr>
              <a:t>=</a:t>
            </a:r>
            <a:r>
              <a:rPr lang="cs-CZ" sz="1200" dirty="0" err="1" smtClean="0">
                <a:hlinkClick r:id="rId6"/>
              </a:rPr>
              <a:t>cs</a:t>
            </a:r>
            <a:r>
              <a:rPr lang="cs-CZ" sz="1200" dirty="0" smtClean="0">
                <a:hlinkClick r:id="rId6"/>
              </a:rPr>
              <a:t>&amp;</a:t>
            </a:r>
            <a:r>
              <a:rPr lang="cs-CZ" sz="1200" dirty="0" err="1" smtClean="0">
                <a:hlinkClick r:id="rId6"/>
              </a:rPr>
              <a:t>gbv</a:t>
            </a:r>
            <a:r>
              <a:rPr lang="cs-CZ" sz="1200" dirty="0" smtClean="0">
                <a:hlinkClick r:id="rId6"/>
              </a:rPr>
              <a:t>=2&amp;</a:t>
            </a:r>
            <a:r>
              <a:rPr lang="cs-CZ" sz="1200" dirty="0" err="1" smtClean="0">
                <a:hlinkClick r:id="rId6"/>
              </a:rPr>
              <a:t>biw</a:t>
            </a:r>
            <a:r>
              <a:rPr lang="cs-CZ" sz="1200" dirty="0" smtClean="0">
                <a:hlinkClick r:id="rId6"/>
              </a:rPr>
              <a:t>=1280&amp;</a:t>
            </a:r>
            <a:r>
              <a:rPr lang="cs-CZ" sz="1200" dirty="0" err="1" smtClean="0">
                <a:hlinkClick r:id="rId6"/>
              </a:rPr>
              <a:t>bih</a:t>
            </a:r>
            <a:r>
              <a:rPr lang="cs-CZ" sz="1200" dirty="0" smtClean="0">
                <a:hlinkClick r:id="rId6"/>
              </a:rPr>
              <a:t>=837&amp;</a:t>
            </a:r>
            <a:r>
              <a:rPr lang="cs-CZ" sz="1200" dirty="0" err="1" smtClean="0">
                <a:hlinkClick r:id="rId6"/>
              </a:rPr>
              <a:t>tbm</a:t>
            </a:r>
            <a:r>
              <a:rPr lang="cs-CZ" sz="1200" dirty="0" smtClean="0">
                <a:hlinkClick r:id="rId6"/>
              </a:rPr>
              <a:t>=</a:t>
            </a:r>
            <a:r>
              <a:rPr lang="cs-CZ" sz="1200" dirty="0" err="1" smtClean="0">
                <a:hlinkClick r:id="rId6"/>
              </a:rPr>
              <a:t>isch</a:t>
            </a:r>
            <a:r>
              <a:rPr lang="cs-CZ" sz="1200" dirty="0" smtClean="0">
                <a:hlinkClick r:id="rId6"/>
              </a:rPr>
              <a:t>&amp;</a:t>
            </a:r>
            <a:r>
              <a:rPr lang="cs-CZ" sz="1200" dirty="0" err="1" smtClean="0">
                <a:hlinkClick r:id="rId6"/>
              </a:rPr>
              <a:t>tbnid</a:t>
            </a:r>
            <a:r>
              <a:rPr lang="cs-CZ" sz="1200" dirty="0" smtClean="0">
                <a:hlinkClick r:id="rId6"/>
              </a:rPr>
              <a:t>=L9t1S9z9OEu_JM:&amp;</a:t>
            </a:r>
            <a:r>
              <a:rPr lang="cs-CZ" sz="1200" dirty="0" err="1" smtClean="0">
                <a:hlinkClick r:id="rId6"/>
              </a:rPr>
              <a:t>imgrefurl</a:t>
            </a:r>
            <a:r>
              <a:rPr lang="cs-CZ" sz="1200" dirty="0" smtClean="0">
                <a:hlinkClick r:id="rId6"/>
              </a:rPr>
              <a:t>=http://www.</a:t>
            </a:r>
            <a:r>
              <a:rPr lang="cs-CZ" sz="1200" dirty="0" err="1" smtClean="0">
                <a:hlinkClick r:id="rId6"/>
              </a:rPr>
              <a:t>designmagazin.cz</a:t>
            </a:r>
            <a:r>
              <a:rPr lang="cs-CZ" sz="1200" dirty="0" smtClean="0">
                <a:hlinkClick r:id="rId6"/>
              </a:rPr>
              <a:t>/produkty/3003-</a:t>
            </a:r>
            <a:r>
              <a:rPr lang="cs-CZ" sz="1200" dirty="0" err="1" smtClean="0">
                <a:hlinkClick r:id="rId6"/>
              </a:rPr>
              <a:t>rozdany</a:t>
            </a:r>
            <a:r>
              <a:rPr lang="cs-CZ" sz="1200" dirty="0" smtClean="0">
                <a:hlinkClick r:id="rId6"/>
              </a:rPr>
              <a:t>-</a:t>
            </a:r>
            <a:r>
              <a:rPr lang="cs-CZ" sz="1200" dirty="0" err="1" smtClean="0">
                <a:hlinkClick r:id="rId6"/>
              </a:rPr>
              <a:t>prvni</a:t>
            </a:r>
            <a:r>
              <a:rPr lang="cs-CZ" sz="1200" dirty="0" smtClean="0">
                <a:hlinkClick r:id="rId6"/>
              </a:rPr>
              <a:t>-</a:t>
            </a:r>
            <a:r>
              <a:rPr lang="cs-CZ" sz="1200" dirty="0" err="1" smtClean="0">
                <a:hlinkClick r:id="rId6"/>
              </a:rPr>
              <a:t>olympijske</a:t>
            </a:r>
            <a:r>
              <a:rPr lang="cs-CZ" sz="1200" dirty="0" smtClean="0">
                <a:hlinkClick r:id="rId6"/>
              </a:rPr>
              <a:t>-medaile-z-nefritu.</a:t>
            </a:r>
            <a:r>
              <a:rPr lang="cs-CZ" sz="1200" dirty="0" err="1" smtClean="0">
                <a:hlinkClick r:id="rId6"/>
              </a:rPr>
              <a:t>html</a:t>
            </a:r>
            <a:endParaRPr lang="cs-CZ" sz="1200" dirty="0" smtClean="0"/>
          </a:p>
          <a:p>
            <a:r>
              <a:rPr lang="cs-CZ" sz="1200" dirty="0" smtClean="0">
                <a:hlinkClick r:id="rId7"/>
              </a:rPr>
              <a:t>http://www.</a:t>
            </a:r>
            <a:r>
              <a:rPr lang="cs-CZ" sz="1200" dirty="0" err="1" smtClean="0">
                <a:hlinkClick r:id="rId7"/>
              </a:rPr>
              <a:t>google.cz</a:t>
            </a:r>
            <a:r>
              <a:rPr lang="cs-CZ" sz="1200" dirty="0" smtClean="0">
                <a:hlinkClick r:id="rId7"/>
              </a:rPr>
              <a:t>/</a:t>
            </a:r>
            <a:r>
              <a:rPr lang="cs-CZ" sz="1200" dirty="0" err="1" smtClean="0">
                <a:hlinkClick r:id="rId7"/>
              </a:rPr>
              <a:t>imgres</a:t>
            </a:r>
            <a:r>
              <a:rPr lang="cs-CZ" sz="1200" dirty="0" smtClean="0">
                <a:hlinkClick r:id="rId7"/>
              </a:rPr>
              <a:t>?q=metro&amp;</a:t>
            </a:r>
            <a:r>
              <a:rPr lang="cs-CZ" sz="1200" dirty="0" err="1" smtClean="0">
                <a:hlinkClick r:id="rId7"/>
              </a:rPr>
              <a:t>hl</a:t>
            </a:r>
            <a:r>
              <a:rPr lang="cs-CZ" sz="1200" dirty="0" smtClean="0">
                <a:hlinkClick r:id="rId7"/>
              </a:rPr>
              <a:t>=</a:t>
            </a:r>
            <a:r>
              <a:rPr lang="cs-CZ" sz="1200" dirty="0" err="1" smtClean="0">
                <a:hlinkClick r:id="rId7"/>
              </a:rPr>
              <a:t>cs</a:t>
            </a:r>
            <a:r>
              <a:rPr lang="cs-CZ" sz="1200" dirty="0" smtClean="0">
                <a:hlinkClick r:id="rId7"/>
              </a:rPr>
              <a:t>&amp;</a:t>
            </a:r>
            <a:r>
              <a:rPr lang="cs-CZ" sz="1200" dirty="0" err="1" smtClean="0">
                <a:hlinkClick r:id="rId7"/>
              </a:rPr>
              <a:t>gbv</a:t>
            </a:r>
            <a:r>
              <a:rPr lang="cs-CZ" sz="1200" dirty="0" smtClean="0">
                <a:hlinkClick r:id="rId7"/>
              </a:rPr>
              <a:t>=2&amp;</a:t>
            </a:r>
            <a:r>
              <a:rPr lang="cs-CZ" sz="1200" dirty="0" err="1" smtClean="0">
                <a:hlinkClick r:id="rId7"/>
              </a:rPr>
              <a:t>biw</a:t>
            </a:r>
            <a:r>
              <a:rPr lang="cs-CZ" sz="1200" dirty="0" smtClean="0">
                <a:hlinkClick r:id="rId7"/>
              </a:rPr>
              <a:t>=1280&amp;</a:t>
            </a:r>
            <a:r>
              <a:rPr lang="cs-CZ" sz="1200" dirty="0" err="1" smtClean="0">
                <a:hlinkClick r:id="rId7"/>
              </a:rPr>
              <a:t>bih</a:t>
            </a:r>
            <a:r>
              <a:rPr lang="cs-CZ" sz="1200" dirty="0" smtClean="0">
                <a:hlinkClick r:id="rId7"/>
              </a:rPr>
              <a:t>=837&amp;</a:t>
            </a:r>
            <a:r>
              <a:rPr lang="cs-CZ" sz="1200" dirty="0" err="1" smtClean="0">
                <a:hlinkClick r:id="rId7"/>
              </a:rPr>
              <a:t>tbm</a:t>
            </a:r>
            <a:r>
              <a:rPr lang="cs-CZ" sz="1200" dirty="0" smtClean="0">
                <a:hlinkClick r:id="rId7"/>
              </a:rPr>
              <a:t>=</a:t>
            </a:r>
            <a:r>
              <a:rPr lang="cs-CZ" sz="1200" dirty="0" err="1" smtClean="0">
                <a:hlinkClick r:id="rId7"/>
              </a:rPr>
              <a:t>isch</a:t>
            </a:r>
            <a:r>
              <a:rPr lang="cs-CZ" sz="1200" dirty="0" smtClean="0">
                <a:hlinkClick r:id="rId7"/>
              </a:rPr>
              <a:t>&amp;</a:t>
            </a:r>
            <a:r>
              <a:rPr lang="cs-CZ" sz="1200" dirty="0" err="1" smtClean="0">
                <a:hlinkClick r:id="rId7"/>
              </a:rPr>
              <a:t>tbnid</a:t>
            </a:r>
            <a:r>
              <a:rPr lang="cs-CZ" sz="1200" dirty="0" smtClean="0">
                <a:hlinkClick r:id="rId7"/>
              </a:rPr>
              <a:t>=ATKnM6CbzwDImM:&amp;</a:t>
            </a:r>
            <a:r>
              <a:rPr lang="cs-CZ" sz="1200" dirty="0" err="1" smtClean="0">
                <a:hlinkClick r:id="rId7"/>
              </a:rPr>
              <a:t>imgrefurl</a:t>
            </a:r>
            <a:r>
              <a:rPr lang="cs-CZ" sz="1200" dirty="0" smtClean="0">
                <a:hlinkClick r:id="rId7"/>
              </a:rPr>
              <a:t>=http://www.lidovky.</a:t>
            </a:r>
            <a:r>
              <a:rPr lang="cs-CZ" sz="1200" dirty="0" err="1" smtClean="0">
                <a:hlinkClick r:id="rId7"/>
              </a:rPr>
              <a:t>cz</a:t>
            </a:r>
            <a:r>
              <a:rPr lang="cs-CZ" sz="1200" dirty="0" smtClean="0">
                <a:hlinkClick r:id="rId7"/>
              </a:rPr>
              <a:t>/metro-na-trase-c-</a:t>
            </a:r>
            <a:r>
              <a:rPr lang="cs-CZ" sz="1200" dirty="0" err="1" smtClean="0">
                <a:hlinkClick r:id="rId7"/>
              </a:rPr>
              <a:t>opet</a:t>
            </a:r>
            <a:r>
              <a:rPr lang="cs-CZ" sz="1200" dirty="0" smtClean="0">
                <a:hlinkClick r:id="rId7"/>
              </a:rPr>
              <a:t>-stalo-</a:t>
            </a:r>
            <a:r>
              <a:rPr lang="cs-CZ" sz="1200" dirty="0" err="1" smtClean="0">
                <a:hlinkClick r:id="rId7"/>
              </a:rPr>
              <a:t>tentokrat</a:t>
            </a:r>
            <a:r>
              <a:rPr lang="cs-CZ" sz="1200" dirty="0" smtClean="0">
                <a:hlinkClick r:id="rId7"/>
              </a:rPr>
              <a:t>-v-tunelu-zkolaboval-</a:t>
            </a:r>
            <a:r>
              <a:rPr lang="cs-CZ" sz="1200" dirty="0" err="1" smtClean="0">
                <a:hlinkClick r:id="rId7"/>
              </a:rPr>
              <a:t>clovek</a:t>
            </a:r>
            <a:r>
              <a:rPr lang="cs-CZ" sz="1200" dirty="0" smtClean="0">
                <a:hlinkClick r:id="rId7"/>
              </a:rPr>
              <a:t>-</a:t>
            </a:r>
            <a:r>
              <a:rPr lang="cs-CZ" sz="1200" dirty="0" err="1" smtClean="0">
                <a:hlinkClick r:id="rId7"/>
              </a:rPr>
              <a:t>phg</a:t>
            </a:r>
            <a:r>
              <a:rPr lang="cs-CZ" sz="1200" dirty="0" smtClean="0">
                <a:hlinkClick r:id="rId7"/>
              </a:rPr>
              <a:t>-/</a:t>
            </a:r>
            <a:r>
              <a:rPr lang="cs-CZ" sz="1200" dirty="0" err="1" smtClean="0">
                <a:hlinkClick r:id="rId7"/>
              </a:rPr>
              <a:t>ln</a:t>
            </a:r>
            <a:r>
              <a:rPr lang="cs-CZ" sz="1200" dirty="0" smtClean="0">
                <a:hlinkClick r:id="rId7"/>
              </a:rPr>
              <a:t>_domov.</a:t>
            </a:r>
            <a:r>
              <a:rPr lang="cs-CZ" sz="1200" dirty="0" err="1" smtClean="0">
                <a:hlinkClick r:id="rId7"/>
              </a:rPr>
              <a:t>asp</a:t>
            </a:r>
            <a:endParaRPr lang="cs-CZ" sz="1200" dirty="0" smtClean="0"/>
          </a:p>
          <a:p>
            <a:r>
              <a:rPr lang="cs-CZ" sz="1200" dirty="0" smtClean="0">
                <a:hlinkClick r:id="rId8"/>
              </a:rPr>
              <a:t>http://www.</a:t>
            </a:r>
            <a:r>
              <a:rPr lang="cs-CZ" sz="1200" dirty="0" err="1" smtClean="0">
                <a:hlinkClick r:id="rId8"/>
              </a:rPr>
              <a:t>google.cz</a:t>
            </a:r>
            <a:r>
              <a:rPr lang="cs-CZ" sz="1200" dirty="0" smtClean="0">
                <a:hlinkClick r:id="rId8"/>
              </a:rPr>
              <a:t>/</a:t>
            </a:r>
            <a:r>
              <a:rPr lang="cs-CZ" sz="1200" dirty="0" err="1" smtClean="0">
                <a:hlinkClick r:id="rId8"/>
              </a:rPr>
              <a:t>imgres</a:t>
            </a:r>
            <a:r>
              <a:rPr lang="cs-CZ" sz="1200" dirty="0" smtClean="0">
                <a:hlinkClick r:id="rId8"/>
              </a:rPr>
              <a:t>?q=miska&amp;</a:t>
            </a:r>
            <a:r>
              <a:rPr lang="cs-CZ" sz="1200" dirty="0" err="1" smtClean="0">
                <a:hlinkClick r:id="rId8"/>
              </a:rPr>
              <a:t>hl</a:t>
            </a:r>
            <a:r>
              <a:rPr lang="cs-CZ" sz="1200" dirty="0" smtClean="0">
                <a:hlinkClick r:id="rId8"/>
              </a:rPr>
              <a:t>=</a:t>
            </a:r>
            <a:r>
              <a:rPr lang="cs-CZ" sz="1200" dirty="0" err="1" smtClean="0">
                <a:hlinkClick r:id="rId8"/>
              </a:rPr>
              <a:t>cs</a:t>
            </a:r>
            <a:r>
              <a:rPr lang="cs-CZ" sz="1200" dirty="0" smtClean="0">
                <a:hlinkClick r:id="rId8"/>
              </a:rPr>
              <a:t>&amp;</a:t>
            </a:r>
            <a:r>
              <a:rPr lang="cs-CZ" sz="1200" dirty="0" err="1" smtClean="0">
                <a:hlinkClick r:id="rId8"/>
              </a:rPr>
              <a:t>gbv</a:t>
            </a:r>
            <a:r>
              <a:rPr lang="cs-CZ" sz="1200" dirty="0" smtClean="0">
                <a:hlinkClick r:id="rId8"/>
              </a:rPr>
              <a:t>=2&amp;</a:t>
            </a:r>
            <a:r>
              <a:rPr lang="cs-CZ" sz="1200" dirty="0" err="1" smtClean="0">
                <a:hlinkClick r:id="rId8"/>
              </a:rPr>
              <a:t>biw</a:t>
            </a:r>
            <a:r>
              <a:rPr lang="cs-CZ" sz="1200" dirty="0" smtClean="0">
                <a:hlinkClick r:id="rId8"/>
              </a:rPr>
              <a:t>=1280&amp;</a:t>
            </a:r>
            <a:r>
              <a:rPr lang="cs-CZ" sz="1200" dirty="0" err="1" smtClean="0">
                <a:hlinkClick r:id="rId8"/>
              </a:rPr>
              <a:t>bih</a:t>
            </a:r>
            <a:r>
              <a:rPr lang="cs-CZ" sz="1200" dirty="0" smtClean="0">
                <a:hlinkClick r:id="rId8"/>
              </a:rPr>
              <a:t>=837&amp;</a:t>
            </a:r>
            <a:r>
              <a:rPr lang="cs-CZ" sz="1200" dirty="0" err="1" smtClean="0">
                <a:hlinkClick r:id="rId8"/>
              </a:rPr>
              <a:t>tbm</a:t>
            </a:r>
            <a:r>
              <a:rPr lang="cs-CZ" sz="1200" dirty="0" smtClean="0">
                <a:hlinkClick r:id="rId8"/>
              </a:rPr>
              <a:t>=</a:t>
            </a:r>
            <a:r>
              <a:rPr lang="cs-CZ" sz="1200" dirty="0" err="1" smtClean="0">
                <a:hlinkClick r:id="rId8"/>
              </a:rPr>
              <a:t>isch</a:t>
            </a:r>
            <a:r>
              <a:rPr lang="cs-CZ" sz="1200" dirty="0" smtClean="0">
                <a:hlinkClick r:id="rId8"/>
              </a:rPr>
              <a:t>&amp;</a:t>
            </a:r>
            <a:r>
              <a:rPr lang="cs-CZ" sz="1200" dirty="0" err="1" smtClean="0">
                <a:hlinkClick r:id="rId8"/>
              </a:rPr>
              <a:t>tbnid</a:t>
            </a:r>
            <a:r>
              <a:rPr lang="cs-CZ" sz="1200" dirty="0" smtClean="0">
                <a:hlinkClick r:id="rId8"/>
              </a:rPr>
              <a:t>=B1Fo_</a:t>
            </a:r>
            <a:r>
              <a:rPr lang="cs-CZ" sz="1200" dirty="0" err="1" smtClean="0">
                <a:hlinkClick r:id="rId8"/>
              </a:rPr>
              <a:t>NeHRx</a:t>
            </a:r>
            <a:r>
              <a:rPr lang="cs-CZ" sz="1200" dirty="0" smtClean="0">
                <a:hlinkClick r:id="rId8"/>
              </a:rPr>
              <a:t>_-NM:&amp;</a:t>
            </a:r>
            <a:r>
              <a:rPr lang="cs-CZ" sz="1200" dirty="0" err="1" smtClean="0">
                <a:hlinkClick r:id="rId8"/>
              </a:rPr>
              <a:t>imgrefurl</a:t>
            </a:r>
            <a:r>
              <a:rPr lang="cs-CZ" sz="1200" dirty="0" smtClean="0">
                <a:hlinkClick r:id="rId8"/>
              </a:rPr>
              <a:t>=http://www.</a:t>
            </a:r>
            <a:r>
              <a:rPr lang="cs-CZ" sz="1200" dirty="0" err="1" smtClean="0">
                <a:hlinkClick r:id="rId8"/>
              </a:rPr>
              <a:t>psikralovstvi.cz</a:t>
            </a:r>
            <a:r>
              <a:rPr lang="cs-CZ" sz="1200" dirty="0" smtClean="0">
                <a:hlinkClick r:id="rId8"/>
              </a:rPr>
              <a:t>/index.</a:t>
            </a:r>
            <a:r>
              <a:rPr lang="cs-CZ" sz="1200" dirty="0" err="1" smtClean="0">
                <a:hlinkClick r:id="rId8"/>
              </a:rPr>
              <a:t>php</a:t>
            </a:r>
            <a:endParaRPr lang="cs-CZ" sz="1200" dirty="0" smtClean="0"/>
          </a:p>
          <a:p>
            <a:r>
              <a:rPr lang="cs-CZ" sz="1200" dirty="0" smtClean="0">
                <a:hlinkClick r:id="rId9"/>
              </a:rPr>
              <a:t>http://www.</a:t>
            </a:r>
            <a:r>
              <a:rPr lang="cs-CZ" sz="1200" dirty="0" err="1" smtClean="0">
                <a:hlinkClick r:id="rId9"/>
              </a:rPr>
              <a:t>google.cz</a:t>
            </a:r>
            <a:r>
              <a:rPr lang="cs-CZ" sz="1200" dirty="0" smtClean="0">
                <a:hlinkClick r:id="rId9"/>
              </a:rPr>
              <a:t>/</a:t>
            </a:r>
            <a:r>
              <a:rPr lang="cs-CZ" sz="1200" dirty="0" err="1" smtClean="0">
                <a:hlinkClick r:id="rId9"/>
              </a:rPr>
              <a:t>imgres</a:t>
            </a:r>
            <a:r>
              <a:rPr lang="cs-CZ" sz="1200" dirty="0" smtClean="0">
                <a:hlinkClick r:id="rId9"/>
              </a:rPr>
              <a:t>?q=mistr+</a:t>
            </a:r>
            <a:r>
              <a:rPr lang="cs-CZ" sz="1200" dirty="0" err="1" smtClean="0">
                <a:hlinkClick r:id="rId9"/>
              </a:rPr>
              <a:t>šebrle</a:t>
            </a:r>
            <a:r>
              <a:rPr lang="cs-CZ" sz="1200" dirty="0" smtClean="0">
                <a:hlinkClick r:id="rId9"/>
              </a:rPr>
              <a:t>&amp;</a:t>
            </a:r>
            <a:r>
              <a:rPr lang="cs-CZ" sz="1200" dirty="0" err="1" smtClean="0">
                <a:hlinkClick r:id="rId9"/>
              </a:rPr>
              <a:t>hl</a:t>
            </a:r>
            <a:r>
              <a:rPr lang="cs-CZ" sz="1200" dirty="0" smtClean="0">
                <a:hlinkClick r:id="rId9"/>
              </a:rPr>
              <a:t>=</a:t>
            </a:r>
            <a:r>
              <a:rPr lang="cs-CZ" sz="1200" dirty="0" err="1" smtClean="0">
                <a:hlinkClick r:id="rId9"/>
              </a:rPr>
              <a:t>cs</a:t>
            </a:r>
            <a:r>
              <a:rPr lang="cs-CZ" sz="1200" dirty="0" smtClean="0">
                <a:hlinkClick r:id="rId9"/>
              </a:rPr>
              <a:t>&amp;</a:t>
            </a:r>
            <a:r>
              <a:rPr lang="cs-CZ" sz="1200" dirty="0" err="1" smtClean="0">
                <a:hlinkClick r:id="rId9"/>
              </a:rPr>
              <a:t>gbv</a:t>
            </a:r>
            <a:r>
              <a:rPr lang="cs-CZ" sz="1200" dirty="0" smtClean="0">
                <a:hlinkClick r:id="rId9"/>
              </a:rPr>
              <a:t>=2&amp;</a:t>
            </a:r>
            <a:r>
              <a:rPr lang="cs-CZ" sz="1200" dirty="0" err="1" smtClean="0">
                <a:hlinkClick r:id="rId9"/>
              </a:rPr>
              <a:t>biw</a:t>
            </a:r>
            <a:r>
              <a:rPr lang="cs-CZ" sz="1200" dirty="0" smtClean="0">
                <a:hlinkClick r:id="rId9"/>
              </a:rPr>
              <a:t>=1280&amp;</a:t>
            </a:r>
            <a:r>
              <a:rPr lang="cs-CZ" sz="1200" dirty="0" err="1" smtClean="0">
                <a:hlinkClick r:id="rId9"/>
              </a:rPr>
              <a:t>bih</a:t>
            </a:r>
            <a:r>
              <a:rPr lang="cs-CZ" sz="1200" dirty="0" smtClean="0">
                <a:hlinkClick r:id="rId9"/>
              </a:rPr>
              <a:t>=837&amp;</a:t>
            </a:r>
            <a:r>
              <a:rPr lang="cs-CZ" sz="1200" dirty="0" err="1" smtClean="0">
                <a:hlinkClick r:id="rId9"/>
              </a:rPr>
              <a:t>tbm</a:t>
            </a:r>
            <a:r>
              <a:rPr lang="cs-CZ" sz="1200" dirty="0" smtClean="0">
                <a:hlinkClick r:id="rId9"/>
              </a:rPr>
              <a:t>=</a:t>
            </a:r>
            <a:r>
              <a:rPr lang="cs-CZ" sz="1200" dirty="0" err="1" smtClean="0">
                <a:hlinkClick r:id="rId9"/>
              </a:rPr>
              <a:t>isch</a:t>
            </a:r>
            <a:r>
              <a:rPr lang="cs-CZ" sz="1200" dirty="0" smtClean="0">
                <a:hlinkClick r:id="rId9"/>
              </a:rPr>
              <a:t>&amp;</a:t>
            </a:r>
            <a:r>
              <a:rPr lang="cs-CZ" sz="1200" dirty="0" err="1" smtClean="0">
                <a:hlinkClick r:id="rId9"/>
              </a:rPr>
              <a:t>tbnid</a:t>
            </a:r>
            <a:r>
              <a:rPr lang="cs-CZ" sz="1200" dirty="0" smtClean="0">
                <a:hlinkClick r:id="rId9"/>
              </a:rPr>
              <a:t>=J4LWZEAqXpLuXM:&amp;</a:t>
            </a:r>
            <a:r>
              <a:rPr lang="cs-CZ" sz="1200" dirty="0" err="1" smtClean="0">
                <a:hlinkClick r:id="rId9"/>
              </a:rPr>
              <a:t>imgrefurl</a:t>
            </a:r>
            <a:r>
              <a:rPr lang="cs-CZ" sz="1200" dirty="0" smtClean="0">
                <a:hlinkClick r:id="rId9"/>
              </a:rPr>
              <a:t>=http://aktualne.centrum.cz/</a:t>
            </a:r>
            <a:endParaRPr lang="cs-CZ" sz="1200" dirty="0" smtClean="0"/>
          </a:p>
          <a:p>
            <a:r>
              <a:rPr lang="cs-CZ" sz="1200" dirty="0" smtClean="0">
                <a:hlinkClick r:id="rId10"/>
              </a:rPr>
              <a:t>http://www.</a:t>
            </a:r>
            <a:r>
              <a:rPr lang="cs-CZ" sz="1200" dirty="0" err="1" smtClean="0">
                <a:hlinkClick r:id="rId10"/>
              </a:rPr>
              <a:t>google.cz</a:t>
            </a:r>
            <a:r>
              <a:rPr lang="cs-CZ" sz="1200" dirty="0" smtClean="0">
                <a:hlinkClick r:id="rId10"/>
              </a:rPr>
              <a:t>/</a:t>
            </a:r>
            <a:r>
              <a:rPr lang="cs-CZ" sz="1200" dirty="0" err="1" smtClean="0">
                <a:hlinkClick r:id="rId10"/>
              </a:rPr>
              <a:t>imgres</a:t>
            </a:r>
            <a:r>
              <a:rPr lang="cs-CZ" sz="1200" dirty="0" smtClean="0">
                <a:hlinkClick r:id="rId10"/>
              </a:rPr>
              <a:t>?q=mimino&amp;</a:t>
            </a:r>
            <a:r>
              <a:rPr lang="cs-CZ" sz="1200" dirty="0" err="1" smtClean="0">
                <a:hlinkClick r:id="rId10"/>
              </a:rPr>
              <a:t>hl</a:t>
            </a:r>
            <a:r>
              <a:rPr lang="cs-CZ" sz="1200" dirty="0" smtClean="0">
                <a:hlinkClick r:id="rId10"/>
              </a:rPr>
              <a:t>=</a:t>
            </a:r>
            <a:r>
              <a:rPr lang="cs-CZ" sz="1200" dirty="0" err="1" smtClean="0">
                <a:hlinkClick r:id="rId10"/>
              </a:rPr>
              <a:t>cs</a:t>
            </a:r>
            <a:r>
              <a:rPr lang="cs-CZ" sz="1200" dirty="0" smtClean="0">
                <a:hlinkClick r:id="rId10"/>
              </a:rPr>
              <a:t>&amp;</a:t>
            </a:r>
            <a:r>
              <a:rPr lang="cs-CZ" sz="1200" dirty="0" err="1" smtClean="0">
                <a:hlinkClick r:id="rId10"/>
              </a:rPr>
              <a:t>gbv</a:t>
            </a:r>
            <a:r>
              <a:rPr lang="cs-CZ" sz="1200" dirty="0" smtClean="0">
                <a:hlinkClick r:id="rId10"/>
              </a:rPr>
              <a:t>=2&amp;</a:t>
            </a:r>
            <a:r>
              <a:rPr lang="cs-CZ" sz="1200" dirty="0" err="1" smtClean="0">
                <a:hlinkClick r:id="rId10"/>
              </a:rPr>
              <a:t>biw</a:t>
            </a:r>
            <a:r>
              <a:rPr lang="cs-CZ" sz="1200" dirty="0" smtClean="0">
                <a:hlinkClick r:id="rId10"/>
              </a:rPr>
              <a:t>=1280&amp;</a:t>
            </a:r>
            <a:r>
              <a:rPr lang="cs-CZ" sz="1200" dirty="0" err="1" smtClean="0">
                <a:hlinkClick r:id="rId10"/>
              </a:rPr>
              <a:t>bih</a:t>
            </a:r>
            <a:r>
              <a:rPr lang="cs-CZ" sz="1200" dirty="0" smtClean="0">
                <a:hlinkClick r:id="rId10"/>
              </a:rPr>
              <a:t>=837&amp;</a:t>
            </a:r>
            <a:r>
              <a:rPr lang="cs-CZ" sz="1200" dirty="0" err="1" smtClean="0">
                <a:hlinkClick r:id="rId10"/>
              </a:rPr>
              <a:t>tbm</a:t>
            </a:r>
            <a:r>
              <a:rPr lang="cs-CZ" sz="1200" dirty="0" smtClean="0">
                <a:hlinkClick r:id="rId10"/>
              </a:rPr>
              <a:t>=</a:t>
            </a:r>
            <a:r>
              <a:rPr lang="cs-CZ" sz="1200" dirty="0" err="1" smtClean="0">
                <a:hlinkClick r:id="rId10"/>
              </a:rPr>
              <a:t>isch</a:t>
            </a:r>
            <a:r>
              <a:rPr lang="cs-CZ" sz="1200" dirty="0" smtClean="0">
                <a:hlinkClick r:id="rId10"/>
              </a:rPr>
              <a:t>&amp;</a:t>
            </a:r>
            <a:r>
              <a:rPr lang="cs-CZ" sz="1200" dirty="0" err="1" smtClean="0">
                <a:hlinkClick r:id="rId10"/>
              </a:rPr>
              <a:t>tbnid</a:t>
            </a:r>
            <a:r>
              <a:rPr lang="cs-CZ" sz="1200" dirty="0" smtClean="0">
                <a:hlinkClick r:id="rId10"/>
              </a:rPr>
              <a:t>=r7v1LZudtLx0tM:&amp;</a:t>
            </a:r>
            <a:r>
              <a:rPr lang="cs-CZ" sz="1200" dirty="0" err="1" smtClean="0">
                <a:hlinkClick r:id="rId10"/>
              </a:rPr>
              <a:t>imgrefurl</a:t>
            </a:r>
            <a:r>
              <a:rPr lang="cs-CZ" sz="1200" dirty="0" smtClean="0">
                <a:hlinkClick r:id="rId10"/>
              </a:rPr>
              <a:t>=http://www.baby-car.prodejce.</a:t>
            </a:r>
            <a:r>
              <a:rPr lang="cs-CZ" sz="1200" dirty="0" err="1" smtClean="0">
                <a:hlinkClick r:id="rId10"/>
              </a:rPr>
              <a:t>cz</a:t>
            </a:r>
            <a:endParaRPr lang="cs-CZ" sz="1200" dirty="0" smtClean="0"/>
          </a:p>
          <a:p>
            <a:endParaRPr lang="cs-CZ" sz="12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1200" dirty="0" smtClean="0">
                <a:hlinkClick r:id="rId2"/>
              </a:rPr>
              <a:t>http://www.</a:t>
            </a:r>
            <a:r>
              <a:rPr lang="cs-CZ" sz="1200" dirty="0" err="1" smtClean="0">
                <a:hlinkClick r:id="rId2"/>
              </a:rPr>
              <a:t>google.cz</a:t>
            </a:r>
            <a:r>
              <a:rPr lang="cs-CZ" sz="1200" dirty="0" smtClean="0">
                <a:hlinkClick r:id="rId2"/>
              </a:rPr>
              <a:t>/</a:t>
            </a:r>
            <a:r>
              <a:rPr lang="cs-CZ" sz="1200" dirty="0" err="1" smtClean="0">
                <a:hlinkClick r:id="rId2"/>
              </a:rPr>
              <a:t>imgres</a:t>
            </a:r>
            <a:r>
              <a:rPr lang="cs-CZ" sz="1200" dirty="0" smtClean="0">
                <a:hlinkClick r:id="rId2"/>
              </a:rPr>
              <a:t>?q=most&amp;</a:t>
            </a:r>
            <a:r>
              <a:rPr lang="cs-CZ" sz="1200" dirty="0" err="1" smtClean="0">
                <a:hlinkClick r:id="rId2"/>
              </a:rPr>
              <a:t>hl</a:t>
            </a:r>
            <a:r>
              <a:rPr lang="cs-CZ" sz="1200" dirty="0" smtClean="0">
                <a:hlinkClick r:id="rId2"/>
              </a:rPr>
              <a:t>=</a:t>
            </a:r>
            <a:r>
              <a:rPr lang="cs-CZ" sz="1200" dirty="0" err="1" smtClean="0">
                <a:hlinkClick r:id="rId2"/>
              </a:rPr>
              <a:t>cs</a:t>
            </a:r>
            <a:r>
              <a:rPr lang="cs-CZ" sz="1200" dirty="0" smtClean="0">
                <a:hlinkClick r:id="rId2"/>
              </a:rPr>
              <a:t>&amp;</a:t>
            </a:r>
            <a:r>
              <a:rPr lang="cs-CZ" sz="1200" dirty="0" err="1" smtClean="0">
                <a:hlinkClick r:id="rId2"/>
              </a:rPr>
              <a:t>gbv</a:t>
            </a:r>
            <a:r>
              <a:rPr lang="cs-CZ" sz="1200" dirty="0" smtClean="0">
                <a:hlinkClick r:id="rId2"/>
              </a:rPr>
              <a:t>=2&amp;</a:t>
            </a:r>
            <a:r>
              <a:rPr lang="cs-CZ" sz="1200" dirty="0" err="1" smtClean="0">
                <a:hlinkClick r:id="rId2"/>
              </a:rPr>
              <a:t>biw</a:t>
            </a:r>
            <a:r>
              <a:rPr lang="cs-CZ" sz="1200" dirty="0" smtClean="0">
                <a:hlinkClick r:id="rId2"/>
              </a:rPr>
              <a:t>=1280&amp;</a:t>
            </a:r>
            <a:r>
              <a:rPr lang="cs-CZ" sz="1200" dirty="0" err="1" smtClean="0">
                <a:hlinkClick r:id="rId2"/>
              </a:rPr>
              <a:t>bih</a:t>
            </a:r>
            <a:r>
              <a:rPr lang="cs-CZ" sz="1200" dirty="0" smtClean="0">
                <a:hlinkClick r:id="rId2"/>
              </a:rPr>
              <a:t>=837&amp;</a:t>
            </a:r>
            <a:r>
              <a:rPr lang="cs-CZ" sz="1200" dirty="0" err="1" smtClean="0">
                <a:hlinkClick r:id="rId2"/>
              </a:rPr>
              <a:t>tbm</a:t>
            </a:r>
            <a:r>
              <a:rPr lang="cs-CZ" sz="1200" dirty="0" smtClean="0">
                <a:hlinkClick r:id="rId2"/>
              </a:rPr>
              <a:t>=</a:t>
            </a:r>
            <a:r>
              <a:rPr lang="cs-CZ" sz="1200" dirty="0" err="1" smtClean="0">
                <a:hlinkClick r:id="rId2"/>
              </a:rPr>
              <a:t>isch</a:t>
            </a:r>
            <a:r>
              <a:rPr lang="cs-CZ" sz="1200" dirty="0" smtClean="0">
                <a:hlinkClick r:id="rId2"/>
              </a:rPr>
              <a:t>&amp;</a:t>
            </a:r>
            <a:r>
              <a:rPr lang="cs-CZ" sz="1200" dirty="0" err="1" smtClean="0">
                <a:hlinkClick r:id="rId2"/>
              </a:rPr>
              <a:t>tbnid</a:t>
            </a:r>
            <a:r>
              <a:rPr lang="cs-CZ" sz="1200" dirty="0" smtClean="0">
                <a:hlinkClick r:id="rId2"/>
              </a:rPr>
              <a:t>=ALG9jCDF9chpMM:&amp;</a:t>
            </a:r>
            <a:r>
              <a:rPr lang="cs-CZ" sz="1200" dirty="0" err="1" smtClean="0">
                <a:hlinkClick r:id="rId2"/>
              </a:rPr>
              <a:t>imgrefurl</a:t>
            </a:r>
            <a:r>
              <a:rPr lang="cs-CZ" sz="1200" dirty="0" smtClean="0">
                <a:hlinkClick r:id="rId2"/>
              </a:rPr>
              <a:t>=http://www.prostor-ad.</a:t>
            </a:r>
            <a:r>
              <a:rPr lang="cs-CZ" sz="1200" dirty="0" err="1" smtClean="0">
                <a:hlinkClick r:id="rId2"/>
              </a:rPr>
              <a:t>cz</a:t>
            </a:r>
            <a:r>
              <a:rPr lang="cs-CZ" sz="1200" dirty="0" smtClean="0">
                <a:hlinkClick r:id="rId2"/>
              </a:rPr>
              <a:t>/</a:t>
            </a:r>
            <a:r>
              <a:rPr lang="cs-CZ" sz="1200" dirty="0" err="1" smtClean="0">
                <a:hlinkClick r:id="rId2"/>
              </a:rPr>
              <a:t>pruvodce</a:t>
            </a:r>
            <a:r>
              <a:rPr lang="cs-CZ" sz="1200" dirty="0" smtClean="0">
                <a:hlinkClick r:id="rId2"/>
              </a:rPr>
              <a:t>/</a:t>
            </a:r>
            <a:r>
              <a:rPr lang="cs-CZ" sz="1200" dirty="0" err="1" smtClean="0">
                <a:hlinkClick r:id="rId2"/>
              </a:rPr>
              <a:t>praha</a:t>
            </a:r>
            <a:r>
              <a:rPr lang="cs-CZ" sz="1200" dirty="0" smtClean="0">
                <a:hlinkClick r:id="rId2"/>
              </a:rPr>
              <a:t>/</a:t>
            </a:r>
            <a:r>
              <a:rPr lang="cs-CZ" sz="1200" dirty="0" err="1" smtClean="0">
                <a:hlinkClick r:id="rId2"/>
              </a:rPr>
              <a:t>vuva</a:t>
            </a:r>
            <a:r>
              <a:rPr lang="cs-CZ" sz="1200" dirty="0" smtClean="0">
                <a:hlinkClick r:id="rId2"/>
              </a:rPr>
              <a:t>/most.</a:t>
            </a:r>
            <a:r>
              <a:rPr lang="cs-CZ" sz="1200" dirty="0" err="1" smtClean="0">
                <a:hlinkClick r:id="rId2"/>
              </a:rPr>
              <a:t>htm</a:t>
            </a:r>
            <a:endParaRPr lang="cs-CZ" sz="1200" dirty="0" smtClean="0"/>
          </a:p>
          <a:p>
            <a:r>
              <a:rPr lang="cs-CZ" sz="1200" dirty="0" smtClean="0">
                <a:hlinkClick r:id="rId3"/>
              </a:rPr>
              <a:t>http://www.</a:t>
            </a:r>
            <a:r>
              <a:rPr lang="cs-CZ" sz="1200" dirty="0" err="1" smtClean="0">
                <a:hlinkClick r:id="rId3"/>
              </a:rPr>
              <a:t>google.cz</a:t>
            </a:r>
            <a:r>
              <a:rPr lang="cs-CZ" sz="1200" dirty="0" smtClean="0">
                <a:hlinkClick r:id="rId3"/>
              </a:rPr>
              <a:t>/</a:t>
            </a:r>
            <a:r>
              <a:rPr lang="cs-CZ" sz="1200" dirty="0" err="1" smtClean="0">
                <a:hlinkClick r:id="rId3"/>
              </a:rPr>
              <a:t>imgres</a:t>
            </a:r>
            <a:r>
              <a:rPr lang="cs-CZ" sz="1200" dirty="0" smtClean="0">
                <a:hlinkClick r:id="rId3"/>
              </a:rPr>
              <a:t>?q=motorka&amp;</a:t>
            </a:r>
            <a:r>
              <a:rPr lang="cs-CZ" sz="1200" dirty="0" err="1" smtClean="0">
                <a:hlinkClick r:id="rId3"/>
              </a:rPr>
              <a:t>num</a:t>
            </a:r>
            <a:r>
              <a:rPr lang="cs-CZ" sz="1200" dirty="0" smtClean="0">
                <a:hlinkClick r:id="rId3"/>
              </a:rPr>
              <a:t>=10&amp;</a:t>
            </a:r>
            <a:r>
              <a:rPr lang="cs-CZ" sz="1200" dirty="0" err="1" smtClean="0">
                <a:hlinkClick r:id="rId3"/>
              </a:rPr>
              <a:t>hl</a:t>
            </a:r>
            <a:r>
              <a:rPr lang="cs-CZ" sz="1200" dirty="0" smtClean="0">
                <a:hlinkClick r:id="rId3"/>
              </a:rPr>
              <a:t>=</a:t>
            </a:r>
            <a:r>
              <a:rPr lang="cs-CZ" sz="1200" dirty="0" err="1" smtClean="0">
                <a:hlinkClick r:id="rId3"/>
              </a:rPr>
              <a:t>cs</a:t>
            </a:r>
            <a:r>
              <a:rPr lang="cs-CZ" sz="1200" dirty="0" smtClean="0">
                <a:hlinkClick r:id="rId3"/>
              </a:rPr>
              <a:t>&amp;</a:t>
            </a:r>
            <a:r>
              <a:rPr lang="cs-CZ" sz="1200" dirty="0" err="1" smtClean="0">
                <a:hlinkClick r:id="rId3"/>
              </a:rPr>
              <a:t>gbv</a:t>
            </a:r>
            <a:r>
              <a:rPr lang="cs-CZ" sz="1200" dirty="0" smtClean="0">
                <a:hlinkClick r:id="rId3"/>
              </a:rPr>
              <a:t>=2&amp;</a:t>
            </a:r>
            <a:r>
              <a:rPr lang="cs-CZ" sz="1200" dirty="0" err="1" smtClean="0">
                <a:hlinkClick r:id="rId3"/>
              </a:rPr>
              <a:t>biw</a:t>
            </a:r>
            <a:r>
              <a:rPr lang="cs-CZ" sz="1200" dirty="0" smtClean="0">
                <a:hlinkClick r:id="rId3"/>
              </a:rPr>
              <a:t>=1280&amp;</a:t>
            </a:r>
            <a:r>
              <a:rPr lang="cs-CZ" sz="1200" dirty="0" err="1" smtClean="0">
                <a:hlinkClick r:id="rId3"/>
              </a:rPr>
              <a:t>bih</a:t>
            </a:r>
            <a:r>
              <a:rPr lang="cs-CZ" sz="1200" dirty="0" smtClean="0">
                <a:hlinkClick r:id="rId3"/>
              </a:rPr>
              <a:t>=837&amp;</a:t>
            </a:r>
            <a:r>
              <a:rPr lang="cs-CZ" sz="1200" dirty="0" err="1" smtClean="0">
                <a:hlinkClick r:id="rId3"/>
              </a:rPr>
              <a:t>tbm</a:t>
            </a:r>
            <a:r>
              <a:rPr lang="cs-CZ" sz="1200" dirty="0" smtClean="0">
                <a:hlinkClick r:id="rId3"/>
              </a:rPr>
              <a:t>=</a:t>
            </a:r>
            <a:r>
              <a:rPr lang="cs-CZ" sz="1200" dirty="0" err="1" smtClean="0">
                <a:hlinkClick r:id="rId3"/>
              </a:rPr>
              <a:t>isch</a:t>
            </a:r>
            <a:r>
              <a:rPr lang="cs-CZ" sz="1200" dirty="0" smtClean="0">
                <a:hlinkClick r:id="rId3"/>
              </a:rPr>
              <a:t>&amp;</a:t>
            </a:r>
            <a:r>
              <a:rPr lang="cs-CZ" sz="1200" dirty="0" err="1" smtClean="0">
                <a:hlinkClick r:id="rId3"/>
              </a:rPr>
              <a:t>tbnid</a:t>
            </a:r>
            <a:r>
              <a:rPr lang="cs-CZ" sz="1200" dirty="0" smtClean="0">
                <a:hlinkClick r:id="rId3"/>
              </a:rPr>
              <a:t>=ETF7xugobcvuFM:&amp;</a:t>
            </a:r>
            <a:r>
              <a:rPr lang="cs-CZ" sz="1200" dirty="0" err="1" smtClean="0">
                <a:hlinkClick r:id="rId3"/>
              </a:rPr>
              <a:t>imgrefurl</a:t>
            </a:r>
            <a:r>
              <a:rPr lang="cs-CZ" sz="1200" dirty="0" smtClean="0">
                <a:hlinkClick r:id="rId3"/>
              </a:rPr>
              <a:t>=http://www.</a:t>
            </a:r>
            <a:r>
              <a:rPr lang="cs-CZ" sz="1200" dirty="0" err="1" smtClean="0">
                <a:hlinkClick r:id="rId3"/>
              </a:rPr>
              <a:t>skakaci</a:t>
            </a:r>
            <a:r>
              <a:rPr lang="cs-CZ" sz="1200" dirty="0" smtClean="0">
                <a:hlinkClick r:id="rId3"/>
              </a:rPr>
              <a:t>-hrad.</a:t>
            </a:r>
            <a:r>
              <a:rPr lang="cs-CZ" sz="1200" dirty="0" err="1" smtClean="0">
                <a:hlinkClick r:id="rId3"/>
              </a:rPr>
              <a:t>com</a:t>
            </a:r>
            <a:r>
              <a:rPr lang="cs-CZ" sz="1200" dirty="0" smtClean="0">
                <a:hlinkClick r:id="rId3"/>
              </a:rPr>
              <a:t>/motorky-</a:t>
            </a:r>
            <a:r>
              <a:rPr lang="cs-CZ" sz="1200" dirty="0" err="1" smtClean="0">
                <a:hlinkClick r:id="rId3"/>
              </a:rPr>
              <a:t>yamaha</a:t>
            </a:r>
            <a:r>
              <a:rPr lang="cs-CZ" sz="1200" dirty="0" smtClean="0">
                <a:hlinkClick r:id="rId3"/>
              </a:rPr>
              <a:t>-</a:t>
            </a:r>
            <a:r>
              <a:rPr lang="cs-CZ" sz="1200" dirty="0" err="1" smtClean="0">
                <a:hlinkClick r:id="rId3"/>
              </a:rPr>
              <a:t>cross</a:t>
            </a:r>
            <a:r>
              <a:rPr lang="cs-CZ" sz="1200" dirty="0" smtClean="0">
                <a:hlinkClick r:id="rId3"/>
              </a:rPr>
              <a:t>/</a:t>
            </a:r>
            <a:endParaRPr lang="cs-CZ" sz="1200" dirty="0" smtClean="0"/>
          </a:p>
          <a:p>
            <a:r>
              <a:rPr lang="cs-CZ" sz="1200" dirty="0" smtClean="0">
                <a:hlinkClick r:id="rId4"/>
              </a:rPr>
              <a:t>http://www.</a:t>
            </a:r>
            <a:r>
              <a:rPr lang="cs-CZ" sz="1200" dirty="0" err="1" smtClean="0">
                <a:hlinkClick r:id="rId4"/>
              </a:rPr>
              <a:t>google.cz</a:t>
            </a:r>
            <a:r>
              <a:rPr lang="cs-CZ" sz="1200" dirty="0" smtClean="0">
                <a:hlinkClick r:id="rId4"/>
              </a:rPr>
              <a:t>/</a:t>
            </a:r>
            <a:r>
              <a:rPr lang="cs-CZ" sz="1200" dirty="0" err="1" smtClean="0">
                <a:hlinkClick r:id="rId4"/>
              </a:rPr>
              <a:t>imgres</a:t>
            </a:r>
            <a:r>
              <a:rPr lang="cs-CZ" sz="1200" dirty="0" smtClean="0">
                <a:hlinkClick r:id="rId4"/>
              </a:rPr>
              <a:t>?q=motyka&amp;</a:t>
            </a:r>
            <a:r>
              <a:rPr lang="cs-CZ" sz="1200" dirty="0" err="1" smtClean="0">
                <a:hlinkClick r:id="rId4"/>
              </a:rPr>
              <a:t>num</a:t>
            </a:r>
            <a:r>
              <a:rPr lang="cs-CZ" sz="1200" dirty="0" smtClean="0">
                <a:hlinkClick r:id="rId4"/>
              </a:rPr>
              <a:t>=10&amp;</a:t>
            </a:r>
            <a:r>
              <a:rPr lang="cs-CZ" sz="1200" dirty="0" err="1" smtClean="0">
                <a:hlinkClick r:id="rId4"/>
              </a:rPr>
              <a:t>hl</a:t>
            </a:r>
            <a:r>
              <a:rPr lang="cs-CZ" sz="1200" dirty="0" smtClean="0">
                <a:hlinkClick r:id="rId4"/>
              </a:rPr>
              <a:t>=</a:t>
            </a:r>
            <a:r>
              <a:rPr lang="cs-CZ" sz="1200" dirty="0" err="1" smtClean="0">
                <a:hlinkClick r:id="rId4"/>
              </a:rPr>
              <a:t>cs</a:t>
            </a:r>
            <a:r>
              <a:rPr lang="cs-CZ" sz="1200" dirty="0" smtClean="0">
                <a:hlinkClick r:id="rId4"/>
              </a:rPr>
              <a:t>&amp;</a:t>
            </a:r>
            <a:r>
              <a:rPr lang="cs-CZ" sz="1200" dirty="0" err="1" smtClean="0">
                <a:hlinkClick r:id="rId4"/>
              </a:rPr>
              <a:t>gbv</a:t>
            </a:r>
            <a:r>
              <a:rPr lang="cs-CZ" sz="1200" dirty="0" smtClean="0">
                <a:hlinkClick r:id="rId4"/>
              </a:rPr>
              <a:t>=2&amp;</a:t>
            </a:r>
            <a:r>
              <a:rPr lang="cs-CZ" sz="1200" dirty="0" err="1" smtClean="0">
                <a:hlinkClick r:id="rId4"/>
              </a:rPr>
              <a:t>biw</a:t>
            </a:r>
            <a:r>
              <a:rPr lang="cs-CZ" sz="1200" dirty="0" smtClean="0">
                <a:hlinkClick r:id="rId4"/>
              </a:rPr>
              <a:t>=1280&amp;</a:t>
            </a:r>
            <a:r>
              <a:rPr lang="cs-CZ" sz="1200" dirty="0" err="1" smtClean="0">
                <a:hlinkClick r:id="rId4"/>
              </a:rPr>
              <a:t>bih</a:t>
            </a:r>
            <a:r>
              <a:rPr lang="cs-CZ" sz="1200" dirty="0" smtClean="0">
                <a:hlinkClick r:id="rId4"/>
              </a:rPr>
              <a:t>=837&amp;</a:t>
            </a:r>
            <a:r>
              <a:rPr lang="cs-CZ" sz="1200" dirty="0" err="1" smtClean="0">
                <a:hlinkClick r:id="rId4"/>
              </a:rPr>
              <a:t>tbm</a:t>
            </a:r>
            <a:r>
              <a:rPr lang="cs-CZ" sz="1200" dirty="0" smtClean="0">
                <a:hlinkClick r:id="rId4"/>
              </a:rPr>
              <a:t>=</a:t>
            </a:r>
            <a:r>
              <a:rPr lang="cs-CZ" sz="1200" dirty="0" err="1" smtClean="0">
                <a:hlinkClick r:id="rId4"/>
              </a:rPr>
              <a:t>isch</a:t>
            </a:r>
            <a:r>
              <a:rPr lang="cs-CZ" sz="1200" dirty="0" smtClean="0">
                <a:hlinkClick r:id="rId4"/>
              </a:rPr>
              <a:t>&amp;</a:t>
            </a:r>
            <a:r>
              <a:rPr lang="cs-CZ" sz="1200" dirty="0" err="1" smtClean="0">
                <a:hlinkClick r:id="rId4"/>
              </a:rPr>
              <a:t>tbnid</a:t>
            </a:r>
            <a:r>
              <a:rPr lang="cs-CZ" sz="1200" dirty="0" smtClean="0">
                <a:hlinkClick r:id="rId4"/>
              </a:rPr>
              <a:t>=BDB2iWJT8GLhiM:&amp;</a:t>
            </a:r>
            <a:r>
              <a:rPr lang="cs-CZ" sz="1200" dirty="0" err="1" smtClean="0">
                <a:hlinkClick r:id="rId4"/>
              </a:rPr>
              <a:t>imgrefurl</a:t>
            </a:r>
            <a:r>
              <a:rPr lang="cs-CZ" sz="1200" dirty="0" smtClean="0">
                <a:hlinkClick r:id="rId4"/>
              </a:rPr>
              <a:t>=http://www.</a:t>
            </a:r>
            <a:r>
              <a:rPr lang="cs-CZ" sz="1200" dirty="0" err="1" smtClean="0">
                <a:hlinkClick r:id="rId4"/>
              </a:rPr>
              <a:t>jad.cz</a:t>
            </a:r>
            <a:r>
              <a:rPr lang="cs-CZ" sz="1200" dirty="0" smtClean="0">
                <a:hlinkClick r:id="rId4"/>
              </a:rPr>
              <a:t>/</a:t>
            </a:r>
            <a:r>
              <a:rPr lang="cs-CZ" sz="1200" dirty="0" err="1" smtClean="0">
                <a:hlinkClick r:id="rId4"/>
              </a:rPr>
              <a:t>cz</a:t>
            </a:r>
            <a:r>
              <a:rPr lang="cs-CZ" sz="1200" dirty="0" smtClean="0">
                <a:hlinkClick r:id="rId4"/>
              </a:rPr>
              <a:t>/</a:t>
            </a:r>
            <a:r>
              <a:rPr lang="cs-CZ" sz="1200" dirty="0" err="1" smtClean="0">
                <a:hlinkClick r:id="rId4"/>
              </a:rPr>
              <a:t>catalog</a:t>
            </a:r>
            <a:r>
              <a:rPr lang="cs-CZ" sz="1200" dirty="0" smtClean="0">
                <a:hlinkClick r:id="rId4"/>
              </a:rPr>
              <a:t>-motyky-27.html</a:t>
            </a:r>
            <a:endParaRPr lang="cs-CZ" sz="1200" dirty="0" smtClean="0"/>
          </a:p>
          <a:p>
            <a:r>
              <a:rPr lang="cs-CZ" sz="1200" dirty="0" smtClean="0">
                <a:hlinkClick r:id="rId5"/>
              </a:rPr>
              <a:t>http://www.</a:t>
            </a:r>
            <a:r>
              <a:rPr lang="cs-CZ" sz="1200" dirty="0" err="1" smtClean="0">
                <a:hlinkClick r:id="rId5"/>
              </a:rPr>
              <a:t>google.cz</a:t>
            </a:r>
            <a:r>
              <a:rPr lang="cs-CZ" sz="1200" dirty="0" smtClean="0">
                <a:hlinkClick r:id="rId5"/>
              </a:rPr>
              <a:t>/</a:t>
            </a:r>
            <a:r>
              <a:rPr lang="cs-CZ" sz="1200" dirty="0" err="1" smtClean="0">
                <a:hlinkClick r:id="rId5"/>
              </a:rPr>
              <a:t>imgres</a:t>
            </a:r>
            <a:r>
              <a:rPr lang="cs-CZ" sz="1200" dirty="0" smtClean="0">
                <a:hlinkClick r:id="rId5"/>
              </a:rPr>
              <a:t>?q=mumie&amp;start=25&amp;</a:t>
            </a:r>
            <a:r>
              <a:rPr lang="cs-CZ" sz="1200" dirty="0" err="1" smtClean="0">
                <a:hlinkClick r:id="rId5"/>
              </a:rPr>
              <a:t>num</a:t>
            </a:r>
            <a:r>
              <a:rPr lang="cs-CZ" sz="1200" dirty="0" smtClean="0">
                <a:hlinkClick r:id="rId5"/>
              </a:rPr>
              <a:t>=10&amp;</a:t>
            </a:r>
            <a:r>
              <a:rPr lang="cs-CZ" sz="1200" dirty="0" err="1" smtClean="0">
                <a:hlinkClick r:id="rId5"/>
              </a:rPr>
              <a:t>hl</a:t>
            </a:r>
            <a:r>
              <a:rPr lang="cs-CZ" sz="1200" dirty="0" smtClean="0">
                <a:hlinkClick r:id="rId5"/>
              </a:rPr>
              <a:t>=</a:t>
            </a:r>
            <a:r>
              <a:rPr lang="cs-CZ" sz="1200" dirty="0" err="1" smtClean="0">
                <a:hlinkClick r:id="rId5"/>
              </a:rPr>
              <a:t>cs</a:t>
            </a:r>
            <a:r>
              <a:rPr lang="cs-CZ" sz="1200" dirty="0" smtClean="0">
                <a:hlinkClick r:id="rId5"/>
              </a:rPr>
              <a:t>&amp;</a:t>
            </a:r>
            <a:r>
              <a:rPr lang="cs-CZ" sz="1200" dirty="0" err="1" smtClean="0">
                <a:hlinkClick r:id="rId5"/>
              </a:rPr>
              <a:t>gbv</a:t>
            </a:r>
            <a:r>
              <a:rPr lang="cs-CZ" sz="1200" dirty="0" smtClean="0">
                <a:hlinkClick r:id="rId5"/>
              </a:rPr>
              <a:t>=2&amp;</a:t>
            </a:r>
            <a:r>
              <a:rPr lang="cs-CZ" sz="1200" dirty="0" err="1" smtClean="0">
                <a:hlinkClick r:id="rId5"/>
              </a:rPr>
              <a:t>biw</a:t>
            </a:r>
            <a:r>
              <a:rPr lang="cs-CZ" sz="1200" dirty="0" smtClean="0">
                <a:hlinkClick r:id="rId5"/>
              </a:rPr>
              <a:t>=1280&amp;</a:t>
            </a:r>
            <a:r>
              <a:rPr lang="cs-CZ" sz="1200" dirty="0" err="1" smtClean="0">
                <a:hlinkClick r:id="rId5"/>
              </a:rPr>
              <a:t>bih</a:t>
            </a:r>
            <a:r>
              <a:rPr lang="cs-CZ" sz="1200" dirty="0" smtClean="0">
                <a:hlinkClick r:id="rId5"/>
              </a:rPr>
              <a:t>=837&amp;</a:t>
            </a:r>
            <a:r>
              <a:rPr lang="cs-CZ" sz="1200" dirty="0" err="1" smtClean="0">
                <a:hlinkClick r:id="rId5"/>
              </a:rPr>
              <a:t>tbm</a:t>
            </a:r>
            <a:r>
              <a:rPr lang="cs-CZ" sz="1200" dirty="0" smtClean="0">
                <a:hlinkClick r:id="rId5"/>
              </a:rPr>
              <a:t>=</a:t>
            </a:r>
            <a:r>
              <a:rPr lang="cs-CZ" sz="1200" dirty="0" err="1" smtClean="0">
                <a:hlinkClick r:id="rId5"/>
              </a:rPr>
              <a:t>isch</a:t>
            </a:r>
            <a:r>
              <a:rPr lang="cs-CZ" sz="1200" dirty="0" smtClean="0">
                <a:hlinkClick r:id="rId5"/>
              </a:rPr>
              <a:t>&amp;</a:t>
            </a:r>
            <a:r>
              <a:rPr lang="cs-CZ" sz="1200" dirty="0" err="1" smtClean="0">
                <a:hlinkClick r:id="rId5"/>
              </a:rPr>
              <a:t>tbnid</a:t>
            </a:r>
            <a:r>
              <a:rPr lang="cs-CZ" sz="1200" dirty="0" smtClean="0">
                <a:hlinkClick r:id="rId5"/>
              </a:rPr>
              <a:t>=</a:t>
            </a:r>
            <a:r>
              <a:rPr lang="cs-CZ" sz="1200" dirty="0" err="1" smtClean="0">
                <a:hlinkClick r:id="rId5"/>
              </a:rPr>
              <a:t>hujDeC</a:t>
            </a:r>
            <a:r>
              <a:rPr lang="cs-CZ" sz="1200" dirty="0" smtClean="0">
                <a:hlinkClick r:id="rId5"/>
              </a:rPr>
              <a:t>_110m8LM:&amp;</a:t>
            </a:r>
            <a:r>
              <a:rPr lang="cs-CZ" sz="1200" dirty="0" err="1" smtClean="0">
                <a:hlinkClick r:id="rId5"/>
              </a:rPr>
              <a:t>imgrefurl</a:t>
            </a:r>
            <a:r>
              <a:rPr lang="cs-CZ" sz="1200" dirty="0" smtClean="0">
                <a:hlinkClick r:id="rId5"/>
              </a:rPr>
              <a:t>=http://cz.desktop-wallpapers.org/nahled/travel/france-paris/mummy-from-Louvre</a:t>
            </a:r>
            <a:endParaRPr lang="cs-CZ" sz="1200" dirty="0" smtClean="0"/>
          </a:p>
          <a:p>
            <a:r>
              <a:rPr lang="cs-CZ" sz="1200" dirty="0" smtClean="0">
                <a:hlinkClick r:id="rId6"/>
              </a:rPr>
              <a:t>http://www.blesk.</a:t>
            </a:r>
            <a:r>
              <a:rPr lang="cs-CZ" sz="1200" dirty="0" err="1" smtClean="0">
                <a:hlinkClick r:id="rId6"/>
              </a:rPr>
              <a:t>cz</a:t>
            </a:r>
            <a:r>
              <a:rPr lang="cs-CZ" sz="1200" dirty="0" smtClean="0">
                <a:hlinkClick r:id="rId6"/>
              </a:rPr>
              <a:t>/</a:t>
            </a:r>
            <a:r>
              <a:rPr lang="cs-CZ" sz="1200" dirty="0" err="1" smtClean="0">
                <a:hlinkClick r:id="rId6"/>
              </a:rPr>
              <a:t>clanek</a:t>
            </a:r>
            <a:r>
              <a:rPr lang="cs-CZ" sz="1200" dirty="0" smtClean="0">
                <a:hlinkClick r:id="rId6"/>
              </a:rPr>
              <a:t>/celebrity-</a:t>
            </a:r>
            <a:r>
              <a:rPr lang="cs-CZ" sz="1200" dirty="0" err="1" smtClean="0">
                <a:hlinkClick r:id="rId6"/>
              </a:rPr>
              <a:t>svetove</a:t>
            </a:r>
            <a:r>
              <a:rPr lang="cs-CZ" sz="1200" dirty="0" smtClean="0">
                <a:hlinkClick r:id="rId6"/>
              </a:rPr>
              <a:t>-celebrity/158117/</a:t>
            </a:r>
            <a:r>
              <a:rPr lang="cs-CZ" sz="1200" dirty="0" err="1" smtClean="0">
                <a:hlinkClick r:id="rId6"/>
              </a:rPr>
              <a:t>nejkrasnejsi</a:t>
            </a:r>
            <a:r>
              <a:rPr lang="cs-CZ" sz="1200" dirty="0" smtClean="0">
                <a:hlinkClick r:id="rId6"/>
              </a:rPr>
              <a:t>-</a:t>
            </a:r>
            <a:r>
              <a:rPr lang="cs-CZ" sz="1200" dirty="0" err="1" smtClean="0">
                <a:hlinkClick r:id="rId6"/>
              </a:rPr>
              <a:t>muz</a:t>
            </a:r>
            <a:r>
              <a:rPr lang="cs-CZ" sz="1200" dirty="0" smtClean="0">
                <a:hlinkClick r:id="rId6"/>
              </a:rPr>
              <a:t>-</a:t>
            </a:r>
            <a:r>
              <a:rPr lang="cs-CZ" sz="1200" dirty="0" err="1" smtClean="0">
                <a:hlinkClick r:id="rId6"/>
              </a:rPr>
              <a:t>sveta</a:t>
            </a:r>
            <a:r>
              <a:rPr lang="cs-CZ" sz="1200" dirty="0" smtClean="0">
                <a:hlinkClick r:id="rId6"/>
              </a:rPr>
              <a:t>-je-v-</a:t>
            </a:r>
            <a:r>
              <a:rPr lang="cs-CZ" sz="1200" dirty="0" err="1" smtClean="0">
                <a:hlinkClick r:id="rId6"/>
              </a:rPr>
              <a:t>praze.html</a:t>
            </a:r>
            <a:endParaRPr lang="cs-CZ" sz="1200" dirty="0" smtClean="0"/>
          </a:p>
          <a:p>
            <a:r>
              <a:rPr lang="cs-CZ" sz="1200" dirty="0" smtClean="0">
                <a:hlinkClick r:id="rId7"/>
              </a:rPr>
              <a:t>http://www.</a:t>
            </a:r>
            <a:r>
              <a:rPr lang="cs-CZ" sz="1200" dirty="0" err="1" smtClean="0">
                <a:hlinkClick r:id="rId7"/>
              </a:rPr>
              <a:t>google.cz</a:t>
            </a:r>
            <a:r>
              <a:rPr lang="cs-CZ" sz="1200" dirty="0" smtClean="0">
                <a:hlinkClick r:id="rId7"/>
              </a:rPr>
              <a:t>/</a:t>
            </a:r>
            <a:r>
              <a:rPr lang="cs-CZ" sz="1200" dirty="0" err="1" smtClean="0">
                <a:hlinkClick r:id="rId7"/>
              </a:rPr>
              <a:t>imgres</a:t>
            </a:r>
            <a:r>
              <a:rPr lang="cs-CZ" sz="1200" dirty="0" smtClean="0">
                <a:hlinkClick r:id="rId7"/>
              </a:rPr>
              <a:t>?q=muchomůrka&amp;</a:t>
            </a:r>
            <a:r>
              <a:rPr lang="cs-CZ" sz="1200" dirty="0" err="1" smtClean="0">
                <a:hlinkClick r:id="rId7"/>
              </a:rPr>
              <a:t>num</a:t>
            </a:r>
            <a:r>
              <a:rPr lang="cs-CZ" sz="1200" dirty="0" smtClean="0">
                <a:hlinkClick r:id="rId7"/>
              </a:rPr>
              <a:t>=10&amp;</a:t>
            </a:r>
            <a:r>
              <a:rPr lang="cs-CZ" sz="1200" dirty="0" err="1" smtClean="0">
                <a:hlinkClick r:id="rId7"/>
              </a:rPr>
              <a:t>hl</a:t>
            </a:r>
            <a:r>
              <a:rPr lang="cs-CZ" sz="1200" dirty="0" smtClean="0">
                <a:hlinkClick r:id="rId7"/>
              </a:rPr>
              <a:t>=</a:t>
            </a:r>
            <a:r>
              <a:rPr lang="cs-CZ" sz="1200" dirty="0" err="1" smtClean="0">
                <a:hlinkClick r:id="rId7"/>
              </a:rPr>
              <a:t>cs</a:t>
            </a:r>
            <a:r>
              <a:rPr lang="cs-CZ" sz="1200" dirty="0" smtClean="0">
                <a:hlinkClick r:id="rId7"/>
              </a:rPr>
              <a:t>&amp;</a:t>
            </a:r>
            <a:r>
              <a:rPr lang="cs-CZ" sz="1200" dirty="0" err="1" smtClean="0">
                <a:hlinkClick r:id="rId7"/>
              </a:rPr>
              <a:t>gbv</a:t>
            </a:r>
            <a:r>
              <a:rPr lang="cs-CZ" sz="1200" dirty="0" smtClean="0">
                <a:hlinkClick r:id="rId7"/>
              </a:rPr>
              <a:t>=2&amp;</a:t>
            </a:r>
            <a:r>
              <a:rPr lang="cs-CZ" sz="1200" dirty="0" err="1" smtClean="0">
                <a:hlinkClick r:id="rId7"/>
              </a:rPr>
              <a:t>biw</a:t>
            </a:r>
            <a:r>
              <a:rPr lang="cs-CZ" sz="1200" dirty="0" smtClean="0">
                <a:hlinkClick r:id="rId7"/>
              </a:rPr>
              <a:t>=1280&amp;</a:t>
            </a:r>
            <a:r>
              <a:rPr lang="cs-CZ" sz="1200" dirty="0" err="1" smtClean="0">
                <a:hlinkClick r:id="rId7"/>
              </a:rPr>
              <a:t>bih</a:t>
            </a:r>
            <a:r>
              <a:rPr lang="cs-CZ" sz="1200" dirty="0" smtClean="0">
                <a:hlinkClick r:id="rId7"/>
              </a:rPr>
              <a:t>=837&amp;</a:t>
            </a:r>
            <a:r>
              <a:rPr lang="cs-CZ" sz="1200" dirty="0" err="1" smtClean="0">
                <a:hlinkClick r:id="rId7"/>
              </a:rPr>
              <a:t>tbm</a:t>
            </a:r>
            <a:r>
              <a:rPr lang="cs-CZ" sz="1200" dirty="0" smtClean="0">
                <a:hlinkClick r:id="rId7"/>
              </a:rPr>
              <a:t>=</a:t>
            </a:r>
            <a:r>
              <a:rPr lang="cs-CZ" sz="1200" dirty="0" err="1" smtClean="0">
                <a:hlinkClick r:id="rId7"/>
              </a:rPr>
              <a:t>isch</a:t>
            </a:r>
            <a:r>
              <a:rPr lang="cs-CZ" sz="1200" dirty="0" smtClean="0">
                <a:hlinkClick r:id="rId7"/>
              </a:rPr>
              <a:t>&amp;</a:t>
            </a:r>
            <a:r>
              <a:rPr lang="cs-CZ" sz="1200" dirty="0" err="1" smtClean="0">
                <a:hlinkClick r:id="rId7"/>
              </a:rPr>
              <a:t>tbnid</a:t>
            </a:r>
            <a:r>
              <a:rPr lang="cs-CZ" sz="1200" dirty="0" smtClean="0">
                <a:hlinkClick r:id="rId7"/>
              </a:rPr>
              <a:t>=-5gp79DMptilYM:&amp;</a:t>
            </a:r>
            <a:r>
              <a:rPr lang="cs-CZ" sz="1200" dirty="0" err="1" smtClean="0">
                <a:hlinkClick r:id="rId7"/>
              </a:rPr>
              <a:t>imgrefurl</a:t>
            </a:r>
            <a:r>
              <a:rPr lang="cs-CZ" sz="1200" dirty="0" smtClean="0">
                <a:hlinkClick r:id="rId7"/>
              </a:rPr>
              <a:t>=http://www.</a:t>
            </a:r>
            <a:r>
              <a:rPr lang="cs-CZ" sz="1200" dirty="0" err="1" smtClean="0">
                <a:hlinkClick r:id="rId7"/>
              </a:rPr>
              <a:t>priroda.cz</a:t>
            </a:r>
            <a:endParaRPr lang="cs-CZ" sz="1200" smtClean="0"/>
          </a:p>
          <a:p>
            <a:endParaRPr lang="cs-CZ" sz="120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128</TotalTime>
  <Words>173</Words>
  <Application>Microsoft Office PowerPoint</Application>
  <PresentationFormat>Předvádění na obrazovce (4:3)</PresentationFormat>
  <Paragraphs>72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Arkýř</vt:lpstr>
      <vt:lpstr>Prezentace aplikace PowerPoint</vt:lpstr>
      <vt:lpstr>M,m vyvození slabik</vt:lpstr>
      <vt:lpstr>M</vt:lpstr>
      <vt:lpstr>M</vt:lpstr>
      <vt:lpstr>M</vt:lpstr>
      <vt:lpstr>M</vt:lpstr>
      <vt:lpstr>M</vt:lpstr>
      <vt:lpstr>ZDROJE: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M,m vyvození slabik</dc:title>
  <dc:creator>Stanislav Štěpka</dc:creator>
  <cp:lastModifiedBy>Stepka</cp:lastModifiedBy>
  <cp:revision>28</cp:revision>
  <dcterms:created xsi:type="dcterms:W3CDTF">2011-09-13T12:21:30Z</dcterms:created>
  <dcterms:modified xsi:type="dcterms:W3CDTF">2012-10-14T13:25:45Z</dcterms:modified>
</cp:coreProperties>
</file>