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5FAB2-7761-4FAF-A883-12819826D9DA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B1C47D-0BF1-43D1-858F-BD56C56AF4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0"/>
            <a:ext cx="5000660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71605" y="1451610"/>
          <a:ext cx="6072230" cy="5240061"/>
        </p:xfrm>
        <a:graphic>
          <a:graphicData uri="http://schemas.openxmlformats.org/drawingml/2006/table">
            <a:tbl>
              <a:tblPr/>
              <a:tblGrid>
                <a:gridCol w="2246187"/>
                <a:gridCol w="3826043"/>
              </a:tblGrid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Matematické řady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jako úvodní rozcvička v matematice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99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dokáže logickou úvahou doplnit matematickou řadu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Matematická řada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20.11.2013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a 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14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571604" y="92867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857232"/>
            <a:ext cx="597567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Matematické řady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14480" y="2500306"/>
            <a:ext cx="553536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Zjisti systém.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2. Pokračuj a doplňuj započaté řady.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06" y="442913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71472" y="107154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785786" y="1214422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71736" y="107154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29124" y="107154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429388" y="107154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čtverec 12"/>
          <p:cNvSpPr/>
          <p:nvPr/>
        </p:nvSpPr>
        <p:spPr>
          <a:xfrm>
            <a:off x="2857488" y="1214422"/>
            <a:ext cx="914400" cy="914400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/>
          <p:cNvSpPr/>
          <p:nvPr/>
        </p:nvSpPr>
        <p:spPr>
          <a:xfrm>
            <a:off x="6643702" y="128586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00826" y="392906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00562" y="392906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71736" y="392906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1472" y="3929066"/>
            <a:ext cx="1428760" cy="12858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857224" y="4357694"/>
            <a:ext cx="978408" cy="48463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>
            <a:off x="5000628" y="4071942"/>
            <a:ext cx="484632" cy="978408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>
            <a:off x="7000892" y="4071942"/>
            <a:ext cx="484632" cy="97840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idelný pětiúhelník 21"/>
          <p:cNvSpPr/>
          <p:nvPr/>
        </p:nvSpPr>
        <p:spPr>
          <a:xfrm>
            <a:off x="4714876" y="1285860"/>
            <a:ext cx="960120" cy="914400"/>
          </a:xfrm>
          <a:prstGeom prst="pen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>
            <a:off x="2786050" y="4357694"/>
            <a:ext cx="978408" cy="48463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1142984"/>
            <a:ext cx="1428760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85984" y="1142984"/>
            <a:ext cx="1285884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57620" y="1142984"/>
            <a:ext cx="1285884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29256" y="1142984"/>
            <a:ext cx="1285884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000892" y="1142984"/>
            <a:ext cx="1214446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Čtyřcípá hvězda 19"/>
          <p:cNvSpPr/>
          <p:nvPr/>
        </p:nvSpPr>
        <p:spPr>
          <a:xfrm>
            <a:off x="928662" y="1285860"/>
            <a:ext cx="785818" cy="642942"/>
          </a:xfrm>
          <a:prstGeom prst="star4">
            <a:avLst>
              <a:gd name="adj" fmla="val 21826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7cípá hvězda 21"/>
          <p:cNvSpPr/>
          <p:nvPr/>
        </p:nvSpPr>
        <p:spPr>
          <a:xfrm>
            <a:off x="5715008" y="1214422"/>
            <a:ext cx="714380" cy="785818"/>
          </a:xfrm>
          <a:prstGeom prst="star7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71472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aa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643174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643306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572000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hh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72132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572264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572396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643042" y="3143248"/>
            <a:ext cx="785818" cy="92869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4348" y="3286124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857356" y="3286124"/>
            <a:ext cx="4555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C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857488" y="3286124"/>
            <a:ext cx="434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86182" y="3286124"/>
            <a:ext cx="5116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G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42910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500298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3428992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286248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143504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000760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858016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786710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571604" y="5214950"/>
            <a:ext cx="642942" cy="7858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85786" y="528638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2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714480" y="528638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643174" y="528638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428992" y="528638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16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286248" y="528638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32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1" name="6cípá hvězda 50"/>
          <p:cNvSpPr/>
          <p:nvPr/>
        </p:nvSpPr>
        <p:spPr>
          <a:xfrm>
            <a:off x="4214810" y="1214422"/>
            <a:ext cx="714380" cy="785818"/>
          </a:xfrm>
          <a:prstGeom prst="star6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ěticípá hvězda 51"/>
          <p:cNvSpPr/>
          <p:nvPr/>
        </p:nvSpPr>
        <p:spPr>
          <a:xfrm>
            <a:off x="2500298" y="1285860"/>
            <a:ext cx="857256" cy="714380"/>
          </a:xfrm>
          <a:prstGeom prst="star5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smicípá hvězda 52"/>
          <p:cNvSpPr/>
          <p:nvPr/>
        </p:nvSpPr>
        <p:spPr>
          <a:xfrm>
            <a:off x="7215206" y="1214422"/>
            <a:ext cx="857256" cy="785818"/>
          </a:xfrm>
          <a:prstGeom prst="star8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4572000" y="3286124"/>
            <a:ext cx="7793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CH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786446" y="328612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J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715140" y="3286124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L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715272" y="3286124"/>
            <a:ext cx="5229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N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143504" y="528638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64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929322" y="535782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128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786578" y="535782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256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715272" y="535782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512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build="p"/>
      <p:bldP spid="56" grpId="0" build="p"/>
      <p:bldP spid="57" grpId="0" build="p"/>
      <p:bldP spid="58" grpId="0" build="p"/>
      <p:bldP spid="59" grpId="0" build="p"/>
      <p:bldP spid="60" grpId="0" build="p"/>
      <p:bldP spid="61" grpId="0" build="p"/>
      <p:bldP spid="6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123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5</cp:revision>
  <dcterms:created xsi:type="dcterms:W3CDTF">2013-11-19T19:26:33Z</dcterms:created>
  <dcterms:modified xsi:type="dcterms:W3CDTF">2013-11-19T20:16:27Z</dcterms:modified>
</cp:coreProperties>
</file>