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6" r:id="rId4"/>
    <p:sldId id="268" r:id="rId5"/>
    <p:sldId id="267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94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001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 připojení stanice do domény musíme nastavit jako IP adresu DNS server, adresu DC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500438"/>
            <a:ext cx="2713030" cy="335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3512157"/>
            <a:ext cx="2713850" cy="33458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04748" y="2643182"/>
            <a:ext cx="3739252" cy="4214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7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</p:spPr>
        <p:txBody>
          <a:bodyPr/>
          <a:lstStyle/>
          <a:p>
            <a:r>
              <a:rPr lang="cs-CZ" dirty="0" smtClean="0"/>
              <a:t>Změníme identifikaci v síti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1785926"/>
            <a:ext cx="3929058" cy="44247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28586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Nastavíme naši požadovanou doménu a přidání do domény provádí pouze administrátor DC 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3171825"/>
            <a:ext cx="309562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496" y="3165479"/>
            <a:ext cx="4357718" cy="36925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Obrázky použity z OS Windows 2008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smtClean="0"/>
              <a:t>11 </a:t>
            </a:r>
            <a:r>
              <a:rPr lang="cs-CZ" sz="3100" b="1" dirty="0" smtClean="0"/>
              <a:t>– </a:t>
            </a:r>
            <a:r>
              <a:rPr lang="cs-CZ" sz="3200" dirty="0" smtClean="0"/>
              <a:t>Přidání stanice do domény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Přidání stanice do domény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pracovat v </a:t>
            </a:r>
            <a:r>
              <a:rPr lang="cs-CZ" smtClean="0"/>
              <a:t>OS Windows 2008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165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Pro připojení stanice do domény musíme nastavit jako IP adresu DNS server, adresu DC </vt:lpstr>
      <vt:lpstr>Snímek 3</vt:lpstr>
      <vt:lpstr>Změníme identifikaci v síti</vt:lpstr>
      <vt:lpstr>Nastavíme naši požadovanou doménu a přidání do domény provádí pouze administrátor DC </vt:lpstr>
      <vt:lpstr>Snímek 6</vt:lpstr>
      <vt:lpstr>Metodický list č. 11 – Přidání stanice do domény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ola</cp:lastModifiedBy>
  <cp:revision>30</cp:revision>
  <dcterms:created xsi:type="dcterms:W3CDTF">2012-09-16T12:33:35Z</dcterms:created>
  <dcterms:modified xsi:type="dcterms:W3CDTF">2013-06-29T14:16:45Z</dcterms:modified>
</cp:coreProperties>
</file>