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7" r:id="rId4"/>
    <p:sldId id="266" r:id="rId5"/>
    <p:sldId id="268" r:id="rId6"/>
    <p:sldId id="269" r:id="rId7"/>
    <p:sldId id="270" r:id="rId8"/>
    <p:sldId id="271" r:id="rId9"/>
    <p:sldId id="272" r:id="rId10"/>
    <p:sldId id="273" r:id="rId11"/>
    <p:sldId id="263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cs-CZ" dirty="0" smtClean="0"/>
              <a:t>DNS server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Překládá nám doménové názvy na IP adresy.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Překládá jak názvy v naší doméně na vnitřní IP adresy tak i doménové názvy v internetu na veřejné IP adresy.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143000"/>
          </a:xfrm>
        </p:spPr>
        <p:txBody>
          <a:bodyPr/>
          <a:lstStyle/>
          <a:p>
            <a:r>
              <a:rPr lang="cs-CZ" dirty="0" smtClean="0"/>
              <a:t>DNS pro naší doménu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záznam – </a:t>
            </a:r>
            <a:r>
              <a:rPr lang="cs-CZ" dirty="0" err="1" smtClean="0"/>
              <a:t>záznam</a:t>
            </a:r>
            <a:r>
              <a:rPr lang="cs-CZ" dirty="0" smtClean="0"/>
              <a:t> kde definujeme doménový název k IP adrese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Alias – záznam kde definujeme doménový název k doménovému názvu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6120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3066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6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Zde je definováno 13 kořenových DNS serverů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928802"/>
            <a:ext cx="6584628" cy="4929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Zde definujeme servery pro překládání ve WAN (DNS servery </a:t>
            </a:r>
            <a:r>
              <a:rPr lang="cs-CZ" dirty="0" err="1" smtClean="0"/>
              <a:t>providera</a:t>
            </a:r>
            <a:r>
              <a:rPr lang="cs-CZ" dirty="0" smtClean="0"/>
              <a:t>)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983373"/>
            <a:ext cx="6500858" cy="4874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12 </a:t>
            </a:r>
            <a:r>
              <a:rPr lang="cs-CZ" sz="3100" b="1" dirty="0" smtClean="0"/>
              <a:t>– </a:t>
            </a:r>
            <a:r>
              <a:rPr lang="cs-CZ" sz="3200" dirty="0" smtClean="0"/>
              <a:t>DNS server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DNS server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</a:t>
            </a:r>
            <a:r>
              <a:rPr lang="cs-CZ" smtClean="0"/>
              <a:t>OS </a:t>
            </a:r>
            <a:r>
              <a:rPr lang="cs-CZ" smtClean="0"/>
              <a:t>Windows 2008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205</Words>
  <Application>Microsoft Office PowerPoint</Application>
  <PresentationFormat>Předvádění na obrazovce (4:3)</PresentationFormat>
  <Paragraphs>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DNS server</vt:lpstr>
      <vt:lpstr>DNS pro naší doménu</vt:lpstr>
      <vt:lpstr>Snímek 4</vt:lpstr>
      <vt:lpstr>Snímek 5</vt:lpstr>
      <vt:lpstr>Snímek 6</vt:lpstr>
      <vt:lpstr>Snímek 7</vt:lpstr>
      <vt:lpstr>Snímek 8</vt:lpstr>
      <vt:lpstr>Zde je definováno 13 kořenových DNS serverů</vt:lpstr>
      <vt:lpstr>Zde definujeme servery pro překládání ve WAN (DNS servery providera) </vt:lpstr>
      <vt:lpstr>Snímek 11</vt:lpstr>
      <vt:lpstr>Metodický list č. 12 – DNS server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31</cp:revision>
  <dcterms:created xsi:type="dcterms:W3CDTF">2012-09-16T12:33:35Z</dcterms:created>
  <dcterms:modified xsi:type="dcterms:W3CDTF">2013-06-29T14:17:37Z</dcterms:modified>
</cp:coreProperties>
</file>