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143000"/>
          </a:xfrm>
        </p:spPr>
        <p:txBody>
          <a:bodyPr/>
          <a:lstStyle/>
          <a:p>
            <a:r>
              <a:rPr lang="cs-CZ" dirty="0" smtClean="0"/>
              <a:t>Uživatel v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Nejčastějším vytvářenými objekty jsou uživatele. Slouží k autentizaci a autorizaci uživatelů pracujících v doméně.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 rozdělení jejich pravomocí používáme rozdělení do skupin a skupinové politiky.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571500"/>
            <a:ext cx="7618413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13 </a:t>
            </a:r>
            <a:r>
              <a:rPr lang="cs-CZ" sz="3100" b="1" dirty="0" smtClean="0"/>
              <a:t>– </a:t>
            </a:r>
            <a:r>
              <a:rPr lang="cs-CZ" sz="3200" dirty="0" smtClean="0"/>
              <a:t>Uživatel v </a:t>
            </a:r>
            <a:r>
              <a:rPr lang="cs-CZ" sz="3200" dirty="0" err="1" smtClean="0"/>
              <a:t>Active</a:t>
            </a:r>
            <a:r>
              <a:rPr lang="cs-CZ" sz="3200" dirty="0" smtClean="0"/>
              <a:t> </a:t>
            </a:r>
            <a:r>
              <a:rPr lang="cs-CZ" sz="3200" dirty="0" err="1" smtClean="0"/>
              <a:t>Directory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Uživatel v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Directory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167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Uživatel v Active Directory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Metodický list č. 13 – Uživatel v Active Directory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30</cp:revision>
  <dcterms:created xsi:type="dcterms:W3CDTF">2012-09-16T12:33:35Z</dcterms:created>
  <dcterms:modified xsi:type="dcterms:W3CDTF">2013-06-29T14:18:01Z</dcterms:modified>
</cp:coreProperties>
</file>