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/>
          <a:lstStyle/>
          <a:p>
            <a:r>
              <a:rPr lang="cs-CZ" dirty="0" err="1" smtClean="0"/>
              <a:t>Logon</a:t>
            </a:r>
            <a:r>
              <a:rPr lang="cs-CZ" dirty="0" smtClean="0"/>
              <a:t> </a:t>
            </a:r>
            <a:r>
              <a:rPr lang="cs-CZ" dirty="0" err="1" smtClean="0"/>
              <a:t>script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Logon</a:t>
            </a:r>
            <a:r>
              <a:rPr lang="cs-CZ" dirty="0" smtClean="0"/>
              <a:t> </a:t>
            </a:r>
            <a:r>
              <a:rPr lang="cs-CZ" dirty="0" err="1" smtClean="0"/>
              <a:t>script</a:t>
            </a:r>
            <a:r>
              <a:rPr lang="cs-CZ" dirty="0" smtClean="0"/>
              <a:t> je soubor příkazů, které se vykonají po přihlášení uživatele. Je to jednoduchý soubor typu .</a:t>
            </a:r>
            <a:r>
              <a:rPr lang="cs-CZ" dirty="0" err="1" smtClean="0"/>
              <a:t>bat</a:t>
            </a:r>
            <a:r>
              <a:rPr lang="cs-CZ" dirty="0" smtClean="0"/>
              <a:t> nebo .</a:t>
            </a:r>
            <a:r>
              <a:rPr lang="cs-CZ" dirty="0" err="1" smtClean="0"/>
              <a:t>exe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Nejčastějším příkazem v </a:t>
            </a:r>
            <a:r>
              <a:rPr lang="cs-CZ" dirty="0" err="1" smtClean="0"/>
              <a:t>logon</a:t>
            </a:r>
            <a:r>
              <a:rPr lang="cs-CZ" dirty="0" smtClean="0"/>
              <a:t> </a:t>
            </a:r>
            <a:r>
              <a:rPr lang="cs-CZ" dirty="0" err="1" smtClean="0"/>
              <a:t>scriptu</a:t>
            </a:r>
            <a:r>
              <a:rPr lang="cs-CZ" dirty="0" smtClean="0"/>
              <a:t> je mapování síťových disků/složek nebo tiskáren.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209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000108"/>
            <a:ext cx="7143800" cy="4525963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net</a:t>
            </a:r>
            <a:r>
              <a:rPr lang="cs-CZ" dirty="0" smtClean="0"/>
              <a:t> use = příkaz pro mapování</a:t>
            </a:r>
          </a:p>
          <a:p>
            <a:pPr>
              <a:buNone/>
            </a:pPr>
            <a:r>
              <a:rPr lang="cs-CZ" dirty="0" smtClean="0"/>
              <a:t>X:	 = písmenko </a:t>
            </a:r>
            <a:r>
              <a:rPr lang="cs-CZ" dirty="0" err="1" smtClean="0"/>
              <a:t>namapované</a:t>
            </a:r>
            <a:r>
              <a:rPr lang="cs-CZ" dirty="0" smtClean="0"/>
              <a:t> jednotky</a:t>
            </a:r>
          </a:p>
          <a:p>
            <a:pPr>
              <a:buNone/>
            </a:pPr>
            <a:r>
              <a:rPr lang="cs-CZ" dirty="0" smtClean="0"/>
              <a:t>\\BEZNYSERVER\sdilene = cesta ke složce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2962275"/>
            <a:ext cx="5695950" cy="389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209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smtClean="0"/>
              <a:t>16 </a:t>
            </a:r>
            <a:r>
              <a:rPr lang="cs-CZ" sz="3100" b="1" dirty="0" smtClean="0"/>
              <a:t>– </a:t>
            </a:r>
            <a:r>
              <a:rPr lang="cs-CZ" sz="3200" dirty="0" err="1" smtClean="0"/>
              <a:t>Logon</a:t>
            </a:r>
            <a:r>
              <a:rPr lang="cs-CZ" sz="3200" dirty="0" smtClean="0"/>
              <a:t> </a:t>
            </a:r>
            <a:r>
              <a:rPr lang="cs-CZ" sz="3200" dirty="0" err="1" smtClean="0"/>
              <a:t>script</a:t>
            </a:r>
            <a:r>
              <a:rPr lang="cs-CZ" sz="3200" dirty="0" smtClean="0"/>
              <a:t> v OS Windows 2008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err="1" smtClean="0"/>
              <a:t>Logon</a:t>
            </a:r>
            <a:r>
              <a:rPr lang="cs-CZ" dirty="0" smtClean="0"/>
              <a:t> </a:t>
            </a:r>
            <a:r>
              <a:rPr lang="cs-CZ" dirty="0" err="1" smtClean="0"/>
              <a:t>script</a:t>
            </a:r>
            <a:r>
              <a:rPr lang="cs-CZ" dirty="0" smtClean="0"/>
              <a:t> v OS Windows 2008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</a:t>
            </a:r>
            <a:r>
              <a:rPr lang="cs-CZ" smtClean="0"/>
              <a:t>OS Windows 2008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183</Words>
  <Application>Microsoft Office PowerPoint</Application>
  <PresentationFormat>Předvádění na obrazovce (4:3)</PresentationFormat>
  <Paragraphs>30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Logon script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Metodický list č. 16 – Logon script v OS Windows 2008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30</cp:revision>
  <dcterms:created xsi:type="dcterms:W3CDTF">2012-09-16T12:33:35Z</dcterms:created>
  <dcterms:modified xsi:type="dcterms:W3CDTF">2013-06-29T14:22:38Z</dcterms:modified>
</cp:coreProperties>
</file>