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72" r:id="rId5"/>
    <p:sldId id="268" r:id="rId6"/>
    <p:sldId id="269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policy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Politiky se vztahují na uživatele a stanice.</a:t>
            </a:r>
          </a:p>
          <a:p>
            <a:pPr marL="0" indent="0">
              <a:buNone/>
            </a:pPr>
            <a:r>
              <a:rPr lang="cs-CZ" dirty="0" smtClean="0"/>
              <a:t>Používají se k nastavení pravidel a zabezpečení v doméně.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Defaultní politiky:</a:t>
            </a:r>
          </a:p>
          <a:p>
            <a:pPr marL="0" indent="0">
              <a:buNone/>
            </a:pPr>
            <a:r>
              <a:rPr lang="cs-CZ" dirty="0" smtClean="0"/>
              <a:t>Default </a:t>
            </a:r>
            <a:r>
              <a:rPr lang="cs-CZ" dirty="0" err="1" smtClean="0"/>
              <a:t>domain</a:t>
            </a:r>
            <a:r>
              <a:rPr lang="cs-CZ" dirty="0" smtClean="0"/>
              <a:t> </a:t>
            </a:r>
            <a:r>
              <a:rPr lang="cs-CZ" dirty="0" err="1" smtClean="0"/>
              <a:t>policy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Default </a:t>
            </a:r>
            <a:r>
              <a:rPr lang="cs-CZ" dirty="0" err="1"/>
              <a:t>domain</a:t>
            </a:r>
            <a:r>
              <a:rPr lang="cs-CZ" dirty="0"/>
              <a:t> </a:t>
            </a:r>
            <a:r>
              <a:rPr lang="cs-CZ" dirty="0" err="1" smtClean="0"/>
              <a:t>controler</a:t>
            </a:r>
            <a:r>
              <a:rPr lang="cs-CZ" dirty="0" smtClean="0"/>
              <a:t> </a:t>
            </a:r>
            <a:r>
              <a:rPr lang="cs-CZ" dirty="0" err="1" smtClean="0"/>
              <a:t>policy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2210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/>
          <a:lstStyle/>
          <a:p>
            <a:r>
              <a:rPr lang="cs-CZ" dirty="0" smtClean="0"/>
              <a:t>Příkazy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policy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Obnovení defaultní politiky: </a:t>
            </a:r>
            <a:r>
              <a:rPr lang="cs-CZ" dirty="0" err="1" smtClean="0"/>
              <a:t>gpofix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Obnovení defaultní politiky DC: </a:t>
            </a:r>
            <a:r>
              <a:rPr lang="cs-CZ" dirty="0" err="1" smtClean="0"/>
              <a:t>gpdcofix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Aktualizace politik na serveru: </a:t>
            </a:r>
            <a:r>
              <a:rPr lang="cs-CZ" dirty="0" err="1" smtClean="0"/>
              <a:t>gpupdate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Aktualizace politik na stanici: </a:t>
            </a:r>
            <a:r>
              <a:rPr lang="cs-CZ" dirty="0" err="1" smtClean="0"/>
              <a:t>gpupdate</a:t>
            </a:r>
            <a:r>
              <a:rPr lang="cs-CZ" dirty="0" smtClean="0"/>
              <a:t> /</a:t>
            </a:r>
            <a:r>
              <a:rPr lang="cs-CZ" dirty="0" err="1" smtClean="0"/>
              <a:t>force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6442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0"/>
            <a:ext cx="6858048" cy="6847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6134023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/>
          <a:lstStyle/>
          <a:p>
            <a:r>
              <a:rPr lang="cs-CZ" dirty="0" smtClean="0"/>
              <a:t>Práce s politikami: </a:t>
            </a:r>
            <a:r>
              <a:rPr lang="cs-CZ" dirty="0" err="1" smtClean="0"/>
              <a:t>adsiedit.msc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371600"/>
            <a:ext cx="8332787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0820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Práce s politikami: </a:t>
            </a:r>
            <a:r>
              <a:rPr lang="cs-CZ" sz="3600" dirty="0" err="1" smtClean="0"/>
              <a:t>group</a:t>
            </a:r>
            <a:r>
              <a:rPr lang="cs-CZ" sz="3600" dirty="0" smtClean="0"/>
              <a:t> </a:t>
            </a:r>
            <a:r>
              <a:rPr lang="cs-CZ" sz="3600" dirty="0" err="1" smtClean="0"/>
              <a:t>policy</a:t>
            </a:r>
            <a:r>
              <a:rPr lang="cs-CZ" sz="3600" dirty="0" smtClean="0"/>
              <a:t> management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410841"/>
            <a:ext cx="7858148" cy="5447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0820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17 </a:t>
            </a:r>
            <a:r>
              <a:rPr lang="cs-CZ" sz="3100" b="1" dirty="0" smtClean="0"/>
              <a:t>– </a:t>
            </a:r>
            <a:r>
              <a:rPr lang="cs-CZ" sz="3200" dirty="0" err="1" smtClean="0"/>
              <a:t>Group</a:t>
            </a:r>
            <a:r>
              <a:rPr lang="cs-CZ" sz="3200" dirty="0" smtClean="0"/>
              <a:t> </a:t>
            </a:r>
            <a:r>
              <a:rPr lang="cs-CZ" sz="3200" dirty="0" err="1" smtClean="0"/>
              <a:t>policy</a:t>
            </a:r>
            <a:r>
              <a:rPr lang="cs-CZ" sz="3200" dirty="0" smtClean="0"/>
              <a:t> ve Windows 2008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policy</a:t>
            </a:r>
            <a:r>
              <a:rPr lang="cs-CZ" dirty="0" smtClean="0"/>
              <a:t> ve Windows 2008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Windows 2008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206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Group policy</vt:lpstr>
      <vt:lpstr>Příkazy group policy</vt:lpstr>
      <vt:lpstr>Snímek 4</vt:lpstr>
      <vt:lpstr>Práce s politikami: adsiedit.msc</vt:lpstr>
      <vt:lpstr>Práce s politikami: group policy management</vt:lpstr>
      <vt:lpstr>Snímek 7</vt:lpstr>
      <vt:lpstr>Metodický list č. 17 – Group policy ve Windows 2008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35</cp:revision>
  <dcterms:created xsi:type="dcterms:W3CDTF">2012-09-16T12:33:35Z</dcterms:created>
  <dcterms:modified xsi:type="dcterms:W3CDTF">2013-06-29T14:23:01Z</dcterms:modified>
</cp:coreProperties>
</file>