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/>
          <a:lstStyle/>
          <a:p>
            <a:r>
              <a:rPr lang="cs-CZ" dirty="0" smtClean="0"/>
              <a:t>Diagnostika OS a hardwaru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275386"/>
            <a:ext cx="7429552" cy="55826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/>
          <a:lstStyle/>
          <a:p>
            <a:r>
              <a:rPr lang="cs-CZ" dirty="0" smtClean="0"/>
              <a:t>Průběh fungování DNS serveru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238111"/>
            <a:ext cx="7500990" cy="56198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/>
          <a:lstStyle/>
          <a:p>
            <a:r>
              <a:rPr lang="cs-CZ" dirty="0" smtClean="0"/>
              <a:t>Chyba ve fungování OS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1281093"/>
            <a:ext cx="7412677" cy="55769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/>
          <a:lstStyle/>
          <a:p>
            <a:r>
              <a:rPr lang="cs-CZ" dirty="0" smtClean="0"/>
              <a:t>Statistika využití hardwaru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5" y="1231084"/>
            <a:ext cx="7500990" cy="5626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19 </a:t>
            </a:r>
            <a:r>
              <a:rPr lang="cs-CZ" sz="3100" b="1" dirty="0" smtClean="0"/>
              <a:t>– </a:t>
            </a:r>
            <a:r>
              <a:rPr lang="cs-CZ" sz="3200" dirty="0" smtClean="0"/>
              <a:t>Diagnostika OS a hardwaru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Diagnostika OS a hardwaru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OS Windows 2008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149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Diagnostika OS a hardwaru</vt:lpstr>
      <vt:lpstr>Průběh fungování DNS serveru</vt:lpstr>
      <vt:lpstr>Chyba ve fungování OS</vt:lpstr>
      <vt:lpstr>Statistika využití hardwaru</vt:lpstr>
      <vt:lpstr>Snímek 6</vt:lpstr>
      <vt:lpstr>Metodický list č. 19 – Diagnostika OS a hardwaru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29</cp:revision>
  <dcterms:created xsi:type="dcterms:W3CDTF">2012-09-16T12:33:35Z</dcterms:created>
  <dcterms:modified xsi:type="dcterms:W3CDTF">2013-06-29T14:23:43Z</dcterms:modified>
</cp:coreProperties>
</file>