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7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77105AF-46F2-469D-946A-7207F6E3E4E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0C86C9E-E622-4936-BDC2-AC0037FD51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759106"/>
            <a:ext cx="5472608" cy="653670"/>
          </a:xfrm>
        </p:spPr>
        <p:txBody>
          <a:bodyPr/>
          <a:lstStyle/>
          <a:p>
            <a:pPr algn="ctr"/>
            <a:endParaRPr lang="cs-CZ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48880"/>
            <a:ext cx="8496944" cy="357301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Základní škola a Mateřská škola Prysk,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okres Česká Lípa, příspěvková organizace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utor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Helena Petrůvová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ázev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VY_52_INOVACE_09_PRVOUKA_ZELENINA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íslo projektu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cz.1.07/1.4.00/21.1705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notace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prezentace je určena žákům 1. a 2. ročníku ZŠ, k aktivnímu zapojení do výuky na interaktivní tabuli svými poznatky a znalostmi     o zelenině</a:t>
            </a:r>
          </a:p>
          <a:p>
            <a:pPr marL="0" indent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oužita galerie Office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9"/>
            <a:ext cx="6192688" cy="142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819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88640"/>
            <a:ext cx="7117180" cy="1470025"/>
          </a:xfrm>
        </p:spPr>
        <p:txBody>
          <a:bodyPr/>
          <a:lstStyle/>
          <a:p>
            <a:pPr algn="ctr"/>
            <a:r>
              <a:rPr lang="cs-CZ" sz="7200" b="1" dirty="0" smtClean="0">
                <a:solidFill>
                  <a:schemeClr val="accent4">
                    <a:lumMod val="50000"/>
                  </a:schemeClr>
                </a:solidFill>
              </a:rPr>
              <a:t>ZELENINA</a:t>
            </a:r>
            <a:endParaRPr lang="cs-CZ" sz="7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916832"/>
            <a:ext cx="7117180" cy="4176464"/>
          </a:xfrm>
        </p:spPr>
        <p:txBody>
          <a:bodyPr>
            <a:noAutofit/>
          </a:bodyPr>
          <a:lstStyle/>
          <a:p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Na zahradě pěstujeme různé druhy zeleniny.</a:t>
            </a:r>
          </a:p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Zelenina</a:t>
            </a:r>
            <a:r>
              <a:rPr lang="cs-CZ" sz="4000" b="1" i="1" dirty="0" smtClean="0">
                <a:solidFill>
                  <a:schemeClr val="accent4">
                    <a:lumMod val="50000"/>
                  </a:schemeClr>
                </a:solidFill>
              </a:rPr>
              <a:t> je zdravá, obsahuje vitamíny, vodu a minerály potřebné pro naše tělo.</a:t>
            </a:r>
          </a:p>
        </p:txBody>
      </p:sp>
    </p:spTree>
    <p:extLst>
      <p:ext uri="{BB962C8B-B14F-4D97-AF65-F5344CB8AC3E}">
        <p14:creationId xmlns:p14="http://schemas.microsoft.com/office/powerpoint/2010/main" val="239551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9239" y="318238"/>
            <a:ext cx="7125113" cy="924475"/>
          </a:xfrm>
        </p:spPr>
        <p:txBody>
          <a:bodyPr/>
          <a:lstStyle/>
          <a:p>
            <a:pPr algn="ctr"/>
            <a:r>
              <a:rPr lang="cs-CZ" sz="4000" b="1" i="1" u="sng" dirty="0" smtClean="0">
                <a:solidFill>
                  <a:schemeClr val="accent4">
                    <a:lumMod val="50000"/>
                  </a:schemeClr>
                </a:solidFill>
              </a:rPr>
              <a:t>Pojmenuj zeleninu</a:t>
            </a:r>
            <a:br>
              <a:rPr lang="cs-CZ" sz="4000" b="1" i="1" u="sng" dirty="0" smtClean="0">
                <a:solidFill>
                  <a:schemeClr val="accent4">
                    <a:lumMod val="50000"/>
                  </a:schemeClr>
                </a:solidFill>
              </a:rPr>
            </a:br>
            <a:endParaRPr lang="cs-CZ" sz="4000" b="1" i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08GM\AppData\Local\Microsoft\Windows\Temporary Internet Files\Content.IE5\AM1I8PN9\MP9003879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34940"/>
            <a:ext cx="2023664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M\AppData\Local\Microsoft\Windows\Temporary Internet Files\Content.IE5\HYLTD0DE\MP9003878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830" y="1240855"/>
            <a:ext cx="2015226" cy="2825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M\AppData\Local\Microsoft\Windows\Temporary Internet Files\Content.IE5\S7687CZ2\MP90038787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40855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GM\AppData\Local\Microsoft\Windows\Temporary Internet Files\Content.IE5\DE4CGPLA\MP90038786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488188"/>
            <a:ext cx="3113541" cy="2220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GM\AppData\Local\Microsoft\Windows\Temporary Internet Files\Content.IE5\AM1I8PN9\MP90038790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480" y="3918796"/>
            <a:ext cx="2096632" cy="293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GM\AppData\Local\Microsoft\Windows\Temporary Internet Files\Content.IE5\COS8WGO0\MP90038786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588" y="4458438"/>
            <a:ext cx="3196952" cy="228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8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08GM\AppData\Local\Microsoft\Windows\Temporary Internet Files\Content.IE5\R5DYL6IX\MP9003878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8640"/>
            <a:ext cx="244602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M\AppData\Local\Microsoft\Windows\Temporary Internet Files\Content.IE5\HYLTD0DE\MP9003878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352" y="0"/>
            <a:ext cx="3311208" cy="236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M\AppData\Local\Microsoft\Windows\Temporary Internet Files\Content.IE5\S7687CZ2\MP90038786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44237"/>
            <a:ext cx="2240648" cy="314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M\AppData\Local\Microsoft\Windows\Temporary Internet Files\Content.IE5\DE4CGPLA\MP90038789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532" y="0"/>
            <a:ext cx="3096468" cy="220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M\AppData\Local\Microsoft\Windows\Temporary Internet Files\Content.IE5\HYLTD0DE\MP90038788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187" y="3976244"/>
            <a:ext cx="3394005" cy="2421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GM\AppData\Local\Microsoft\Windows\Temporary Internet Files\Content.IE5\HYLTD0DE\MP90040056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34211"/>
            <a:ext cx="2520280" cy="315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48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08GM\AppData\Local\Microsoft\Windows\Temporary Internet Files\Content.IE5\DE4CGPLA\MC90043012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7196" y="3284984"/>
            <a:ext cx="3367006" cy="265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M\AppData\Local\Microsoft\Windows\Temporary Internet Files\Content.IE5\AM1I8PN9\MC900215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28" y="3568863"/>
            <a:ext cx="3736474" cy="3064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M\AppData\Local\Microsoft\Windows\Temporary Internet Files\Content.IE5\COS8WGO0\MC900331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78" y="332656"/>
            <a:ext cx="2455053" cy="323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M\AppData\Local\Microsoft\Windows\Temporary Internet Files\Content.IE5\IR8SAAOO\MC90011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32692"/>
            <a:ext cx="4186085" cy="280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554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i="1" u="sng" dirty="0" smtClean="0">
                <a:solidFill>
                  <a:schemeClr val="accent4">
                    <a:lumMod val="50000"/>
                  </a:schemeClr>
                </a:solidFill>
              </a:rPr>
              <a:t>ROZDĚLENÍ ZELENINY</a:t>
            </a:r>
            <a:endParaRPr lang="cs-CZ" sz="4000" b="1" i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i="1" dirty="0" smtClean="0">
                <a:solidFill>
                  <a:schemeClr val="accent4">
                    <a:lumMod val="50000"/>
                  </a:schemeClr>
                </a:solidFill>
              </a:rPr>
              <a:t>KOŘENOVÁ –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jíme kořeny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2800" i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i="1" dirty="0" smtClean="0">
                <a:solidFill>
                  <a:schemeClr val="accent4">
                    <a:lumMod val="50000"/>
                  </a:schemeClr>
                </a:solidFill>
              </a:rPr>
              <a:t>CIBULOVÁ –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jíme cibuli</a:t>
            </a:r>
          </a:p>
          <a:p>
            <a:pPr>
              <a:buFont typeface="Wingdings" pitchFamily="2" charset="2"/>
              <a:buChar char="§"/>
            </a:pPr>
            <a:endParaRPr lang="cs-CZ" sz="2800" i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i="1" dirty="0" smtClean="0">
                <a:solidFill>
                  <a:schemeClr val="accent4">
                    <a:lumMod val="50000"/>
                  </a:schemeClr>
                </a:solidFill>
              </a:rPr>
              <a:t>LISTOVÁ –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jíme listy</a:t>
            </a:r>
          </a:p>
          <a:p>
            <a:pPr>
              <a:buFont typeface="Wingdings" pitchFamily="2" charset="2"/>
              <a:buChar char="§"/>
            </a:pPr>
            <a:endParaRPr lang="cs-CZ" sz="2800" i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i="1" dirty="0" smtClean="0">
                <a:solidFill>
                  <a:schemeClr val="accent4">
                    <a:lumMod val="50000"/>
                  </a:schemeClr>
                </a:solidFill>
              </a:rPr>
              <a:t>PLODOVÁ – jíme plody</a:t>
            </a:r>
            <a:endParaRPr lang="cs-CZ" sz="2800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08GM\AppData\Local\Microsoft\Windows\Temporary Internet Files\Content.IE5\IR8SAAOO\MC900112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736" y="5268334"/>
            <a:ext cx="2376264" cy="158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M\AppData\Local\Microsoft\Windows\Temporary Internet Files\Content.IE5\HYLTD0DE\MC9002155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89040"/>
            <a:ext cx="2016224" cy="168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M\AppData\Local\Microsoft\Windows\Temporary Internet Files\Content.IE5\R5DYL6IX\MC900411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690" y="2518715"/>
            <a:ext cx="1786708" cy="173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GM\AppData\Local\Microsoft\Windows\Temporary Internet Files\Content.IE5\AM1I8PN9\MC9001934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2"/>
            <a:ext cx="2592288" cy="110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52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i="1" u="sng" dirty="0" smtClean="0">
                <a:solidFill>
                  <a:schemeClr val="accent4">
                    <a:lumMod val="50000"/>
                  </a:schemeClr>
                </a:solidFill>
              </a:rPr>
              <a:t>KOŘENOVÁ, CIBULOVÁ, LISTOVÁ, PLODOVÁ?</a:t>
            </a:r>
            <a:endParaRPr lang="cs-CZ" sz="2800" b="1" i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rkev    paprika   salát   pórek   dýně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accent4">
                    <a:lumMod val="50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etržel      cibule     rajče      fazole</a:t>
            </a:r>
          </a:p>
          <a:p>
            <a:pPr marL="0" indent="0">
              <a:buNone/>
            </a:pP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česnek     hrách      celer      kedlubna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okurka      zelí      </a:t>
            </a:r>
            <a:r>
              <a:rPr lang="cs-CZ" sz="2800" i="1" dirty="0" smtClean="0">
                <a:solidFill>
                  <a:schemeClr val="accent4">
                    <a:lumMod val="50000"/>
                  </a:schemeClr>
                </a:solidFill>
              </a:rPr>
              <a:t>brokolice    květák</a:t>
            </a:r>
            <a:endParaRPr lang="cs-CZ" sz="2800" i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348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0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i="1" u="sng" dirty="0" smtClean="0">
                <a:solidFill>
                  <a:schemeClr val="accent4">
                    <a:lumMod val="50000"/>
                  </a:schemeClr>
                </a:solidFill>
              </a:rPr>
              <a:t>OTÁZKY NA ZÁVĚR</a:t>
            </a:r>
            <a:endParaRPr lang="cs-CZ" sz="4400" b="1" i="1" u="sng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76872"/>
            <a:ext cx="9144000" cy="4051437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Proč je zelenina zdravá?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Co jíme u mrkve a petržele?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U které zeleniny jíme listy?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U které zeleniny jíme květenství?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Kterou plodovou zeleninu máš nejraději? 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08GM\AppData\Local\Microsoft\Windows\Temporary Internet Files\Content.IE5\COS8WGO0\MC90043755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1844824"/>
            <a:ext cx="252529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943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217</TotalTime>
  <Words>159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ZELENINA</vt:lpstr>
      <vt:lpstr>Pojmenuj zeleninu </vt:lpstr>
      <vt:lpstr>Prezentace aplikace PowerPoint</vt:lpstr>
      <vt:lpstr>Prezentace aplikace PowerPoint</vt:lpstr>
      <vt:lpstr>ROZDĚLENÍ ZELENINY</vt:lpstr>
      <vt:lpstr>KOŘENOVÁ, CIBULOVÁ, LISTOVÁ, PLODOVÁ?</vt:lpstr>
      <vt:lpstr>OTÁZKY NA ZÁVĚR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26</cp:revision>
  <cp:lastPrinted>2012-03-05T19:01:25Z</cp:lastPrinted>
  <dcterms:created xsi:type="dcterms:W3CDTF">2012-02-05T19:21:24Z</dcterms:created>
  <dcterms:modified xsi:type="dcterms:W3CDTF">2012-03-05T19:01:50Z</dcterms:modified>
</cp:coreProperties>
</file>