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9" r:id="rId6"/>
    <p:sldId id="258" r:id="rId7"/>
    <p:sldId id="261" r:id="rId8"/>
    <p:sldId id="263" r:id="rId9"/>
    <p:sldId id="262" r:id="rId10"/>
    <p:sldId id="265" r:id="rId11"/>
    <p:sldId id="264" r:id="rId12"/>
    <p:sldId id="267" r:id="rId13"/>
    <p:sldId id="266" r:id="rId14"/>
    <p:sldId id="268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4" Type="http://schemas.openxmlformats.org/officeDocument/2006/relationships/image" Target="../media/image2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6C23C-B4E6-4D7D-854F-4AB1C953AE4A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19387-4924-4CE5-ADF9-0FA22BAB77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oleObject" Target="../embeddings/oleObject15.bin"/><Relationship Id="rId18" Type="http://schemas.openxmlformats.org/officeDocument/2006/relationships/image" Target="../media/image15.wmf"/><Relationship Id="rId3" Type="http://schemas.openxmlformats.org/officeDocument/2006/relationships/oleObject" Target="../embeddings/oleObject10.bin"/><Relationship Id="rId21" Type="http://schemas.openxmlformats.org/officeDocument/2006/relationships/oleObject" Target="../embeddings/oleObject19.bin"/><Relationship Id="rId7" Type="http://schemas.openxmlformats.org/officeDocument/2006/relationships/oleObject" Target="../embeddings/oleObject12.bin"/><Relationship Id="rId12" Type="http://schemas.openxmlformats.org/officeDocument/2006/relationships/image" Target="../media/image12.wmf"/><Relationship Id="rId1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4.wmf"/><Relationship Id="rId20" Type="http://schemas.openxmlformats.org/officeDocument/2006/relationships/image" Target="../media/image16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14.bin"/><Relationship Id="rId24" Type="http://schemas.openxmlformats.org/officeDocument/2006/relationships/image" Target="../media/image18.wmf"/><Relationship Id="rId5" Type="http://schemas.openxmlformats.org/officeDocument/2006/relationships/oleObject" Target="../embeddings/oleObject11.bin"/><Relationship Id="rId15" Type="http://schemas.openxmlformats.org/officeDocument/2006/relationships/oleObject" Target="../embeddings/oleObject16.bin"/><Relationship Id="rId23" Type="http://schemas.openxmlformats.org/officeDocument/2006/relationships/oleObject" Target="../embeddings/oleObject20.bin"/><Relationship Id="rId10" Type="http://schemas.openxmlformats.org/officeDocument/2006/relationships/image" Target="../media/image11.wmf"/><Relationship Id="rId19" Type="http://schemas.openxmlformats.org/officeDocument/2006/relationships/oleObject" Target="../embeddings/oleObject18.bin"/><Relationship Id="rId4" Type="http://schemas.openxmlformats.org/officeDocument/2006/relationships/image" Target="../media/image8.wmf"/><Relationship Id="rId9" Type="http://schemas.openxmlformats.org/officeDocument/2006/relationships/oleObject" Target="../embeddings/oleObject13.bin"/><Relationship Id="rId14" Type="http://schemas.openxmlformats.org/officeDocument/2006/relationships/image" Target="../media/image13.wmf"/><Relationship Id="rId22" Type="http://schemas.openxmlformats.org/officeDocument/2006/relationships/image" Target="../media/image1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9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1.wmf"/><Relationship Id="rId5" Type="http://schemas.openxmlformats.org/officeDocument/2006/relationships/oleObject" Target="../embeddings/oleObject23.bin"/><Relationship Id="rId10" Type="http://schemas.openxmlformats.org/officeDocument/2006/relationships/image" Target="../media/image23.wmf"/><Relationship Id="rId4" Type="http://schemas.openxmlformats.org/officeDocument/2006/relationships/image" Target="../media/image20.wmf"/><Relationship Id="rId9" Type="http://schemas.openxmlformats.org/officeDocument/2006/relationships/oleObject" Target="../embeddings/oleObject25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200322"/>
              </p:ext>
            </p:extLst>
          </p:nvPr>
        </p:nvGraphicFramePr>
        <p:xfrm>
          <a:off x="571500" y="428625"/>
          <a:ext cx="7929564" cy="4331972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VY_42_INOVACE_0304_ROVNICE3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EKVIVALENTNÍ ÚPRAVY ROVNICE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9. 8.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17. 9.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000" dirty="0" smtClean="0"/>
              <a:t>	Materiál je určen pro žáky osmého a devátého ročníku, kteří si tento materiál mohou na začátku školního roku zopakovat. Cílem prezentace je ukázat podrobný postup ekvivalentního výpočtu jednoduchých rovnic s jednou neznámou. Žáci názorně vidí podrobný postup úpravy pravé a levé strany rovnice, jak provádět zkoušku jednoduché rovnice.</a:t>
            </a:r>
          </a:p>
          <a:p>
            <a:pPr>
              <a:buNone/>
            </a:pPr>
            <a:r>
              <a:rPr lang="cs-CZ" sz="2000" dirty="0" smtClean="0"/>
              <a:t> 	Materiál podněcuje zájem žáků o učivo, motivuje žáky k dalším složitějším rovnicím. Je interaktivní, po kliknutí se vždy objeví další řádek rovnice.</a:t>
            </a:r>
          </a:p>
          <a:p>
            <a:pPr>
              <a:buNone/>
            </a:pPr>
            <a:r>
              <a:rPr lang="cs-CZ" sz="2000" dirty="0" smtClean="0"/>
              <a:t>      Prezentace náleží 8. - 9. ročníku, vzdělávací oblasti Ekvivalentní úprava rovnic, tematický okruh Rovnice.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309711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Závaží v g.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b="0" i="1" dirty="0" smtClean="0">
                <a:solidFill>
                  <a:srgbClr val="00B0F0"/>
                </a:solidFill>
              </a:rPr>
              <a:t>            Jaká je hmotnost sklenice?</a:t>
            </a:r>
            <a:endParaRPr lang="cs-CZ" b="0" i="1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364088" y="2204864"/>
            <a:ext cx="3322712" cy="3951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i="1" dirty="0" smtClean="0"/>
              <a:t>x + 10 = 30 +10</a:t>
            </a:r>
          </a:p>
          <a:p>
            <a:pPr>
              <a:buNone/>
            </a:pPr>
            <a:r>
              <a:rPr lang="cs-CZ" sz="3200" i="1" dirty="0" smtClean="0"/>
              <a:t>         x = 30</a:t>
            </a:r>
          </a:p>
          <a:p>
            <a:pPr>
              <a:buNone/>
            </a:pPr>
            <a:endParaRPr lang="cs-CZ" sz="3200" i="1" dirty="0" smtClean="0"/>
          </a:p>
          <a:p>
            <a:pPr>
              <a:buNone/>
            </a:pPr>
            <a:endParaRPr lang="cs-CZ" sz="3200" i="1" dirty="0" smtClean="0"/>
          </a:p>
          <a:p>
            <a:pPr>
              <a:buNone/>
            </a:pPr>
            <a:r>
              <a:rPr lang="cs-CZ" sz="3200" i="1" dirty="0" smtClean="0"/>
              <a:t>Hmotnost sklenice je 30g.</a:t>
            </a:r>
            <a:endParaRPr lang="cs-CZ" sz="3200" i="1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602482" y="2078310"/>
            <a:ext cx="3822700" cy="4056062"/>
            <a:chOff x="602482" y="2078310"/>
            <a:chExt cx="3822700" cy="4056062"/>
          </a:xfrm>
        </p:grpSpPr>
        <p:sp>
          <p:nvSpPr>
            <p:cNvPr id="1029" name="Freeform 5"/>
            <p:cNvSpPr>
              <a:spLocks/>
            </p:cNvSpPr>
            <p:nvPr/>
          </p:nvSpPr>
          <p:spPr bwMode="auto">
            <a:xfrm>
              <a:off x="1729607" y="5529535"/>
              <a:ext cx="1443038" cy="342900"/>
            </a:xfrm>
            <a:custGeom>
              <a:avLst/>
              <a:gdLst/>
              <a:ahLst/>
              <a:cxnLst>
                <a:cxn ang="0">
                  <a:pos x="465" y="61"/>
                </a:cxn>
                <a:cxn ang="0">
                  <a:pos x="28" y="71"/>
                </a:cxn>
                <a:cxn ang="0">
                  <a:pos x="0" y="84"/>
                </a:cxn>
                <a:cxn ang="0">
                  <a:pos x="108" y="143"/>
                </a:cxn>
                <a:cxn ang="0">
                  <a:pos x="587" y="216"/>
                </a:cxn>
                <a:cxn ang="0">
                  <a:pos x="909" y="101"/>
                </a:cxn>
                <a:cxn ang="0">
                  <a:pos x="879" y="61"/>
                </a:cxn>
                <a:cxn ang="0">
                  <a:pos x="710" y="26"/>
                </a:cxn>
                <a:cxn ang="0">
                  <a:pos x="581" y="0"/>
                </a:cxn>
                <a:cxn ang="0">
                  <a:pos x="540" y="0"/>
                </a:cxn>
                <a:cxn ang="0">
                  <a:pos x="396" y="26"/>
                </a:cxn>
                <a:cxn ang="0">
                  <a:pos x="465" y="61"/>
                </a:cxn>
              </a:cxnLst>
              <a:rect l="0" t="0" r="r" b="b"/>
              <a:pathLst>
                <a:path w="909" h="216">
                  <a:moveTo>
                    <a:pt x="465" y="61"/>
                  </a:moveTo>
                  <a:lnTo>
                    <a:pt x="28" y="71"/>
                  </a:lnTo>
                  <a:lnTo>
                    <a:pt x="0" y="84"/>
                  </a:lnTo>
                  <a:lnTo>
                    <a:pt x="108" y="143"/>
                  </a:lnTo>
                  <a:lnTo>
                    <a:pt x="587" y="216"/>
                  </a:lnTo>
                  <a:lnTo>
                    <a:pt x="909" y="101"/>
                  </a:lnTo>
                  <a:lnTo>
                    <a:pt x="879" y="61"/>
                  </a:lnTo>
                  <a:lnTo>
                    <a:pt x="710" y="26"/>
                  </a:lnTo>
                  <a:lnTo>
                    <a:pt x="581" y="0"/>
                  </a:lnTo>
                  <a:lnTo>
                    <a:pt x="540" y="0"/>
                  </a:lnTo>
                  <a:lnTo>
                    <a:pt x="396" y="26"/>
                  </a:lnTo>
                  <a:lnTo>
                    <a:pt x="465" y="6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"/>
            <p:cNvSpPr>
              <a:spLocks/>
            </p:cNvSpPr>
            <p:nvPr/>
          </p:nvSpPr>
          <p:spPr bwMode="auto">
            <a:xfrm>
              <a:off x="1200970" y="2794272"/>
              <a:ext cx="2678113" cy="1920875"/>
            </a:xfrm>
            <a:custGeom>
              <a:avLst/>
              <a:gdLst/>
              <a:ahLst/>
              <a:cxnLst>
                <a:cxn ang="0">
                  <a:pos x="0" y="33"/>
                </a:cxn>
                <a:cxn ang="0">
                  <a:pos x="161" y="23"/>
                </a:cxn>
                <a:cxn ang="0">
                  <a:pos x="184" y="31"/>
                </a:cxn>
                <a:cxn ang="0">
                  <a:pos x="345" y="46"/>
                </a:cxn>
                <a:cxn ang="0">
                  <a:pos x="431" y="51"/>
                </a:cxn>
                <a:cxn ang="0">
                  <a:pos x="438" y="4"/>
                </a:cxn>
                <a:cxn ang="0">
                  <a:pos x="496" y="0"/>
                </a:cxn>
                <a:cxn ang="0">
                  <a:pos x="510" y="54"/>
                </a:cxn>
                <a:cxn ang="0">
                  <a:pos x="755" y="76"/>
                </a:cxn>
                <a:cxn ang="0">
                  <a:pos x="917" y="65"/>
                </a:cxn>
                <a:cxn ang="0">
                  <a:pos x="1120" y="51"/>
                </a:cxn>
                <a:cxn ang="0">
                  <a:pos x="1119" y="22"/>
                </a:cxn>
                <a:cxn ang="0">
                  <a:pos x="1117" y="4"/>
                </a:cxn>
                <a:cxn ang="0">
                  <a:pos x="1173" y="4"/>
                </a:cxn>
                <a:cxn ang="0">
                  <a:pos x="1171" y="49"/>
                </a:cxn>
                <a:cxn ang="0">
                  <a:pos x="1278" y="43"/>
                </a:cxn>
                <a:cxn ang="0">
                  <a:pos x="1375" y="34"/>
                </a:cxn>
                <a:cxn ang="0">
                  <a:pos x="1425" y="24"/>
                </a:cxn>
                <a:cxn ang="0">
                  <a:pos x="1687" y="37"/>
                </a:cxn>
                <a:cxn ang="0">
                  <a:pos x="1684" y="61"/>
                </a:cxn>
                <a:cxn ang="0">
                  <a:pos x="844" y="137"/>
                </a:cxn>
                <a:cxn ang="0">
                  <a:pos x="875" y="1153"/>
                </a:cxn>
                <a:cxn ang="0">
                  <a:pos x="865" y="1171"/>
                </a:cxn>
                <a:cxn ang="0">
                  <a:pos x="857" y="1204"/>
                </a:cxn>
                <a:cxn ang="0">
                  <a:pos x="808" y="1210"/>
                </a:cxn>
                <a:cxn ang="0">
                  <a:pos x="795" y="1166"/>
                </a:cxn>
                <a:cxn ang="0">
                  <a:pos x="799" y="1120"/>
                </a:cxn>
                <a:cxn ang="0">
                  <a:pos x="788" y="202"/>
                </a:cxn>
                <a:cxn ang="0">
                  <a:pos x="762" y="190"/>
                </a:cxn>
                <a:cxn ang="0">
                  <a:pos x="729" y="135"/>
                </a:cxn>
                <a:cxn ang="0">
                  <a:pos x="697" y="127"/>
                </a:cxn>
                <a:cxn ang="0">
                  <a:pos x="7" y="66"/>
                </a:cxn>
                <a:cxn ang="0">
                  <a:pos x="0" y="33"/>
                </a:cxn>
              </a:cxnLst>
              <a:rect l="0" t="0" r="r" b="b"/>
              <a:pathLst>
                <a:path w="1687" h="1210">
                  <a:moveTo>
                    <a:pt x="0" y="33"/>
                  </a:moveTo>
                  <a:lnTo>
                    <a:pt x="161" y="23"/>
                  </a:lnTo>
                  <a:lnTo>
                    <a:pt x="184" y="31"/>
                  </a:lnTo>
                  <a:lnTo>
                    <a:pt x="345" y="46"/>
                  </a:lnTo>
                  <a:lnTo>
                    <a:pt x="431" y="51"/>
                  </a:lnTo>
                  <a:lnTo>
                    <a:pt x="438" y="4"/>
                  </a:lnTo>
                  <a:lnTo>
                    <a:pt x="496" y="0"/>
                  </a:lnTo>
                  <a:lnTo>
                    <a:pt x="510" y="54"/>
                  </a:lnTo>
                  <a:lnTo>
                    <a:pt x="755" y="76"/>
                  </a:lnTo>
                  <a:lnTo>
                    <a:pt x="917" y="65"/>
                  </a:lnTo>
                  <a:lnTo>
                    <a:pt x="1120" y="51"/>
                  </a:lnTo>
                  <a:lnTo>
                    <a:pt x="1119" y="22"/>
                  </a:lnTo>
                  <a:lnTo>
                    <a:pt x="1117" y="4"/>
                  </a:lnTo>
                  <a:lnTo>
                    <a:pt x="1173" y="4"/>
                  </a:lnTo>
                  <a:lnTo>
                    <a:pt x="1171" y="49"/>
                  </a:lnTo>
                  <a:lnTo>
                    <a:pt x="1278" y="43"/>
                  </a:lnTo>
                  <a:lnTo>
                    <a:pt x="1375" y="34"/>
                  </a:lnTo>
                  <a:lnTo>
                    <a:pt x="1425" y="24"/>
                  </a:lnTo>
                  <a:lnTo>
                    <a:pt x="1687" y="37"/>
                  </a:lnTo>
                  <a:lnTo>
                    <a:pt x="1684" y="61"/>
                  </a:lnTo>
                  <a:lnTo>
                    <a:pt x="844" y="137"/>
                  </a:lnTo>
                  <a:lnTo>
                    <a:pt x="875" y="1153"/>
                  </a:lnTo>
                  <a:lnTo>
                    <a:pt x="865" y="1171"/>
                  </a:lnTo>
                  <a:lnTo>
                    <a:pt x="857" y="1204"/>
                  </a:lnTo>
                  <a:lnTo>
                    <a:pt x="808" y="1210"/>
                  </a:lnTo>
                  <a:lnTo>
                    <a:pt x="795" y="1166"/>
                  </a:lnTo>
                  <a:lnTo>
                    <a:pt x="799" y="1120"/>
                  </a:lnTo>
                  <a:lnTo>
                    <a:pt x="788" y="202"/>
                  </a:lnTo>
                  <a:lnTo>
                    <a:pt x="762" y="190"/>
                  </a:lnTo>
                  <a:lnTo>
                    <a:pt x="729" y="135"/>
                  </a:lnTo>
                  <a:lnTo>
                    <a:pt x="697" y="127"/>
                  </a:lnTo>
                  <a:lnTo>
                    <a:pt x="7" y="66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>
              <a:off x="1175570" y="2083072"/>
              <a:ext cx="2794000" cy="1019175"/>
            </a:xfrm>
            <a:custGeom>
              <a:avLst/>
              <a:gdLst/>
              <a:ahLst/>
              <a:cxnLst>
                <a:cxn ang="0">
                  <a:pos x="170" y="449"/>
                </a:cxn>
                <a:cxn ang="0">
                  <a:pos x="795" y="342"/>
                </a:cxn>
                <a:cxn ang="0">
                  <a:pos x="780" y="288"/>
                </a:cxn>
                <a:cxn ang="0">
                  <a:pos x="775" y="281"/>
                </a:cxn>
                <a:cxn ang="0">
                  <a:pos x="768" y="265"/>
                </a:cxn>
                <a:cxn ang="0">
                  <a:pos x="770" y="241"/>
                </a:cxn>
                <a:cxn ang="0">
                  <a:pos x="790" y="214"/>
                </a:cxn>
                <a:cxn ang="0">
                  <a:pos x="787" y="203"/>
                </a:cxn>
                <a:cxn ang="0">
                  <a:pos x="780" y="181"/>
                </a:cxn>
                <a:cxn ang="0">
                  <a:pos x="766" y="169"/>
                </a:cxn>
                <a:cxn ang="0">
                  <a:pos x="753" y="157"/>
                </a:cxn>
                <a:cxn ang="0">
                  <a:pos x="757" y="147"/>
                </a:cxn>
                <a:cxn ang="0">
                  <a:pos x="780" y="131"/>
                </a:cxn>
                <a:cxn ang="0">
                  <a:pos x="798" y="119"/>
                </a:cxn>
                <a:cxn ang="0">
                  <a:pos x="794" y="113"/>
                </a:cxn>
                <a:cxn ang="0">
                  <a:pos x="794" y="21"/>
                </a:cxn>
                <a:cxn ang="0">
                  <a:pos x="808" y="0"/>
                </a:cxn>
                <a:cxn ang="0">
                  <a:pos x="839" y="103"/>
                </a:cxn>
                <a:cxn ang="0">
                  <a:pos x="856" y="205"/>
                </a:cxn>
                <a:cxn ang="0">
                  <a:pos x="863" y="340"/>
                </a:cxn>
                <a:cxn ang="0">
                  <a:pos x="1691" y="472"/>
                </a:cxn>
                <a:cxn ang="0">
                  <a:pos x="1711" y="440"/>
                </a:cxn>
                <a:cxn ang="0">
                  <a:pos x="1711" y="428"/>
                </a:cxn>
                <a:cxn ang="0">
                  <a:pos x="1716" y="407"/>
                </a:cxn>
                <a:cxn ang="0">
                  <a:pos x="1720" y="391"/>
                </a:cxn>
                <a:cxn ang="0">
                  <a:pos x="1719" y="383"/>
                </a:cxn>
                <a:cxn ang="0">
                  <a:pos x="1724" y="383"/>
                </a:cxn>
                <a:cxn ang="0">
                  <a:pos x="1739" y="384"/>
                </a:cxn>
                <a:cxn ang="0">
                  <a:pos x="1755" y="399"/>
                </a:cxn>
                <a:cxn ang="0">
                  <a:pos x="1760" y="411"/>
                </a:cxn>
                <a:cxn ang="0">
                  <a:pos x="1757" y="502"/>
                </a:cxn>
                <a:cxn ang="0">
                  <a:pos x="1743" y="541"/>
                </a:cxn>
                <a:cxn ang="0">
                  <a:pos x="1728" y="546"/>
                </a:cxn>
                <a:cxn ang="0">
                  <a:pos x="1707" y="520"/>
                </a:cxn>
                <a:cxn ang="0">
                  <a:pos x="1700" y="499"/>
                </a:cxn>
                <a:cxn ang="0">
                  <a:pos x="1204" y="457"/>
                </a:cxn>
                <a:cxn ang="0">
                  <a:pos x="877" y="425"/>
                </a:cxn>
                <a:cxn ang="0">
                  <a:pos x="867" y="612"/>
                </a:cxn>
                <a:cxn ang="0">
                  <a:pos x="853" y="620"/>
                </a:cxn>
                <a:cxn ang="0">
                  <a:pos x="834" y="631"/>
                </a:cxn>
                <a:cxn ang="0">
                  <a:pos x="816" y="640"/>
                </a:cxn>
                <a:cxn ang="0">
                  <a:pos x="799" y="640"/>
                </a:cxn>
                <a:cxn ang="0">
                  <a:pos x="779" y="634"/>
                </a:cxn>
                <a:cxn ang="0">
                  <a:pos x="770" y="620"/>
                </a:cxn>
                <a:cxn ang="0">
                  <a:pos x="749" y="567"/>
                </a:cxn>
                <a:cxn ang="0">
                  <a:pos x="743" y="528"/>
                </a:cxn>
                <a:cxn ang="0">
                  <a:pos x="735" y="445"/>
                </a:cxn>
                <a:cxn ang="0">
                  <a:pos x="524" y="456"/>
                </a:cxn>
                <a:cxn ang="0">
                  <a:pos x="0" y="493"/>
                </a:cxn>
                <a:cxn ang="0">
                  <a:pos x="1" y="482"/>
                </a:cxn>
                <a:cxn ang="0">
                  <a:pos x="19" y="459"/>
                </a:cxn>
              </a:cxnLst>
              <a:rect l="0" t="0" r="r" b="b"/>
              <a:pathLst>
                <a:path w="1760" h="642">
                  <a:moveTo>
                    <a:pt x="19" y="459"/>
                  </a:moveTo>
                  <a:lnTo>
                    <a:pt x="170" y="449"/>
                  </a:lnTo>
                  <a:lnTo>
                    <a:pt x="786" y="357"/>
                  </a:lnTo>
                  <a:lnTo>
                    <a:pt x="795" y="342"/>
                  </a:lnTo>
                  <a:lnTo>
                    <a:pt x="798" y="296"/>
                  </a:lnTo>
                  <a:lnTo>
                    <a:pt x="780" y="288"/>
                  </a:lnTo>
                  <a:lnTo>
                    <a:pt x="779" y="287"/>
                  </a:lnTo>
                  <a:lnTo>
                    <a:pt x="775" y="281"/>
                  </a:lnTo>
                  <a:lnTo>
                    <a:pt x="771" y="275"/>
                  </a:lnTo>
                  <a:lnTo>
                    <a:pt x="768" y="265"/>
                  </a:lnTo>
                  <a:lnTo>
                    <a:pt x="767" y="254"/>
                  </a:lnTo>
                  <a:lnTo>
                    <a:pt x="770" y="241"/>
                  </a:lnTo>
                  <a:lnTo>
                    <a:pt x="776" y="227"/>
                  </a:lnTo>
                  <a:lnTo>
                    <a:pt x="790" y="214"/>
                  </a:lnTo>
                  <a:lnTo>
                    <a:pt x="790" y="211"/>
                  </a:lnTo>
                  <a:lnTo>
                    <a:pt x="787" y="203"/>
                  </a:lnTo>
                  <a:lnTo>
                    <a:pt x="784" y="192"/>
                  </a:lnTo>
                  <a:lnTo>
                    <a:pt x="780" y="181"/>
                  </a:lnTo>
                  <a:lnTo>
                    <a:pt x="774" y="173"/>
                  </a:lnTo>
                  <a:lnTo>
                    <a:pt x="766" y="169"/>
                  </a:lnTo>
                  <a:lnTo>
                    <a:pt x="758" y="165"/>
                  </a:lnTo>
                  <a:lnTo>
                    <a:pt x="753" y="157"/>
                  </a:lnTo>
                  <a:lnTo>
                    <a:pt x="753" y="154"/>
                  </a:lnTo>
                  <a:lnTo>
                    <a:pt x="757" y="147"/>
                  </a:lnTo>
                  <a:lnTo>
                    <a:pt x="764" y="138"/>
                  </a:lnTo>
                  <a:lnTo>
                    <a:pt x="780" y="131"/>
                  </a:lnTo>
                  <a:lnTo>
                    <a:pt x="794" y="124"/>
                  </a:lnTo>
                  <a:lnTo>
                    <a:pt x="798" y="119"/>
                  </a:lnTo>
                  <a:lnTo>
                    <a:pt x="795" y="115"/>
                  </a:lnTo>
                  <a:lnTo>
                    <a:pt x="794" y="113"/>
                  </a:lnTo>
                  <a:lnTo>
                    <a:pt x="794" y="28"/>
                  </a:lnTo>
                  <a:lnTo>
                    <a:pt x="794" y="21"/>
                  </a:lnTo>
                  <a:lnTo>
                    <a:pt x="798" y="9"/>
                  </a:lnTo>
                  <a:lnTo>
                    <a:pt x="808" y="0"/>
                  </a:lnTo>
                  <a:lnTo>
                    <a:pt x="830" y="2"/>
                  </a:lnTo>
                  <a:lnTo>
                    <a:pt x="839" y="103"/>
                  </a:lnTo>
                  <a:lnTo>
                    <a:pt x="881" y="158"/>
                  </a:lnTo>
                  <a:lnTo>
                    <a:pt x="856" y="205"/>
                  </a:lnTo>
                  <a:lnTo>
                    <a:pt x="868" y="294"/>
                  </a:lnTo>
                  <a:lnTo>
                    <a:pt x="863" y="340"/>
                  </a:lnTo>
                  <a:lnTo>
                    <a:pt x="896" y="368"/>
                  </a:lnTo>
                  <a:lnTo>
                    <a:pt x="1691" y="472"/>
                  </a:lnTo>
                  <a:lnTo>
                    <a:pt x="1706" y="470"/>
                  </a:lnTo>
                  <a:lnTo>
                    <a:pt x="1711" y="440"/>
                  </a:lnTo>
                  <a:lnTo>
                    <a:pt x="1711" y="437"/>
                  </a:lnTo>
                  <a:lnTo>
                    <a:pt x="1711" y="428"/>
                  </a:lnTo>
                  <a:lnTo>
                    <a:pt x="1712" y="418"/>
                  </a:lnTo>
                  <a:lnTo>
                    <a:pt x="1716" y="407"/>
                  </a:lnTo>
                  <a:lnTo>
                    <a:pt x="1719" y="399"/>
                  </a:lnTo>
                  <a:lnTo>
                    <a:pt x="1720" y="391"/>
                  </a:lnTo>
                  <a:lnTo>
                    <a:pt x="1719" y="386"/>
                  </a:lnTo>
                  <a:lnTo>
                    <a:pt x="1719" y="383"/>
                  </a:lnTo>
                  <a:lnTo>
                    <a:pt x="1720" y="383"/>
                  </a:lnTo>
                  <a:lnTo>
                    <a:pt x="1724" y="383"/>
                  </a:lnTo>
                  <a:lnTo>
                    <a:pt x="1729" y="383"/>
                  </a:lnTo>
                  <a:lnTo>
                    <a:pt x="1739" y="384"/>
                  </a:lnTo>
                  <a:lnTo>
                    <a:pt x="1748" y="390"/>
                  </a:lnTo>
                  <a:lnTo>
                    <a:pt x="1755" y="399"/>
                  </a:lnTo>
                  <a:lnTo>
                    <a:pt x="1759" y="407"/>
                  </a:lnTo>
                  <a:lnTo>
                    <a:pt x="1760" y="411"/>
                  </a:lnTo>
                  <a:lnTo>
                    <a:pt x="1760" y="493"/>
                  </a:lnTo>
                  <a:lnTo>
                    <a:pt x="1757" y="502"/>
                  </a:lnTo>
                  <a:lnTo>
                    <a:pt x="1751" y="521"/>
                  </a:lnTo>
                  <a:lnTo>
                    <a:pt x="1743" y="541"/>
                  </a:lnTo>
                  <a:lnTo>
                    <a:pt x="1736" y="551"/>
                  </a:lnTo>
                  <a:lnTo>
                    <a:pt x="1728" y="546"/>
                  </a:lnTo>
                  <a:lnTo>
                    <a:pt x="1718" y="532"/>
                  </a:lnTo>
                  <a:lnTo>
                    <a:pt x="1707" y="520"/>
                  </a:lnTo>
                  <a:lnTo>
                    <a:pt x="1703" y="514"/>
                  </a:lnTo>
                  <a:lnTo>
                    <a:pt x="1700" y="499"/>
                  </a:lnTo>
                  <a:lnTo>
                    <a:pt x="1412" y="479"/>
                  </a:lnTo>
                  <a:lnTo>
                    <a:pt x="1204" y="457"/>
                  </a:lnTo>
                  <a:lnTo>
                    <a:pt x="1098" y="459"/>
                  </a:lnTo>
                  <a:lnTo>
                    <a:pt x="877" y="425"/>
                  </a:lnTo>
                  <a:lnTo>
                    <a:pt x="868" y="611"/>
                  </a:lnTo>
                  <a:lnTo>
                    <a:pt x="867" y="612"/>
                  </a:lnTo>
                  <a:lnTo>
                    <a:pt x="861" y="615"/>
                  </a:lnTo>
                  <a:lnTo>
                    <a:pt x="853" y="620"/>
                  </a:lnTo>
                  <a:lnTo>
                    <a:pt x="844" y="625"/>
                  </a:lnTo>
                  <a:lnTo>
                    <a:pt x="834" y="631"/>
                  </a:lnTo>
                  <a:lnTo>
                    <a:pt x="824" y="636"/>
                  </a:lnTo>
                  <a:lnTo>
                    <a:pt x="816" y="640"/>
                  </a:lnTo>
                  <a:lnTo>
                    <a:pt x="810" y="642"/>
                  </a:lnTo>
                  <a:lnTo>
                    <a:pt x="799" y="640"/>
                  </a:lnTo>
                  <a:lnTo>
                    <a:pt x="787" y="638"/>
                  </a:lnTo>
                  <a:lnTo>
                    <a:pt x="779" y="634"/>
                  </a:lnTo>
                  <a:lnTo>
                    <a:pt x="775" y="632"/>
                  </a:lnTo>
                  <a:lnTo>
                    <a:pt x="770" y="620"/>
                  </a:lnTo>
                  <a:lnTo>
                    <a:pt x="759" y="594"/>
                  </a:lnTo>
                  <a:lnTo>
                    <a:pt x="749" y="567"/>
                  </a:lnTo>
                  <a:lnTo>
                    <a:pt x="745" y="551"/>
                  </a:lnTo>
                  <a:lnTo>
                    <a:pt x="743" y="528"/>
                  </a:lnTo>
                  <a:lnTo>
                    <a:pt x="739" y="486"/>
                  </a:lnTo>
                  <a:lnTo>
                    <a:pt x="735" y="445"/>
                  </a:lnTo>
                  <a:lnTo>
                    <a:pt x="734" y="426"/>
                  </a:lnTo>
                  <a:lnTo>
                    <a:pt x="524" y="456"/>
                  </a:lnTo>
                  <a:lnTo>
                    <a:pt x="445" y="459"/>
                  </a:lnTo>
                  <a:lnTo>
                    <a:pt x="0" y="493"/>
                  </a:lnTo>
                  <a:lnTo>
                    <a:pt x="0" y="490"/>
                  </a:lnTo>
                  <a:lnTo>
                    <a:pt x="1" y="482"/>
                  </a:lnTo>
                  <a:lnTo>
                    <a:pt x="7" y="471"/>
                  </a:lnTo>
                  <a:lnTo>
                    <a:pt x="19" y="459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619945" y="2953022"/>
              <a:ext cx="531813" cy="1397000"/>
            </a:xfrm>
            <a:custGeom>
              <a:avLst/>
              <a:gdLst/>
              <a:ahLst/>
              <a:cxnLst>
                <a:cxn ang="0">
                  <a:pos x="314" y="0"/>
                </a:cxn>
                <a:cxn ang="0">
                  <a:pos x="51" y="782"/>
                </a:cxn>
                <a:cxn ang="0">
                  <a:pos x="37" y="816"/>
                </a:cxn>
                <a:cxn ang="0">
                  <a:pos x="0" y="816"/>
                </a:cxn>
                <a:cxn ang="0">
                  <a:pos x="0" y="836"/>
                </a:cxn>
                <a:cxn ang="0">
                  <a:pos x="41" y="880"/>
                </a:cxn>
                <a:cxn ang="0">
                  <a:pos x="51" y="865"/>
                </a:cxn>
                <a:cxn ang="0">
                  <a:pos x="335" y="21"/>
                </a:cxn>
                <a:cxn ang="0">
                  <a:pos x="314" y="0"/>
                </a:cxn>
              </a:cxnLst>
              <a:rect l="0" t="0" r="r" b="b"/>
              <a:pathLst>
                <a:path w="335" h="880">
                  <a:moveTo>
                    <a:pt x="314" y="0"/>
                  </a:moveTo>
                  <a:lnTo>
                    <a:pt x="51" y="782"/>
                  </a:lnTo>
                  <a:lnTo>
                    <a:pt x="37" y="816"/>
                  </a:lnTo>
                  <a:lnTo>
                    <a:pt x="0" y="816"/>
                  </a:lnTo>
                  <a:lnTo>
                    <a:pt x="0" y="836"/>
                  </a:lnTo>
                  <a:lnTo>
                    <a:pt x="41" y="880"/>
                  </a:lnTo>
                  <a:lnTo>
                    <a:pt x="51" y="865"/>
                  </a:lnTo>
                  <a:lnTo>
                    <a:pt x="335" y="21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9"/>
            <p:cNvSpPr>
              <a:spLocks/>
            </p:cNvSpPr>
            <p:nvPr/>
          </p:nvSpPr>
          <p:spPr bwMode="auto">
            <a:xfrm>
              <a:off x="4298182" y="4084910"/>
              <a:ext cx="117475" cy="87312"/>
            </a:xfrm>
            <a:custGeom>
              <a:avLst/>
              <a:gdLst/>
              <a:ahLst/>
              <a:cxnLst>
                <a:cxn ang="0">
                  <a:pos x="5" y="18"/>
                </a:cxn>
                <a:cxn ang="0">
                  <a:pos x="50" y="39"/>
                </a:cxn>
                <a:cxn ang="0">
                  <a:pos x="74" y="55"/>
                </a:cxn>
                <a:cxn ang="0">
                  <a:pos x="72" y="50"/>
                </a:cxn>
                <a:cxn ang="0">
                  <a:pos x="69" y="46"/>
                </a:cxn>
                <a:cxn ang="0">
                  <a:pos x="65" y="41"/>
                </a:cxn>
                <a:cxn ang="0">
                  <a:pos x="61" y="36"/>
                </a:cxn>
                <a:cxn ang="0">
                  <a:pos x="49" y="31"/>
                </a:cxn>
                <a:cxn ang="0">
                  <a:pos x="39" y="23"/>
                </a:cxn>
                <a:cxn ang="0">
                  <a:pos x="31" y="15"/>
                </a:cxn>
                <a:cxn ang="0">
                  <a:pos x="23" y="4"/>
                </a:cxn>
                <a:cxn ang="0">
                  <a:pos x="0" y="0"/>
                </a:cxn>
                <a:cxn ang="0">
                  <a:pos x="1" y="5"/>
                </a:cxn>
                <a:cxn ang="0">
                  <a:pos x="3" y="9"/>
                </a:cxn>
                <a:cxn ang="0">
                  <a:pos x="4" y="13"/>
                </a:cxn>
                <a:cxn ang="0">
                  <a:pos x="5" y="18"/>
                </a:cxn>
              </a:cxnLst>
              <a:rect l="0" t="0" r="r" b="b"/>
              <a:pathLst>
                <a:path w="74" h="55">
                  <a:moveTo>
                    <a:pt x="5" y="18"/>
                  </a:moveTo>
                  <a:lnTo>
                    <a:pt x="50" y="39"/>
                  </a:lnTo>
                  <a:lnTo>
                    <a:pt x="74" y="55"/>
                  </a:lnTo>
                  <a:lnTo>
                    <a:pt x="72" y="50"/>
                  </a:lnTo>
                  <a:lnTo>
                    <a:pt x="69" y="46"/>
                  </a:lnTo>
                  <a:lnTo>
                    <a:pt x="65" y="41"/>
                  </a:lnTo>
                  <a:lnTo>
                    <a:pt x="61" y="36"/>
                  </a:lnTo>
                  <a:lnTo>
                    <a:pt x="49" y="31"/>
                  </a:lnTo>
                  <a:lnTo>
                    <a:pt x="39" y="23"/>
                  </a:lnTo>
                  <a:lnTo>
                    <a:pt x="31" y="15"/>
                  </a:lnTo>
                  <a:lnTo>
                    <a:pt x="23" y="4"/>
                  </a:lnTo>
                  <a:lnTo>
                    <a:pt x="0" y="0"/>
                  </a:lnTo>
                  <a:lnTo>
                    <a:pt x="1" y="5"/>
                  </a:lnTo>
                  <a:lnTo>
                    <a:pt x="3" y="9"/>
                  </a:lnTo>
                  <a:lnTo>
                    <a:pt x="4" y="13"/>
                  </a:lnTo>
                  <a:lnTo>
                    <a:pt x="5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10"/>
            <p:cNvSpPr>
              <a:spLocks/>
            </p:cNvSpPr>
            <p:nvPr/>
          </p:nvSpPr>
          <p:spPr bwMode="auto">
            <a:xfrm>
              <a:off x="3517132" y="3859485"/>
              <a:ext cx="47625" cy="39687"/>
            </a:xfrm>
            <a:custGeom>
              <a:avLst/>
              <a:gdLst/>
              <a:ahLst/>
              <a:cxnLst>
                <a:cxn ang="0">
                  <a:pos x="30" y="6"/>
                </a:cxn>
                <a:cxn ang="0">
                  <a:pos x="10" y="0"/>
                </a:cxn>
                <a:cxn ang="0">
                  <a:pos x="8" y="6"/>
                </a:cxn>
                <a:cxn ang="0">
                  <a:pos x="5" y="13"/>
                </a:cxn>
                <a:cxn ang="0">
                  <a:pos x="2" y="19"/>
                </a:cxn>
                <a:cxn ang="0">
                  <a:pos x="0" y="25"/>
                </a:cxn>
                <a:cxn ang="0">
                  <a:pos x="22" y="24"/>
                </a:cxn>
                <a:cxn ang="0">
                  <a:pos x="25" y="19"/>
                </a:cxn>
                <a:cxn ang="0">
                  <a:pos x="26" y="15"/>
                </a:cxn>
                <a:cxn ang="0">
                  <a:pos x="29" y="10"/>
                </a:cxn>
                <a:cxn ang="0">
                  <a:pos x="30" y="6"/>
                </a:cxn>
              </a:cxnLst>
              <a:rect l="0" t="0" r="r" b="b"/>
              <a:pathLst>
                <a:path w="30" h="25">
                  <a:moveTo>
                    <a:pt x="30" y="6"/>
                  </a:moveTo>
                  <a:lnTo>
                    <a:pt x="10" y="0"/>
                  </a:lnTo>
                  <a:lnTo>
                    <a:pt x="8" y="6"/>
                  </a:lnTo>
                  <a:lnTo>
                    <a:pt x="5" y="13"/>
                  </a:lnTo>
                  <a:lnTo>
                    <a:pt x="2" y="19"/>
                  </a:lnTo>
                  <a:lnTo>
                    <a:pt x="0" y="25"/>
                  </a:lnTo>
                  <a:lnTo>
                    <a:pt x="22" y="24"/>
                  </a:lnTo>
                  <a:lnTo>
                    <a:pt x="25" y="19"/>
                  </a:lnTo>
                  <a:lnTo>
                    <a:pt x="26" y="15"/>
                  </a:lnTo>
                  <a:lnTo>
                    <a:pt x="29" y="10"/>
                  </a:lnTo>
                  <a:lnTo>
                    <a:pt x="3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11"/>
            <p:cNvSpPr>
              <a:spLocks/>
            </p:cNvSpPr>
            <p:nvPr/>
          </p:nvSpPr>
          <p:spPr bwMode="auto">
            <a:xfrm>
              <a:off x="602482" y="2659335"/>
              <a:ext cx="3822700" cy="1943100"/>
            </a:xfrm>
            <a:custGeom>
              <a:avLst/>
              <a:gdLst/>
              <a:ahLst/>
              <a:cxnLst>
                <a:cxn ang="0">
                  <a:pos x="1707" y="968"/>
                </a:cxn>
                <a:cxn ang="0">
                  <a:pos x="2097" y="1119"/>
                </a:cxn>
                <a:cxn ang="0">
                  <a:pos x="2405" y="963"/>
                </a:cxn>
                <a:cxn ang="0">
                  <a:pos x="2137" y="1058"/>
                </a:cxn>
                <a:cxn ang="0">
                  <a:pos x="1775" y="998"/>
                </a:cxn>
                <a:cxn ang="0">
                  <a:pos x="2075" y="941"/>
                </a:cxn>
                <a:cxn ang="0">
                  <a:pos x="2048" y="911"/>
                </a:cxn>
                <a:cxn ang="0">
                  <a:pos x="2121" y="901"/>
                </a:cxn>
                <a:cxn ang="0">
                  <a:pos x="2019" y="871"/>
                </a:cxn>
                <a:cxn ang="0">
                  <a:pos x="2125" y="303"/>
                </a:cxn>
                <a:cxn ang="0">
                  <a:pos x="2141" y="296"/>
                </a:cxn>
                <a:cxn ang="0">
                  <a:pos x="2124" y="48"/>
                </a:cxn>
                <a:cxn ang="0">
                  <a:pos x="2075" y="131"/>
                </a:cxn>
                <a:cxn ang="0">
                  <a:pos x="1751" y="61"/>
                </a:cxn>
                <a:cxn ang="0">
                  <a:pos x="1299" y="21"/>
                </a:cxn>
                <a:cxn ang="0">
                  <a:pos x="1972" y="105"/>
                </a:cxn>
                <a:cxn ang="0">
                  <a:pos x="1745" y="157"/>
                </a:cxn>
                <a:cxn ang="0">
                  <a:pos x="1301" y="189"/>
                </a:cxn>
                <a:cxn ang="0">
                  <a:pos x="1395" y="104"/>
                </a:cxn>
                <a:cxn ang="0">
                  <a:pos x="1363" y="141"/>
                </a:cxn>
                <a:cxn ang="0">
                  <a:pos x="1510" y="100"/>
                </a:cxn>
                <a:cxn ang="0">
                  <a:pos x="1214" y="21"/>
                </a:cxn>
                <a:cxn ang="0">
                  <a:pos x="1133" y="245"/>
                </a:cxn>
                <a:cxn ang="0">
                  <a:pos x="1125" y="185"/>
                </a:cxn>
                <a:cxn ang="0">
                  <a:pos x="1129" y="147"/>
                </a:cxn>
                <a:cxn ang="0">
                  <a:pos x="1148" y="113"/>
                </a:cxn>
                <a:cxn ang="0">
                  <a:pos x="1152" y="70"/>
                </a:cxn>
                <a:cxn ang="0">
                  <a:pos x="1027" y="55"/>
                </a:cxn>
                <a:cxn ang="0">
                  <a:pos x="1025" y="139"/>
                </a:cxn>
                <a:cxn ang="0">
                  <a:pos x="933" y="67"/>
                </a:cxn>
                <a:cxn ang="0">
                  <a:pos x="1088" y="168"/>
                </a:cxn>
                <a:cxn ang="0">
                  <a:pos x="760" y="168"/>
                </a:cxn>
                <a:cxn ang="0">
                  <a:pos x="390" y="113"/>
                </a:cxn>
                <a:cxn ang="0">
                  <a:pos x="686" y="54"/>
                </a:cxn>
                <a:cxn ang="0">
                  <a:pos x="356" y="48"/>
                </a:cxn>
                <a:cxn ang="0">
                  <a:pos x="285" y="161"/>
                </a:cxn>
                <a:cxn ang="0">
                  <a:pos x="170" y="699"/>
                </a:cxn>
                <a:cxn ang="0">
                  <a:pos x="316" y="582"/>
                </a:cxn>
                <a:cxn ang="0">
                  <a:pos x="159" y="780"/>
                </a:cxn>
                <a:cxn ang="0">
                  <a:pos x="33" y="1020"/>
                </a:cxn>
                <a:cxn ang="0">
                  <a:pos x="46" y="1078"/>
                </a:cxn>
                <a:cxn ang="0">
                  <a:pos x="393" y="1154"/>
                </a:cxn>
                <a:cxn ang="0">
                  <a:pos x="680" y="990"/>
                </a:cxn>
                <a:cxn ang="0">
                  <a:pos x="342" y="1093"/>
                </a:cxn>
                <a:cxn ang="0">
                  <a:pos x="373" y="1021"/>
                </a:cxn>
                <a:cxn ang="0">
                  <a:pos x="293" y="999"/>
                </a:cxn>
                <a:cxn ang="0">
                  <a:pos x="376" y="978"/>
                </a:cxn>
                <a:cxn ang="0">
                  <a:pos x="373" y="956"/>
                </a:cxn>
                <a:cxn ang="0">
                  <a:pos x="417" y="941"/>
                </a:cxn>
                <a:cxn ang="0">
                  <a:pos x="437" y="917"/>
                </a:cxn>
                <a:cxn ang="0">
                  <a:pos x="435" y="494"/>
                </a:cxn>
                <a:cxn ang="0">
                  <a:pos x="446" y="467"/>
                </a:cxn>
                <a:cxn ang="0">
                  <a:pos x="502" y="177"/>
                </a:cxn>
                <a:cxn ang="0">
                  <a:pos x="950" y="215"/>
                </a:cxn>
                <a:cxn ang="0">
                  <a:pos x="1165" y="959"/>
                </a:cxn>
                <a:cxn ang="0">
                  <a:pos x="1202" y="380"/>
                </a:cxn>
                <a:cxn ang="0">
                  <a:pos x="1254" y="253"/>
                </a:cxn>
                <a:cxn ang="0">
                  <a:pos x="1879" y="184"/>
                </a:cxn>
                <a:cxn ang="0">
                  <a:pos x="2025" y="310"/>
                </a:cxn>
                <a:cxn ang="0">
                  <a:pos x="1911" y="655"/>
                </a:cxn>
                <a:cxn ang="0">
                  <a:pos x="2007" y="792"/>
                </a:cxn>
                <a:cxn ang="0">
                  <a:pos x="1845" y="811"/>
                </a:cxn>
              </a:cxnLst>
              <a:rect l="0" t="0" r="r" b="b"/>
              <a:pathLst>
                <a:path w="2408" h="1224">
                  <a:moveTo>
                    <a:pt x="1781" y="925"/>
                  </a:moveTo>
                  <a:lnTo>
                    <a:pt x="1776" y="934"/>
                  </a:lnTo>
                  <a:lnTo>
                    <a:pt x="1772" y="945"/>
                  </a:lnTo>
                  <a:lnTo>
                    <a:pt x="1768" y="955"/>
                  </a:lnTo>
                  <a:lnTo>
                    <a:pt x="1764" y="966"/>
                  </a:lnTo>
                  <a:lnTo>
                    <a:pt x="1759" y="975"/>
                  </a:lnTo>
                  <a:lnTo>
                    <a:pt x="1753" y="985"/>
                  </a:lnTo>
                  <a:lnTo>
                    <a:pt x="1747" y="993"/>
                  </a:lnTo>
                  <a:lnTo>
                    <a:pt x="1739" y="999"/>
                  </a:lnTo>
                  <a:lnTo>
                    <a:pt x="1741" y="983"/>
                  </a:lnTo>
                  <a:lnTo>
                    <a:pt x="1747" y="967"/>
                  </a:lnTo>
                  <a:lnTo>
                    <a:pt x="1753" y="949"/>
                  </a:lnTo>
                  <a:lnTo>
                    <a:pt x="1759" y="932"/>
                  </a:lnTo>
                  <a:lnTo>
                    <a:pt x="1751" y="936"/>
                  </a:lnTo>
                  <a:lnTo>
                    <a:pt x="1741" y="939"/>
                  </a:lnTo>
                  <a:lnTo>
                    <a:pt x="1733" y="944"/>
                  </a:lnTo>
                  <a:lnTo>
                    <a:pt x="1724" y="948"/>
                  </a:lnTo>
                  <a:lnTo>
                    <a:pt x="1717" y="953"/>
                  </a:lnTo>
                  <a:lnTo>
                    <a:pt x="1711" y="960"/>
                  </a:lnTo>
                  <a:lnTo>
                    <a:pt x="1707" y="968"/>
                  </a:lnTo>
                  <a:lnTo>
                    <a:pt x="1706" y="978"/>
                  </a:lnTo>
                  <a:lnTo>
                    <a:pt x="1712" y="994"/>
                  </a:lnTo>
                  <a:lnTo>
                    <a:pt x="1720" y="1009"/>
                  </a:lnTo>
                  <a:lnTo>
                    <a:pt x="1729" y="1023"/>
                  </a:lnTo>
                  <a:lnTo>
                    <a:pt x="1743" y="1035"/>
                  </a:lnTo>
                  <a:lnTo>
                    <a:pt x="1763" y="1048"/>
                  </a:lnTo>
                  <a:lnTo>
                    <a:pt x="1784" y="1060"/>
                  </a:lnTo>
                  <a:lnTo>
                    <a:pt x="1806" y="1071"/>
                  </a:lnTo>
                  <a:lnTo>
                    <a:pt x="1829" y="1081"/>
                  </a:lnTo>
                  <a:lnTo>
                    <a:pt x="1852" y="1089"/>
                  </a:lnTo>
                  <a:lnTo>
                    <a:pt x="1874" y="1097"/>
                  </a:lnTo>
                  <a:lnTo>
                    <a:pt x="1898" y="1102"/>
                  </a:lnTo>
                  <a:lnTo>
                    <a:pt x="1922" y="1108"/>
                  </a:lnTo>
                  <a:lnTo>
                    <a:pt x="1946" y="1112"/>
                  </a:lnTo>
                  <a:lnTo>
                    <a:pt x="1971" y="1116"/>
                  </a:lnTo>
                  <a:lnTo>
                    <a:pt x="1996" y="1117"/>
                  </a:lnTo>
                  <a:lnTo>
                    <a:pt x="2021" y="1120"/>
                  </a:lnTo>
                  <a:lnTo>
                    <a:pt x="2047" y="1120"/>
                  </a:lnTo>
                  <a:lnTo>
                    <a:pt x="2072" y="1120"/>
                  </a:lnTo>
                  <a:lnTo>
                    <a:pt x="2097" y="1119"/>
                  </a:lnTo>
                  <a:lnTo>
                    <a:pt x="2122" y="1117"/>
                  </a:lnTo>
                  <a:lnTo>
                    <a:pt x="2144" y="1116"/>
                  </a:lnTo>
                  <a:lnTo>
                    <a:pt x="2163" y="1115"/>
                  </a:lnTo>
                  <a:lnTo>
                    <a:pt x="2183" y="1112"/>
                  </a:lnTo>
                  <a:lnTo>
                    <a:pt x="2205" y="1109"/>
                  </a:lnTo>
                  <a:lnTo>
                    <a:pt x="2223" y="1105"/>
                  </a:lnTo>
                  <a:lnTo>
                    <a:pt x="2243" y="1100"/>
                  </a:lnTo>
                  <a:lnTo>
                    <a:pt x="2262" y="1094"/>
                  </a:lnTo>
                  <a:lnTo>
                    <a:pt x="2280" y="1088"/>
                  </a:lnTo>
                  <a:lnTo>
                    <a:pt x="2299" y="1079"/>
                  </a:lnTo>
                  <a:lnTo>
                    <a:pt x="2316" y="1070"/>
                  </a:lnTo>
                  <a:lnTo>
                    <a:pt x="2333" y="1060"/>
                  </a:lnTo>
                  <a:lnTo>
                    <a:pt x="2349" y="1050"/>
                  </a:lnTo>
                  <a:lnTo>
                    <a:pt x="2365" y="1036"/>
                  </a:lnTo>
                  <a:lnTo>
                    <a:pt x="2380" y="1024"/>
                  </a:lnTo>
                  <a:lnTo>
                    <a:pt x="2394" y="1009"/>
                  </a:lnTo>
                  <a:lnTo>
                    <a:pt x="2408" y="993"/>
                  </a:lnTo>
                  <a:lnTo>
                    <a:pt x="2408" y="983"/>
                  </a:lnTo>
                  <a:lnTo>
                    <a:pt x="2408" y="972"/>
                  </a:lnTo>
                  <a:lnTo>
                    <a:pt x="2405" y="963"/>
                  </a:lnTo>
                  <a:lnTo>
                    <a:pt x="2402" y="953"/>
                  </a:lnTo>
                  <a:lnTo>
                    <a:pt x="2378" y="937"/>
                  </a:lnTo>
                  <a:lnTo>
                    <a:pt x="2333" y="916"/>
                  </a:lnTo>
                  <a:lnTo>
                    <a:pt x="2341" y="937"/>
                  </a:lnTo>
                  <a:lnTo>
                    <a:pt x="2349" y="960"/>
                  </a:lnTo>
                  <a:lnTo>
                    <a:pt x="2357" y="982"/>
                  </a:lnTo>
                  <a:lnTo>
                    <a:pt x="2364" y="1005"/>
                  </a:lnTo>
                  <a:lnTo>
                    <a:pt x="2348" y="1013"/>
                  </a:lnTo>
                  <a:lnTo>
                    <a:pt x="2332" y="1021"/>
                  </a:lnTo>
                  <a:lnTo>
                    <a:pt x="2316" y="1028"/>
                  </a:lnTo>
                  <a:lnTo>
                    <a:pt x="2299" y="1033"/>
                  </a:lnTo>
                  <a:lnTo>
                    <a:pt x="2283" y="1039"/>
                  </a:lnTo>
                  <a:lnTo>
                    <a:pt x="2264" y="1041"/>
                  </a:lnTo>
                  <a:lnTo>
                    <a:pt x="2247" y="1046"/>
                  </a:lnTo>
                  <a:lnTo>
                    <a:pt x="2230" y="1048"/>
                  </a:lnTo>
                  <a:lnTo>
                    <a:pt x="2211" y="1051"/>
                  </a:lnTo>
                  <a:lnTo>
                    <a:pt x="2193" y="1052"/>
                  </a:lnTo>
                  <a:lnTo>
                    <a:pt x="2174" y="1054"/>
                  </a:lnTo>
                  <a:lnTo>
                    <a:pt x="2155" y="1056"/>
                  </a:lnTo>
                  <a:lnTo>
                    <a:pt x="2137" y="1058"/>
                  </a:lnTo>
                  <a:lnTo>
                    <a:pt x="2120" y="1059"/>
                  </a:lnTo>
                  <a:lnTo>
                    <a:pt x="2101" y="1060"/>
                  </a:lnTo>
                  <a:lnTo>
                    <a:pt x="2082" y="1063"/>
                  </a:lnTo>
                  <a:lnTo>
                    <a:pt x="2063" y="1062"/>
                  </a:lnTo>
                  <a:lnTo>
                    <a:pt x="2043" y="1060"/>
                  </a:lnTo>
                  <a:lnTo>
                    <a:pt x="2021" y="1060"/>
                  </a:lnTo>
                  <a:lnTo>
                    <a:pt x="2002" y="1059"/>
                  </a:lnTo>
                  <a:lnTo>
                    <a:pt x="1980" y="1059"/>
                  </a:lnTo>
                  <a:lnTo>
                    <a:pt x="1959" y="1058"/>
                  </a:lnTo>
                  <a:lnTo>
                    <a:pt x="1939" y="1056"/>
                  </a:lnTo>
                  <a:lnTo>
                    <a:pt x="1919" y="1054"/>
                  </a:lnTo>
                  <a:lnTo>
                    <a:pt x="1898" y="1051"/>
                  </a:lnTo>
                  <a:lnTo>
                    <a:pt x="1878" y="1048"/>
                  </a:lnTo>
                  <a:lnTo>
                    <a:pt x="1858" y="1044"/>
                  </a:lnTo>
                  <a:lnTo>
                    <a:pt x="1840" y="1039"/>
                  </a:lnTo>
                  <a:lnTo>
                    <a:pt x="1820" y="1033"/>
                  </a:lnTo>
                  <a:lnTo>
                    <a:pt x="1801" y="1027"/>
                  </a:lnTo>
                  <a:lnTo>
                    <a:pt x="1784" y="1018"/>
                  </a:lnTo>
                  <a:lnTo>
                    <a:pt x="1767" y="1009"/>
                  </a:lnTo>
                  <a:lnTo>
                    <a:pt x="1775" y="998"/>
                  </a:lnTo>
                  <a:lnTo>
                    <a:pt x="1784" y="991"/>
                  </a:lnTo>
                  <a:lnTo>
                    <a:pt x="1794" y="986"/>
                  </a:lnTo>
                  <a:lnTo>
                    <a:pt x="1808" y="982"/>
                  </a:lnTo>
                  <a:lnTo>
                    <a:pt x="1820" y="979"/>
                  </a:lnTo>
                  <a:lnTo>
                    <a:pt x="1833" y="976"/>
                  </a:lnTo>
                  <a:lnTo>
                    <a:pt x="1846" y="972"/>
                  </a:lnTo>
                  <a:lnTo>
                    <a:pt x="1858" y="968"/>
                  </a:lnTo>
                  <a:lnTo>
                    <a:pt x="1873" y="963"/>
                  </a:lnTo>
                  <a:lnTo>
                    <a:pt x="1889" y="957"/>
                  </a:lnTo>
                  <a:lnTo>
                    <a:pt x="1905" y="953"/>
                  </a:lnTo>
                  <a:lnTo>
                    <a:pt x="1921" y="951"/>
                  </a:lnTo>
                  <a:lnTo>
                    <a:pt x="1938" y="949"/>
                  </a:lnTo>
                  <a:lnTo>
                    <a:pt x="1955" y="948"/>
                  </a:lnTo>
                  <a:lnTo>
                    <a:pt x="1971" y="947"/>
                  </a:lnTo>
                  <a:lnTo>
                    <a:pt x="1988" y="945"/>
                  </a:lnTo>
                  <a:lnTo>
                    <a:pt x="2006" y="945"/>
                  </a:lnTo>
                  <a:lnTo>
                    <a:pt x="2023" y="945"/>
                  </a:lnTo>
                  <a:lnTo>
                    <a:pt x="2040" y="944"/>
                  </a:lnTo>
                  <a:lnTo>
                    <a:pt x="2057" y="943"/>
                  </a:lnTo>
                  <a:lnTo>
                    <a:pt x="2075" y="941"/>
                  </a:lnTo>
                  <a:lnTo>
                    <a:pt x="2090" y="939"/>
                  </a:lnTo>
                  <a:lnTo>
                    <a:pt x="2106" y="936"/>
                  </a:lnTo>
                  <a:lnTo>
                    <a:pt x="2122" y="932"/>
                  </a:lnTo>
                  <a:lnTo>
                    <a:pt x="2138" y="932"/>
                  </a:lnTo>
                  <a:lnTo>
                    <a:pt x="2154" y="932"/>
                  </a:lnTo>
                  <a:lnTo>
                    <a:pt x="2170" y="932"/>
                  </a:lnTo>
                  <a:lnTo>
                    <a:pt x="2187" y="933"/>
                  </a:lnTo>
                  <a:lnTo>
                    <a:pt x="2203" y="933"/>
                  </a:lnTo>
                  <a:lnTo>
                    <a:pt x="2221" y="934"/>
                  </a:lnTo>
                  <a:lnTo>
                    <a:pt x="2236" y="937"/>
                  </a:lnTo>
                  <a:lnTo>
                    <a:pt x="2252" y="939"/>
                  </a:lnTo>
                  <a:lnTo>
                    <a:pt x="2256" y="934"/>
                  </a:lnTo>
                  <a:lnTo>
                    <a:pt x="2250" y="926"/>
                  </a:lnTo>
                  <a:lnTo>
                    <a:pt x="2222" y="921"/>
                  </a:lnTo>
                  <a:lnTo>
                    <a:pt x="2193" y="916"/>
                  </a:lnTo>
                  <a:lnTo>
                    <a:pt x="2163" y="913"/>
                  </a:lnTo>
                  <a:lnTo>
                    <a:pt x="2136" y="911"/>
                  </a:lnTo>
                  <a:lnTo>
                    <a:pt x="2106" y="910"/>
                  </a:lnTo>
                  <a:lnTo>
                    <a:pt x="2077" y="910"/>
                  </a:lnTo>
                  <a:lnTo>
                    <a:pt x="2048" y="911"/>
                  </a:lnTo>
                  <a:lnTo>
                    <a:pt x="2019" y="913"/>
                  </a:lnTo>
                  <a:lnTo>
                    <a:pt x="1990" y="916"/>
                  </a:lnTo>
                  <a:lnTo>
                    <a:pt x="1960" y="920"/>
                  </a:lnTo>
                  <a:lnTo>
                    <a:pt x="1931" y="924"/>
                  </a:lnTo>
                  <a:lnTo>
                    <a:pt x="1903" y="928"/>
                  </a:lnTo>
                  <a:lnTo>
                    <a:pt x="1874" y="932"/>
                  </a:lnTo>
                  <a:lnTo>
                    <a:pt x="1846" y="937"/>
                  </a:lnTo>
                  <a:lnTo>
                    <a:pt x="1818" y="943"/>
                  </a:lnTo>
                  <a:lnTo>
                    <a:pt x="1792" y="948"/>
                  </a:lnTo>
                  <a:lnTo>
                    <a:pt x="1801" y="939"/>
                  </a:lnTo>
                  <a:lnTo>
                    <a:pt x="1832" y="932"/>
                  </a:lnTo>
                  <a:lnTo>
                    <a:pt x="1862" y="925"/>
                  </a:lnTo>
                  <a:lnTo>
                    <a:pt x="1894" y="920"/>
                  </a:lnTo>
                  <a:lnTo>
                    <a:pt x="1926" y="914"/>
                  </a:lnTo>
                  <a:lnTo>
                    <a:pt x="1958" y="910"/>
                  </a:lnTo>
                  <a:lnTo>
                    <a:pt x="1991" y="906"/>
                  </a:lnTo>
                  <a:lnTo>
                    <a:pt x="2023" y="903"/>
                  </a:lnTo>
                  <a:lnTo>
                    <a:pt x="2056" y="901"/>
                  </a:lnTo>
                  <a:lnTo>
                    <a:pt x="2089" y="901"/>
                  </a:lnTo>
                  <a:lnTo>
                    <a:pt x="2121" y="901"/>
                  </a:lnTo>
                  <a:lnTo>
                    <a:pt x="2154" y="902"/>
                  </a:lnTo>
                  <a:lnTo>
                    <a:pt x="2187" y="903"/>
                  </a:lnTo>
                  <a:lnTo>
                    <a:pt x="2219" y="907"/>
                  </a:lnTo>
                  <a:lnTo>
                    <a:pt x="2251" y="911"/>
                  </a:lnTo>
                  <a:lnTo>
                    <a:pt x="2283" y="918"/>
                  </a:lnTo>
                  <a:lnTo>
                    <a:pt x="2315" y="925"/>
                  </a:lnTo>
                  <a:lnTo>
                    <a:pt x="2317" y="922"/>
                  </a:lnTo>
                  <a:lnTo>
                    <a:pt x="2320" y="918"/>
                  </a:lnTo>
                  <a:lnTo>
                    <a:pt x="2320" y="916"/>
                  </a:lnTo>
                  <a:lnTo>
                    <a:pt x="2320" y="911"/>
                  </a:lnTo>
                  <a:lnTo>
                    <a:pt x="2307" y="903"/>
                  </a:lnTo>
                  <a:lnTo>
                    <a:pt x="2292" y="898"/>
                  </a:lnTo>
                  <a:lnTo>
                    <a:pt x="2276" y="892"/>
                  </a:lnTo>
                  <a:lnTo>
                    <a:pt x="2262" y="890"/>
                  </a:lnTo>
                  <a:lnTo>
                    <a:pt x="2246" y="887"/>
                  </a:lnTo>
                  <a:lnTo>
                    <a:pt x="2230" y="886"/>
                  </a:lnTo>
                  <a:lnTo>
                    <a:pt x="2213" y="884"/>
                  </a:lnTo>
                  <a:lnTo>
                    <a:pt x="2197" y="883"/>
                  </a:lnTo>
                  <a:lnTo>
                    <a:pt x="2023" y="876"/>
                  </a:lnTo>
                  <a:lnTo>
                    <a:pt x="2019" y="871"/>
                  </a:lnTo>
                  <a:lnTo>
                    <a:pt x="2027" y="833"/>
                  </a:lnTo>
                  <a:lnTo>
                    <a:pt x="2033" y="794"/>
                  </a:lnTo>
                  <a:lnTo>
                    <a:pt x="2039" y="754"/>
                  </a:lnTo>
                  <a:lnTo>
                    <a:pt x="2044" y="715"/>
                  </a:lnTo>
                  <a:lnTo>
                    <a:pt x="2048" y="676"/>
                  </a:lnTo>
                  <a:lnTo>
                    <a:pt x="2051" y="635"/>
                  </a:lnTo>
                  <a:lnTo>
                    <a:pt x="2056" y="596"/>
                  </a:lnTo>
                  <a:lnTo>
                    <a:pt x="2060" y="556"/>
                  </a:lnTo>
                  <a:lnTo>
                    <a:pt x="2067" y="539"/>
                  </a:lnTo>
                  <a:lnTo>
                    <a:pt x="2068" y="520"/>
                  </a:lnTo>
                  <a:lnTo>
                    <a:pt x="2071" y="501"/>
                  </a:lnTo>
                  <a:lnTo>
                    <a:pt x="2075" y="482"/>
                  </a:lnTo>
                  <a:lnTo>
                    <a:pt x="2079" y="424"/>
                  </a:lnTo>
                  <a:lnTo>
                    <a:pt x="2086" y="367"/>
                  </a:lnTo>
                  <a:lnTo>
                    <a:pt x="2096" y="309"/>
                  </a:lnTo>
                  <a:lnTo>
                    <a:pt x="2102" y="250"/>
                  </a:lnTo>
                  <a:lnTo>
                    <a:pt x="2109" y="262"/>
                  </a:lnTo>
                  <a:lnTo>
                    <a:pt x="2113" y="276"/>
                  </a:lnTo>
                  <a:lnTo>
                    <a:pt x="2117" y="291"/>
                  </a:lnTo>
                  <a:lnTo>
                    <a:pt x="2125" y="303"/>
                  </a:lnTo>
                  <a:lnTo>
                    <a:pt x="2148" y="379"/>
                  </a:lnTo>
                  <a:lnTo>
                    <a:pt x="2173" y="454"/>
                  </a:lnTo>
                  <a:lnTo>
                    <a:pt x="2197" y="528"/>
                  </a:lnTo>
                  <a:lnTo>
                    <a:pt x="2223" y="603"/>
                  </a:lnTo>
                  <a:lnTo>
                    <a:pt x="2250" y="676"/>
                  </a:lnTo>
                  <a:lnTo>
                    <a:pt x="2275" y="750"/>
                  </a:lnTo>
                  <a:lnTo>
                    <a:pt x="2301" y="823"/>
                  </a:lnTo>
                  <a:lnTo>
                    <a:pt x="2328" y="898"/>
                  </a:lnTo>
                  <a:lnTo>
                    <a:pt x="2351" y="902"/>
                  </a:lnTo>
                  <a:lnTo>
                    <a:pt x="2340" y="880"/>
                  </a:lnTo>
                  <a:lnTo>
                    <a:pt x="2332" y="856"/>
                  </a:lnTo>
                  <a:lnTo>
                    <a:pt x="2324" y="832"/>
                  </a:lnTo>
                  <a:lnTo>
                    <a:pt x="2315" y="808"/>
                  </a:lnTo>
                  <a:lnTo>
                    <a:pt x="2288" y="735"/>
                  </a:lnTo>
                  <a:lnTo>
                    <a:pt x="2263" y="664"/>
                  </a:lnTo>
                  <a:lnTo>
                    <a:pt x="2236" y="590"/>
                  </a:lnTo>
                  <a:lnTo>
                    <a:pt x="2213" y="517"/>
                  </a:lnTo>
                  <a:lnTo>
                    <a:pt x="2187" y="444"/>
                  </a:lnTo>
                  <a:lnTo>
                    <a:pt x="2163" y="371"/>
                  </a:lnTo>
                  <a:lnTo>
                    <a:pt x="2141" y="296"/>
                  </a:lnTo>
                  <a:lnTo>
                    <a:pt x="2118" y="222"/>
                  </a:lnTo>
                  <a:lnTo>
                    <a:pt x="2122" y="216"/>
                  </a:lnTo>
                  <a:lnTo>
                    <a:pt x="2136" y="214"/>
                  </a:lnTo>
                  <a:lnTo>
                    <a:pt x="2144" y="206"/>
                  </a:lnTo>
                  <a:lnTo>
                    <a:pt x="2146" y="195"/>
                  </a:lnTo>
                  <a:lnTo>
                    <a:pt x="2149" y="183"/>
                  </a:lnTo>
                  <a:lnTo>
                    <a:pt x="2150" y="169"/>
                  </a:lnTo>
                  <a:lnTo>
                    <a:pt x="2153" y="157"/>
                  </a:lnTo>
                  <a:lnTo>
                    <a:pt x="2158" y="146"/>
                  </a:lnTo>
                  <a:lnTo>
                    <a:pt x="2169" y="139"/>
                  </a:lnTo>
                  <a:lnTo>
                    <a:pt x="2173" y="127"/>
                  </a:lnTo>
                  <a:lnTo>
                    <a:pt x="2167" y="120"/>
                  </a:lnTo>
                  <a:lnTo>
                    <a:pt x="2159" y="113"/>
                  </a:lnTo>
                  <a:lnTo>
                    <a:pt x="2150" y="107"/>
                  </a:lnTo>
                  <a:lnTo>
                    <a:pt x="2155" y="92"/>
                  </a:lnTo>
                  <a:lnTo>
                    <a:pt x="2155" y="81"/>
                  </a:lnTo>
                  <a:lnTo>
                    <a:pt x="2149" y="71"/>
                  </a:lnTo>
                  <a:lnTo>
                    <a:pt x="2141" y="63"/>
                  </a:lnTo>
                  <a:lnTo>
                    <a:pt x="2132" y="57"/>
                  </a:lnTo>
                  <a:lnTo>
                    <a:pt x="2124" y="48"/>
                  </a:lnTo>
                  <a:lnTo>
                    <a:pt x="2120" y="38"/>
                  </a:lnTo>
                  <a:lnTo>
                    <a:pt x="2121" y="24"/>
                  </a:lnTo>
                  <a:lnTo>
                    <a:pt x="2114" y="20"/>
                  </a:lnTo>
                  <a:lnTo>
                    <a:pt x="2108" y="16"/>
                  </a:lnTo>
                  <a:lnTo>
                    <a:pt x="2101" y="15"/>
                  </a:lnTo>
                  <a:lnTo>
                    <a:pt x="2093" y="15"/>
                  </a:lnTo>
                  <a:lnTo>
                    <a:pt x="2089" y="27"/>
                  </a:lnTo>
                  <a:lnTo>
                    <a:pt x="2090" y="40"/>
                  </a:lnTo>
                  <a:lnTo>
                    <a:pt x="2094" y="52"/>
                  </a:lnTo>
                  <a:lnTo>
                    <a:pt x="2102" y="63"/>
                  </a:lnTo>
                  <a:lnTo>
                    <a:pt x="2098" y="88"/>
                  </a:lnTo>
                  <a:lnTo>
                    <a:pt x="2097" y="113"/>
                  </a:lnTo>
                  <a:lnTo>
                    <a:pt x="2097" y="139"/>
                  </a:lnTo>
                  <a:lnTo>
                    <a:pt x="2097" y="166"/>
                  </a:lnTo>
                  <a:lnTo>
                    <a:pt x="2096" y="169"/>
                  </a:lnTo>
                  <a:lnTo>
                    <a:pt x="2092" y="173"/>
                  </a:lnTo>
                  <a:lnTo>
                    <a:pt x="2088" y="176"/>
                  </a:lnTo>
                  <a:lnTo>
                    <a:pt x="2082" y="174"/>
                  </a:lnTo>
                  <a:lnTo>
                    <a:pt x="2077" y="154"/>
                  </a:lnTo>
                  <a:lnTo>
                    <a:pt x="2075" y="131"/>
                  </a:lnTo>
                  <a:lnTo>
                    <a:pt x="2075" y="105"/>
                  </a:lnTo>
                  <a:lnTo>
                    <a:pt x="2076" y="80"/>
                  </a:lnTo>
                  <a:lnTo>
                    <a:pt x="2075" y="76"/>
                  </a:lnTo>
                  <a:lnTo>
                    <a:pt x="2073" y="73"/>
                  </a:lnTo>
                  <a:lnTo>
                    <a:pt x="2069" y="70"/>
                  </a:lnTo>
                  <a:lnTo>
                    <a:pt x="2064" y="71"/>
                  </a:lnTo>
                  <a:lnTo>
                    <a:pt x="2061" y="76"/>
                  </a:lnTo>
                  <a:lnTo>
                    <a:pt x="2060" y="82"/>
                  </a:lnTo>
                  <a:lnTo>
                    <a:pt x="2060" y="89"/>
                  </a:lnTo>
                  <a:lnTo>
                    <a:pt x="2060" y="97"/>
                  </a:lnTo>
                  <a:lnTo>
                    <a:pt x="2057" y="100"/>
                  </a:lnTo>
                  <a:lnTo>
                    <a:pt x="2053" y="101"/>
                  </a:lnTo>
                  <a:lnTo>
                    <a:pt x="2051" y="101"/>
                  </a:lnTo>
                  <a:lnTo>
                    <a:pt x="2047" y="101"/>
                  </a:lnTo>
                  <a:lnTo>
                    <a:pt x="1998" y="93"/>
                  </a:lnTo>
                  <a:lnTo>
                    <a:pt x="1948" y="85"/>
                  </a:lnTo>
                  <a:lnTo>
                    <a:pt x="1899" y="78"/>
                  </a:lnTo>
                  <a:lnTo>
                    <a:pt x="1850" y="71"/>
                  </a:lnTo>
                  <a:lnTo>
                    <a:pt x="1800" y="66"/>
                  </a:lnTo>
                  <a:lnTo>
                    <a:pt x="1751" y="61"/>
                  </a:lnTo>
                  <a:lnTo>
                    <a:pt x="1700" y="55"/>
                  </a:lnTo>
                  <a:lnTo>
                    <a:pt x="1651" y="50"/>
                  </a:lnTo>
                  <a:lnTo>
                    <a:pt x="1601" y="44"/>
                  </a:lnTo>
                  <a:lnTo>
                    <a:pt x="1550" y="39"/>
                  </a:lnTo>
                  <a:lnTo>
                    <a:pt x="1501" y="34"/>
                  </a:lnTo>
                  <a:lnTo>
                    <a:pt x="1451" y="28"/>
                  </a:lnTo>
                  <a:lnTo>
                    <a:pt x="1402" y="21"/>
                  </a:lnTo>
                  <a:lnTo>
                    <a:pt x="1352" y="15"/>
                  </a:lnTo>
                  <a:lnTo>
                    <a:pt x="1303" y="8"/>
                  </a:lnTo>
                  <a:lnTo>
                    <a:pt x="1254" y="0"/>
                  </a:lnTo>
                  <a:lnTo>
                    <a:pt x="1252" y="2"/>
                  </a:lnTo>
                  <a:lnTo>
                    <a:pt x="1250" y="6"/>
                  </a:lnTo>
                  <a:lnTo>
                    <a:pt x="1250" y="10"/>
                  </a:lnTo>
                  <a:lnTo>
                    <a:pt x="1250" y="15"/>
                  </a:lnTo>
                  <a:lnTo>
                    <a:pt x="1258" y="16"/>
                  </a:lnTo>
                  <a:lnTo>
                    <a:pt x="1266" y="17"/>
                  </a:lnTo>
                  <a:lnTo>
                    <a:pt x="1275" y="19"/>
                  </a:lnTo>
                  <a:lnTo>
                    <a:pt x="1283" y="19"/>
                  </a:lnTo>
                  <a:lnTo>
                    <a:pt x="1291" y="20"/>
                  </a:lnTo>
                  <a:lnTo>
                    <a:pt x="1299" y="21"/>
                  </a:lnTo>
                  <a:lnTo>
                    <a:pt x="1307" y="24"/>
                  </a:lnTo>
                  <a:lnTo>
                    <a:pt x="1315" y="28"/>
                  </a:lnTo>
                  <a:lnTo>
                    <a:pt x="1355" y="34"/>
                  </a:lnTo>
                  <a:lnTo>
                    <a:pt x="1394" y="38"/>
                  </a:lnTo>
                  <a:lnTo>
                    <a:pt x="1433" y="43"/>
                  </a:lnTo>
                  <a:lnTo>
                    <a:pt x="1472" y="48"/>
                  </a:lnTo>
                  <a:lnTo>
                    <a:pt x="1512" y="52"/>
                  </a:lnTo>
                  <a:lnTo>
                    <a:pt x="1550" y="58"/>
                  </a:lnTo>
                  <a:lnTo>
                    <a:pt x="1590" y="62"/>
                  </a:lnTo>
                  <a:lnTo>
                    <a:pt x="1629" y="67"/>
                  </a:lnTo>
                  <a:lnTo>
                    <a:pt x="1667" y="73"/>
                  </a:lnTo>
                  <a:lnTo>
                    <a:pt x="1707" y="77"/>
                  </a:lnTo>
                  <a:lnTo>
                    <a:pt x="1745" y="82"/>
                  </a:lnTo>
                  <a:lnTo>
                    <a:pt x="1785" y="86"/>
                  </a:lnTo>
                  <a:lnTo>
                    <a:pt x="1824" y="92"/>
                  </a:lnTo>
                  <a:lnTo>
                    <a:pt x="1863" y="96"/>
                  </a:lnTo>
                  <a:lnTo>
                    <a:pt x="1902" y="100"/>
                  </a:lnTo>
                  <a:lnTo>
                    <a:pt x="1942" y="104"/>
                  </a:lnTo>
                  <a:lnTo>
                    <a:pt x="1956" y="105"/>
                  </a:lnTo>
                  <a:lnTo>
                    <a:pt x="1972" y="105"/>
                  </a:lnTo>
                  <a:lnTo>
                    <a:pt x="1987" y="107"/>
                  </a:lnTo>
                  <a:lnTo>
                    <a:pt x="2002" y="108"/>
                  </a:lnTo>
                  <a:lnTo>
                    <a:pt x="2016" y="109"/>
                  </a:lnTo>
                  <a:lnTo>
                    <a:pt x="2031" y="113"/>
                  </a:lnTo>
                  <a:lnTo>
                    <a:pt x="2044" y="118"/>
                  </a:lnTo>
                  <a:lnTo>
                    <a:pt x="2057" y="123"/>
                  </a:lnTo>
                  <a:lnTo>
                    <a:pt x="2057" y="126"/>
                  </a:lnTo>
                  <a:lnTo>
                    <a:pt x="2059" y="128"/>
                  </a:lnTo>
                  <a:lnTo>
                    <a:pt x="2057" y="132"/>
                  </a:lnTo>
                  <a:lnTo>
                    <a:pt x="2056" y="134"/>
                  </a:lnTo>
                  <a:lnTo>
                    <a:pt x="2024" y="135"/>
                  </a:lnTo>
                  <a:lnTo>
                    <a:pt x="1992" y="136"/>
                  </a:lnTo>
                  <a:lnTo>
                    <a:pt x="1962" y="139"/>
                  </a:lnTo>
                  <a:lnTo>
                    <a:pt x="1930" y="141"/>
                  </a:lnTo>
                  <a:lnTo>
                    <a:pt x="1899" y="143"/>
                  </a:lnTo>
                  <a:lnTo>
                    <a:pt x="1869" y="146"/>
                  </a:lnTo>
                  <a:lnTo>
                    <a:pt x="1838" y="149"/>
                  </a:lnTo>
                  <a:lnTo>
                    <a:pt x="1808" y="151"/>
                  </a:lnTo>
                  <a:lnTo>
                    <a:pt x="1776" y="154"/>
                  </a:lnTo>
                  <a:lnTo>
                    <a:pt x="1745" y="157"/>
                  </a:lnTo>
                  <a:lnTo>
                    <a:pt x="1715" y="160"/>
                  </a:lnTo>
                  <a:lnTo>
                    <a:pt x="1684" y="161"/>
                  </a:lnTo>
                  <a:lnTo>
                    <a:pt x="1654" y="164"/>
                  </a:lnTo>
                  <a:lnTo>
                    <a:pt x="1623" y="165"/>
                  </a:lnTo>
                  <a:lnTo>
                    <a:pt x="1593" y="166"/>
                  </a:lnTo>
                  <a:lnTo>
                    <a:pt x="1562" y="168"/>
                  </a:lnTo>
                  <a:lnTo>
                    <a:pt x="1544" y="170"/>
                  </a:lnTo>
                  <a:lnTo>
                    <a:pt x="1526" y="172"/>
                  </a:lnTo>
                  <a:lnTo>
                    <a:pt x="1508" y="173"/>
                  </a:lnTo>
                  <a:lnTo>
                    <a:pt x="1489" y="174"/>
                  </a:lnTo>
                  <a:lnTo>
                    <a:pt x="1471" y="177"/>
                  </a:lnTo>
                  <a:lnTo>
                    <a:pt x="1452" y="178"/>
                  </a:lnTo>
                  <a:lnTo>
                    <a:pt x="1433" y="180"/>
                  </a:lnTo>
                  <a:lnTo>
                    <a:pt x="1415" y="180"/>
                  </a:lnTo>
                  <a:lnTo>
                    <a:pt x="1395" y="181"/>
                  </a:lnTo>
                  <a:lnTo>
                    <a:pt x="1376" y="183"/>
                  </a:lnTo>
                  <a:lnTo>
                    <a:pt x="1358" y="184"/>
                  </a:lnTo>
                  <a:lnTo>
                    <a:pt x="1339" y="185"/>
                  </a:lnTo>
                  <a:lnTo>
                    <a:pt x="1319" y="188"/>
                  </a:lnTo>
                  <a:lnTo>
                    <a:pt x="1301" y="189"/>
                  </a:lnTo>
                  <a:lnTo>
                    <a:pt x="1282" y="191"/>
                  </a:lnTo>
                  <a:lnTo>
                    <a:pt x="1264" y="193"/>
                  </a:lnTo>
                  <a:lnTo>
                    <a:pt x="1257" y="180"/>
                  </a:lnTo>
                  <a:lnTo>
                    <a:pt x="1253" y="166"/>
                  </a:lnTo>
                  <a:lnTo>
                    <a:pt x="1249" y="151"/>
                  </a:lnTo>
                  <a:lnTo>
                    <a:pt x="1250" y="136"/>
                  </a:lnTo>
                  <a:lnTo>
                    <a:pt x="1250" y="123"/>
                  </a:lnTo>
                  <a:lnTo>
                    <a:pt x="1249" y="109"/>
                  </a:lnTo>
                  <a:lnTo>
                    <a:pt x="1249" y="96"/>
                  </a:lnTo>
                  <a:lnTo>
                    <a:pt x="1253" y="82"/>
                  </a:lnTo>
                  <a:lnTo>
                    <a:pt x="1268" y="82"/>
                  </a:lnTo>
                  <a:lnTo>
                    <a:pt x="1282" y="84"/>
                  </a:lnTo>
                  <a:lnTo>
                    <a:pt x="1297" y="86"/>
                  </a:lnTo>
                  <a:lnTo>
                    <a:pt x="1311" y="88"/>
                  </a:lnTo>
                  <a:lnTo>
                    <a:pt x="1325" y="90"/>
                  </a:lnTo>
                  <a:lnTo>
                    <a:pt x="1339" y="93"/>
                  </a:lnTo>
                  <a:lnTo>
                    <a:pt x="1354" y="96"/>
                  </a:lnTo>
                  <a:lnTo>
                    <a:pt x="1367" y="99"/>
                  </a:lnTo>
                  <a:lnTo>
                    <a:pt x="1382" y="103"/>
                  </a:lnTo>
                  <a:lnTo>
                    <a:pt x="1395" y="104"/>
                  </a:lnTo>
                  <a:lnTo>
                    <a:pt x="1410" y="107"/>
                  </a:lnTo>
                  <a:lnTo>
                    <a:pt x="1424" y="108"/>
                  </a:lnTo>
                  <a:lnTo>
                    <a:pt x="1439" y="109"/>
                  </a:lnTo>
                  <a:lnTo>
                    <a:pt x="1453" y="109"/>
                  </a:lnTo>
                  <a:lnTo>
                    <a:pt x="1468" y="109"/>
                  </a:lnTo>
                  <a:lnTo>
                    <a:pt x="1483" y="108"/>
                  </a:lnTo>
                  <a:lnTo>
                    <a:pt x="1489" y="115"/>
                  </a:lnTo>
                  <a:lnTo>
                    <a:pt x="1489" y="120"/>
                  </a:lnTo>
                  <a:lnTo>
                    <a:pt x="1491" y="124"/>
                  </a:lnTo>
                  <a:lnTo>
                    <a:pt x="1489" y="128"/>
                  </a:lnTo>
                  <a:lnTo>
                    <a:pt x="1488" y="132"/>
                  </a:lnTo>
                  <a:lnTo>
                    <a:pt x="1475" y="135"/>
                  </a:lnTo>
                  <a:lnTo>
                    <a:pt x="1460" y="136"/>
                  </a:lnTo>
                  <a:lnTo>
                    <a:pt x="1447" y="138"/>
                  </a:lnTo>
                  <a:lnTo>
                    <a:pt x="1432" y="139"/>
                  </a:lnTo>
                  <a:lnTo>
                    <a:pt x="1419" y="139"/>
                  </a:lnTo>
                  <a:lnTo>
                    <a:pt x="1404" y="141"/>
                  </a:lnTo>
                  <a:lnTo>
                    <a:pt x="1391" y="141"/>
                  </a:lnTo>
                  <a:lnTo>
                    <a:pt x="1376" y="141"/>
                  </a:lnTo>
                  <a:lnTo>
                    <a:pt x="1363" y="141"/>
                  </a:lnTo>
                  <a:lnTo>
                    <a:pt x="1348" y="142"/>
                  </a:lnTo>
                  <a:lnTo>
                    <a:pt x="1335" y="142"/>
                  </a:lnTo>
                  <a:lnTo>
                    <a:pt x="1321" y="142"/>
                  </a:lnTo>
                  <a:lnTo>
                    <a:pt x="1307" y="143"/>
                  </a:lnTo>
                  <a:lnTo>
                    <a:pt x="1294" y="143"/>
                  </a:lnTo>
                  <a:lnTo>
                    <a:pt x="1279" y="145"/>
                  </a:lnTo>
                  <a:lnTo>
                    <a:pt x="1266" y="146"/>
                  </a:lnTo>
                  <a:lnTo>
                    <a:pt x="1262" y="151"/>
                  </a:lnTo>
                  <a:lnTo>
                    <a:pt x="1264" y="160"/>
                  </a:lnTo>
                  <a:lnTo>
                    <a:pt x="1269" y="165"/>
                  </a:lnTo>
                  <a:lnTo>
                    <a:pt x="1274" y="166"/>
                  </a:lnTo>
                  <a:lnTo>
                    <a:pt x="1282" y="165"/>
                  </a:lnTo>
                  <a:lnTo>
                    <a:pt x="1290" y="164"/>
                  </a:lnTo>
                  <a:lnTo>
                    <a:pt x="1299" y="164"/>
                  </a:lnTo>
                  <a:lnTo>
                    <a:pt x="1307" y="164"/>
                  </a:lnTo>
                  <a:lnTo>
                    <a:pt x="1315" y="166"/>
                  </a:lnTo>
                  <a:lnTo>
                    <a:pt x="1504" y="149"/>
                  </a:lnTo>
                  <a:lnTo>
                    <a:pt x="1510" y="134"/>
                  </a:lnTo>
                  <a:lnTo>
                    <a:pt x="1512" y="116"/>
                  </a:lnTo>
                  <a:lnTo>
                    <a:pt x="1510" y="100"/>
                  </a:lnTo>
                  <a:lnTo>
                    <a:pt x="1504" y="85"/>
                  </a:lnTo>
                  <a:lnTo>
                    <a:pt x="1488" y="81"/>
                  </a:lnTo>
                  <a:lnTo>
                    <a:pt x="1473" y="77"/>
                  </a:lnTo>
                  <a:lnTo>
                    <a:pt x="1457" y="73"/>
                  </a:lnTo>
                  <a:lnTo>
                    <a:pt x="1441" y="70"/>
                  </a:lnTo>
                  <a:lnTo>
                    <a:pt x="1425" y="67"/>
                  </a:lnTo>
                  <a:lnTo>
                    <a:pt x="1408" y="66"/>
                  </a:lnTo>
                  <a:lnTo>
                    <a:pt x="1392" y="63"/>
                  </a:lnTo>
                  <a:lnTo>
                    <a:pt x="1376" y="62"/>
                  </a:lnTo>
                  <a:lnTo>
                    <a:pt x="1359" y="59"/>
                  </a:lnTo>
                  <a:lnTo>
                    <a:pt x="1343" y="58"/>
                  </a:lnTo>
                  <a:lnTo>
                    <a:pt x="1327" y="57"/>
                  </a:lnTo>
                  <a:lnTo>
                    <a:pt x="1310" y="54"/>
                  </a:lnTo>
                  <a:lnTo>
                    <a:pt x="1294" y="51"/>
                  </a:lnTo>
                  <a:lnTo>
                    <a:pt x="1278" y="50"/>
                  </a:lnTo>
                  <a:lnTo>
                    <a:pt x="1262" y="46"/>
                  </a:lnTo>
                  <a:lnTo>
                    <a:pt x="1246" y="43"/>
                  </a:lnTo>
                  <a:lnTo>
                    <a:pt x="1225" y="25"/>
                  </a:lnTo>
                  <a:lnTo>
                    <a:pt x="1220" y="23"/>
                  </a:lnTo>
                  <a:lnTo>
                    <a:pt x="1214" y="21"/>
                  </a:lnTo>
                  <a:lnTo>
                    <a:pt x="1209" y="21"/>
                  </a:lnTo>
                  <a:lnTo>
                    <a:pt x="1202" y="21"/>
                  </a:lnTo>
                  <a:lnTo>
                    <a:pt x="1197" y="23"/>
                  </a:lnTo>
                  <a:lnTo>
                    <a:pt x="1192" y="25"/>
                  </a:lnTo>
                  <a:lnTo>
                    <a:pt x="1188" y="29"/>
                  </a:lnTo>
                  <a:lnTo>
                    <a:pt x="1185" y="36"/>
                  </a:lnTo>
                  <a:lnTo>
                    <a:pt x="1179" y="80"/>
                  </a:lnTo>
                  <a:lnTo>
                    <a:pt x="1179" y="126"/>
                  </a:lnTo>
                  <a:lnTo>
                    <a:pt x="1181" y="172"/>
                  </a:lnTo>
                  <a:lnTo>
                    <a:pt x="1183" y="215"/>
                  </a:lnTo>
                  <a:lnTo>
                    <a:pt x="1177" y="220"/>
                  </a:lnTo>
                  <a:lnTo>
                    <a:pt x="1173" y="227"/>
                  </a:lnTo>
                  <a:lnTo>
                    <a:pt x="1169" y="235"/>
                  </a:lnTo>
                  <a:lnTo>
                    <a:pt x="1165" y="242"/>
                  </a:lnTo>
                  <a:lnTo>
                    <a:pt x="1161" y="249"/>
                  </a:lnTo>
                  <a:lnTo>
                    <a:pt x="1156" y="254"/>
                  </a:lnTo>
                  <a:lnTo>
                    <a:pt x="1151" y="260"/>
                  </a:lnTo>
                  <a:lnTo>
                    <a:pt x="1143" y="264"/>
                  </a:lnTo>
                  <a:lnTo>
                    <a:pt x="1136" y="254"/>
                  </a:lnTo>
                  <a:lnTo>
                    <a:pt x="1133" y="245"/>
                  </a:lnTo>
                  <a:lnTo>
                    <a:pt x="1129" y="234"/>
                  </a:lnTo>
                  <a:lnTo>
                    <a:pt x="1125" y="225"/>
                  </a:lnTo>
                  <a:lnTo>
                    <a:pt x="1129" y="222"/>
                  </a:lnTo>
                  <a:lnTo>
                    <a:pt x="1135" y="220"/>
                  </a:lnTo>
                  <a:lnTo>
                    <a:pt x="1140" y="219"/>
                  </a:lnTo>
                  <a:lnTo>
                    <a:pt x="1145" y="219"/>
                  </a:lnTo>
                  <a:lnTo>
                    <a:pt x="1151" y="218"/>
                  </a:lnTo>
                  <a:lnTo>
                    <a:pt x="1156" y="218"/>
                  </a:lnTo>
                  <a:lnTo>
                    <a:pt x="1160" y="216"/>
                  </a:lnTo>
                  <a:lnTo>
                    <a:pt x="1165" y="214"/>
                  </a:lnTo>
                  <a:lnTo>
                    <a:pt x="1163" y="206"/>
                  </a:lnTo>
                  <a:lnTo>
                    <a:pt x="1159" y="202"/>
                  </a:lnTo>
                  <a:lnTo>
                    <a:pt x="1152" y="199"/>
                  </a:lnTo>
                  <a:lnTo>
                    <a:pt x="1144" y="197"/>
                  </a:lnTo>
                  <a:lnTo>
                    <a:pt x="1136" y="197"/>
                  </a:lnTo>
                  <a:lnTo>
                    <a:pt x="1128" y="196"/>
                  </a:lnTo>
                  <a:lnTo>
                    <a:pt x="1120" y="195"/>
                  </a:lnTo>
                  <a:lnTo>
                    <a:pt x="1114" y="192"/>
                  </a:lnTo>
                  <a:lnTo>
                    <a:pt x="1119" y="188"/>
                  </a:lnTo>
                  <a:lnTo>
                    <a:pt x="1125" y="185"/>
                  </a:lnTo>
                  <a:lnTo>
                    <a:pt x="1132" y="184"/>
                  </a:lnTo>
                  <a:lnTo>
                    <a:pt x="1140" y="183"/>
                  </a:lnTo>
                  <a:lnTo>
                    <a:pt x="1147" y="183"/>
                  </a:lnTo>
                  <a:lnTo>
                    <a:pt x="1153" y="181"/>
                  </a:lnTo>
                  <a:lnTo>
                    <a:pt x="1160" y="178"/>
                  </a:lnTo>
                  <a:lnTo>
                    <a:pt x="1165" y="174"/>
                  </a:lnTo>
                  <a:lnTo>
                    <a:pt x="1163" y="166"/>
                  </a:lnTo>
                  <a:lnTo>
                    <a:pt x="1157" y="162"/>
                  </a:lnTo>
                  <a:lnTo>
                    <a:pt x="1152" y="160"/>
                  </a:lnTo>
                  <a:lnTo>
                    <a:pt x="1144" y="160"/>
                  </a:lnTo>
                  <a:lnTo>
                    <a:pt x="1136" y="161"/>
                  </a:lnTo>
                  <a:lnTo>
                    <a:pt x="1128" y="161"/>
                  </a:lnTo>
                  <a:lnTo>
                    <a:pt x="1120" y="161"/>
                  </a:lnTo>
                  <a:lnTo>
                    <a:pt x="1114" y="158"/>
                  </a:lnTo>
                  <a:lnTo>
                    <a:pt x="1114" y="157"/>
                  </a:lnTo>
                  <a:lnTo>
                    <a:pt x="1115" y="154"/>
                  </a:lnTo>
                  <a:lnTo>
                    <a:pt x="1116" y="153"/>
                  </a:lnTo>
                  <a:lnTo>
                    <a:pt x="1119" y="151"/>
                  </a:lnTo>
                  <a:lnTo>
                    <a:pt x="1124" y="149"/>
                  </a:lnTo>
                  <a:lnTo>
                    <a:pt x="1129" y="147"/>
                  </a:lnTo>
                  <a:lnTo>
                    <a:pt x="1136" y="147"/>
                  </a:lnTo>
                  <a:lnTo>
                    <a:pt x="1143" y="147"/>
                  </a:lnTo>
                  <a:lnTo>
                    <a:pt x="1148" y="147"/>
                  </a:lnTo>
                  <a:lnTo>
                    <a:pt x="1155" y="149"/>
                  </a:lnTo>
                  <a:lnTo>
                    <a:pt x="1160" y="147"/>
                  </a:lnTo>
                  <a:lnTo>
                    <a:pt x="1165" y="146"/>
                  </a:lnTo>
                  <a:lnTo>
                    <a:pt x="1165" y="135"/>
                  </a:lnTo>
                  <a:lnTo>
                    <a:pt x="1163" y="130"/>
                  </a:lnTo>
                  <a:lnTo>
                    <a:pt x="1156" y="127"/>
                  </a:lnTo>
                  <a:lnTo>
                    <a:pt x="1148" y="127"/>
                  </a:lnTo>
                  <a:lnTo>
                    <a:pt x="1137" y="127"/>
                  </a:lnTo>
                  <a:lnTo>
                    <a:pt x="1128" y="128"/>
                  </a:lnTo>
                  <a:lnTo>
                    <a:pt x="1120" y="127"/>
                  </a:lnTo>
                  <a:lnTo>
                    <a:pt x="1114" y="123"/>
                  </a:lnTo>
                  <a:lnTo>
                    <a:pt x="1114" y="119"/>
                  </a:lnTo>
                  <a:lnTo>
                    <a:pt x="1119" y="115"/>
                  </a:lnTo>
                  <a:lnTo>
                    <a:pt x="1127" y="113"/>
                  </a:lnTo>
                  <a:lnTo>
                    <a:pt x="1133" y="113"/>
                  </a:lnTo>
                  <a:lnTo>
                    <a:pt x="1141" y="113"/>
                  </a:lnTo>
                  <a:lnTo>
                    <a:pt x="1148" y="113"/>
                  </a:lnTo>
                  <a:lnTo>
                    <a:pt x="1156" y="112"/>
                  </a:lnTo>
                  <a:lnTo>
                    <a:pt x="1160" y="107"/>
                  </a:lnTo>
                  <a:lnTo>
                    <a:pt x="1160" y="99"/>
                  </a:lnTo>
                  <a:lnTo>
                    <a:pt x="1155" y="96"/>
                  </a:lnTo>
                  <a:lnTo>
                    <a:pt x="1151" y="94"/>
                  </a:lnTo>
                  <a:lnTo>
                    <a:pt x="1144" y="94"/>
                  </a:lnTo>
                  <a:lnTo>
                    <a:pt x="1139" y="94"/>
                  </a:lnTo>
                  <a:lnTo>
                    <a:pt x="1133" y="94"/>
                  </a:lnTo>
                  <a:lnTo>
                    <a:pt x="1127" y="94"/>
                  </a:lnTo>
                  <a:lnTo>
                    <a:pt x="1122" y="94"/>
                  </a:lnTo>
                  <a:lnTo>
                    <a:pt x="1115" y="94"/>
                  </a:lnTo>
                  <a:lnTo>
                    <a:pt x="1114" y="86"/>
                  </a:lnTo>
                  <a:lnTo>
                    <a:pt x="1115" y="81"/>
                  </a:lnTo>
                  <a:lnTo>
                    <a:pt x="1119" y="80"/>
                  </a:lnTo>
                  <a:lnTo>
                    <a:pt x="1125" y="80"/>
                  </a:lnTo>
                  <a:lnTo>
                    <a:pt x="1132" y="81"/>
                  </a:lnTo>
                  <a:lnTo>
                    <a:pt x="1140" y="82"/>
                  </a:lnTo>
                  <a:lnTo>
                    <a:pt x="1148" y="81"/>
                  </a:lnTo>
                  <a:lnTo>
                    <a:pt x="1153" y="78"/>
                  </a:lnTo>
                  <a:lnTo>
                    <a:pt x="1152" y="70"/>
                  </a:lnTo>
                  <a:lnTo>
                    <a:pt x="1149" y="66"/>
                  </a:lnTo>
                  <a:lnTo>
                    <a:pt x="1144" y="63"/>
                  </a:lnTo>
                  <a:lnTo>
                    <a:pt x="1137" y="62"/>
                  </a:lnTo>
                  <a:lnTo>
                    <a:pt x="1131" y="62"/>
                  </a:lnTo>
                  <a:lnTo>
                    <a:pt x="1124" y="61"/>
                  </a:lnTo>
                  <a:lnTo>
                    <a:pt x="1118" y="58"/>
                  </a:lnTo>
                  <a:lnTo>
                    <a:pt x="1114" y="54"/>
                  </a:lnTo>
                  <a:lnTo>
                    <a:pt x="1115" y="51"/>
                  </a:lnTo>
                  <a:lnTo>
                    <a:pt x="1118" y="47"/>
                  </a:lnTo>
                  <a:lnTo>
                    <a:pt x="1119" y="40"/>
                  </a:lnTo>
                  <a:lnTo>
                    <a:pt x="1120" y="35"/>
                  </a:lnTo>
                  <a:lnTo>
                    <a:pt x="1115" y="31"/>
                  </a:lnTo>
                  <a:lnTo>
                    <a:pt x="1107" y="34"/>
                  </a:lnTo>
                  <a:lnTo>
                    <a:pt x="1099" y="38"/>
                  </a:lnTo>
                  <a:lnTo>
                    <a:pt x="1092" y="42"/>
                  </a:lnTo>
                  <a:lnTo>
                    <a:pt x="1086" y="50"/>
                  </a:lnTo>
                  <a:lnTo>
                    <a:pt x="1071" y="51"/>
                  </a:lnTo>
                  <a:lnTo>
                    <a:pt x="1056" y="52"/>
                  </a:lnTo>
                  <a:lnTo>
                    <a:pt x="1042" y="54"/>
                  </a:lnTo>
                  <a:lnTo>
                    <a:pt x="1027" y="55"/>
                  </a:lnTo>
                  <a:lnTo>
                    <a:pt x="1013" y="57"/>
                  </a:lnTo>
                  <a:lnTo>
                    <a:pt x="998" y="58"/>
                  </a:lnTo>
                  <a:lnTo>
                    <a:pt x="983" y="61"/>
                  </a:lnTo>
                  <a:lnTo>
                    <a:pt x="969" y="62"/>
                  </a:lnTo>
                  <a:lnTo>
                    <a:pt x="977" y="96"/>
                  </a:lnTo>
                  <a:lnTo>
                    <a:pt x="990" y="94"/>
                  </a:lnTo>
                  <a:lnTo>
                    <a:pt x="1003" y="93"/>
                  </a:lnTo>
                  <a:lnTo>
                    <a:pt x="1018" y="90"/>
                  </a:lnTo>
                  <a:lnTo>
                    <a:pt x="1031" y="89"/>
                  </a:lnTo>
                  <a:lnTo>
                    <a:pt x="1045" y="88"/>
                  </a:lnTo>
                  <a:lnTo>
                    <a:pt x="1059" y="85"/>
                  </a:lnTo>
                  <a:lnTo>
                    <a:pt x="1072" y="82"/>
                  </a:lnTo>
                  <a:lnTo>
                    <a:pt x="1086" y="80"/>
                  </a:lnTo>
                  <a:lnTo>
                    <a:pt x="1087" y="96"/>
                  </a:lnTo>
                  <a:lnTo>
                    <a:pt x="1090" y="111"/>
                  </a:lnTo>
                  <a:lnTo>
                    <a:pt x="1091" y="126"/>
                  </a:lnTo>
                  <a:lnTo>
                    <a:pt x="1090" y="142"/>
                  </a:lnTo>
                  <a:lnTo>
                    <a:pt x="1068" y="141"/>
                  </a:lnTo>
                  <a:lnTo>
                    <a:pt x="1047" y="141"/>
                  </a:lnTo>
                  <a:lnTo>
                    <a:pt x="1025" y="139"/>
                  </a:lnTo>
                  <a:lnTo>
                    <a:pt x="1003" y="136"/>
                  </a:lnTo>
                  <a:lnTo>
                    <a:pt x="981" y="135"/>
                  </a:lnTo>
                  <a:lnTo>
                    <a:pt x="958" y="134"/>
                  </a:lnTo>
                  <a:lnTo>
                    <a:pt x="937" y="131"/>
                  </a:lnTo>
                  <a:lnTo>
                    <a:pt x="914" y="130"/>
                  </a:lnTo>
                  <a:lnTo>
                    <a:pt x="913" y="124"/>
                  </a:lnTo>
                  <a:lnTo>
                    <a:pt x="910" y="118"/>
                  </a:lnTo>
                  <a:lnTo>
                    <a:pt x="909" y="112"/>
                  </a:lnTo>
                  <a:lnTo>
                    <a:pt x="912" y="107"/>
                  </a:lnTo>
                  <a:lnTo>
                    <a:pt x="918" y="105"/>
                  </a:lnTo>
                  <a:lnTo>
                    <a:pt x="926" y="104"/>
                  </a:lnTo>
                  <a:lnTo>
                    <a:pt x="933" y="103"/>
                  </a:lnTo>
                  <a:lnTo>
                    <a:pt x="941" y="101"/>
                  </a:lnTo>
                  <a:lnTo>
                    <a:pt x="948" y="100"/>
                  </a:lnTo>
                  <a:lnTo>
                    <a:pt x="954" y="100"/>
                  </a:lnTo>
                  <a:lnTo>
                    <a:pt x="962" y="99"/>
                  </a:lnTo>
                  <a:lnTo>
                    <a:pt x="969" y="97"/>
                  </a:lnTo>
                  <a:lnTo>
                    <a:pt x="954" y="65"/>
                  </a:lnTo>
                  <a:lnTo>
                    <a:pt x="944" y="66"/>
                  </a:lnTo>
                  <a:lnTo>
                    <a:pt x="933" y="67"/>
                  </a:lnTo>
                  <a:lnTo>
                    <a:pt x="922" y="69"/>
                  </a:lnTo>
                  <a:lnTo>
                    <a:pt x="913" y="70"/>
                  </a:lnTo>
                  <a:lnTo>
                    <a:pt x="903" y="71"/>
                  </a:lnTo>
                  <a:lnTo>
                    <a:pt x="892" y="73"/>
                  </a:lnTo>
                  <a:lnTo>
                    <a:pt x="881" y="74"/>
                  </a:lnTo>
                  <a:lnTo>
                    <a:pt x="871" y="76"/>
                  </a:lnTo>
                  <a:lnTo>
                    <a:pt x="859" y="85"/>
                  </a:lnTo>
                  <a:lnTo>
                    <a:pt x="861" y="103"/>
                  </a:lnTo>
                  <a:lnTo>
                    <a:pt x="861" y="120"/>
                  </a:lnTo>
                  <a:lnTo>
                    <a:pt x="864" y="136"/>
                  </a:lnTo>
                  <a:lnTo>
                    <a:pt x="871" y="151"/>
                  </a:lnTo>
                  <a:lnTo>
                    <a:pt x="1023" y="158"/>
                  </a:lnTo>
                  <a:lnTo>
                    <a:pt x="1030" y="161"/>
                  </a:lnTo>
                  <a:lnTo>
                    <a:pt x="1038" y="164"/>
                  </a:lnTo>
                  <a:lnTo>
                    <a:pt x="1046" y="165"/>
                  </a:lnTo>
                  <a:lnTo>
                    <a:pt x="1054" y="166"/>
                  </a:lnTo>
                  <a:lnTo>
                    <a:pt x="1062" y="168"/>
                  </a:lnTo>
                  <a:lnTo>
                    <a:pt x="1071" y="168"/>
                  </a:lnTo>
                  <a:lnTo>
                    <a:pt x="1079" y="168"/>
                  </a:lnTo>
                  <a:lnTo>
                    <a:pt x="1088" y="168"/>
                  </a:lnTo>
                  <a:lnTo>
                    <a:pt x="1092" y="174"/>
                  </a:lnTo>
                  <a:lnTo>
                    <a:pt x="1094" y="183"/>
                  </a:lnTo>
                  <a:lnTo>
                    <a:pt x="1092" y="191"/>
                  </a:lnTo>
                  <a:lnTo>
                    <a:pt x="1090" y="199"/>
                  </a:lnTo>
                  <a:lnTo>
                    <a:pt x="1070" y="196"/>
                  </a:lnTo>
                  <a:lnTo>
                    <a:pt x="1049" y="193"/>
                  </a:lnTo>
                  <a:lnTo>
                    <a:pt x="1029" y="191"/>
                  </a:lnTo>
                  <a:lnTo>
                    <a:pt x="1007" y="189"/>
                  </a:lnTo>
                  <a:lnTo>
                    <a:pt x="987" y="187"/>
                  </a:lnTo>
                  <a:lnTo>
                    <a:pt x="966" y="185"/>
                  </a:lnTo>
                  <a:lnTo>
                    <a:pt x="946" y="184"/>
                  </a:lnTo>
                  <a:lnTo>
                    <a:pt x="925" y="181"/>
                  </a:lnTo>
                  <a:lnTo>
                    <a:pt x="904" y="180"/>
                  </a:lnTo>
                  <a:lnTo>
                    <a:pt x="884" y="178"/>
                  </a:lnTo>
                  <a:lnTo>
                    <a:pt x="863" y="177"/>
                  </a:lnTo>
                  <a:lnTo>
                    <a:pt x="843" y="174"/>
                  </a:lnTo>
                  <a:lnTo>
                    <a:pt x="822" y="173"/>
                  </a:lnTo>
                  <a:lnTo>
                    <a:pt x="802" y="172"/>
                  </a:lnTo>
                  <a:lnTo>
                    <a:pt x="780" y="169"/>
                  </a:lnTo>
                  <a:lnTo>
                    <a:pt x="760" y="168"/>
                  </a:lnTo>
                  <a:lnTo>
                    <a:pt x="738" y="166"/>
                  </a:lnTo>
                  <a:lnTo>
                    <a:pt x="715" y="165"/>
                  </a:lnTo>
                  <a:lnTo>
                    <a:pt x="693" y="164"/>
                  </a:lnTo>
                  <a:lnTo>
                    <a:pt x="670" y="162"/>
                  </a:lnTo>
                  <a:lnTo>
                    <a:pt x="648" y="161"/>
                  </a:lnTo>
                  <a:lnTo>
                    <a:pt x="625" y="160"/>
                  </a:lnTo>
                  <a:lnTo>
                    <a:pt x="601" y="158"/>
                  </a:lnTo>
                  <a:lnTo>
                    <a:pt x="579" y="155"/>
                  </a:lnTo>
                  <a:lnTo>
                    <a:pt x="556" y="154"/>
                  </a:lnTo>
                  <a:lnTo>
                    <a:pt x="534" y="153"/>
                  </a:lnTo>
                  <a:lnTo>
                    <a:pt x="511" y="150"/>
                  </a:lnTo>
                  <a:lnTo>
                    <a:pt x="487" y="149"/>
                  </a:lnTo>
                  <a:lnTo>
                    <a:pt x="465" y="147"/>
                  </a:lnTo>
                  <a:lnTo>
                    <a:pt x="442" y="145"/>
                  </a:lnTo>
                  <a:lnTo>
                    <a:pt x="418" y="143"/>
                  </a:lnTo>
                  <a:lnTo>
                    <a:pt x="395" y="142"/>
                  </a:lnTo>
                  <a:lnTo>
                    <a:pt x="390" y="136"/>
                  </a:lnTo>
                  <a:lnTo>
                    <a:pt x="390" y="128"/>
                  </a:lnTo>
                  <a:lnTo>
                    <a:pt x="389" y="122"/>
                  </a:lnTo>
                  <a:lnTo>
                    <a:pt x="390" y="113"/>
                  </a:lnTo>
                  <a:lnTo>
                    <a:pt x="395" y="107"/>
                  </a:lnTo>
                  <a:lnTo>
                    <a:pt x="417" y="105"/>
                  </a:lnTo>
                  <a:lnTo>
                    <a:pt x="439" y="103"/>
                  </a:lnTo>
                  <a:lnTo>
                    <a:pt x="461" y="101"/>
                  </a:lnTo>
                  <a:lnTo>
                    <a:pt x="482" y="99"/>
                  </a:lnTo>
                  <a:lnTo>
                    <a:pt x="503" y="97"/>
                  </a:lnTo>
                  <a:lnTo>
                    <a:pt x="524" y="94"/>
                  </a:lnTo>
                  <a:lnTo>
                    <a:pt x="545" y="92"/>
                  </a:lnTo>
                  <a:lnTo>
                    <a:pt x="567" y="89"/>
                  </a:lnTo>
                  <a:lnTo>
                    <a:pt x="588" y="85"/>
                  </a:lnTo>
                  <a:lnTo>
                    <a:pt x="609" y="82"/>
                  </a:lnTo>
                  <a:lnTo>
                    <a:pt x="630" y="80"/>
                  </a:lnTo>
                  <a:lnTo>
                    <a:pt x="652" y="77"/>
                  </a:lnTo>
                  <a:lnTo>
                    <a:pt x="673" y="73"/>
                  </a:lnTo>
                  <a:lnTo>
                    <a:pt x="694" y="70"/>
                  </a:lnTo>
                  <a:lnTo>
                    <a:pt x="715" y="66"/>
                  </a:lnTo>
                  <a:lnTo>
                    <a:pt x="737" y="63"/>
                  </a:lnTo>
                  <a:lnTo>
                    <a:pt x="726" y="48"/>
                  </a:lnTo>
                  <a:lnTo>
                    <a:pt x="706" y="51"/>
                  </a:lnTo>
                  <a:lnTo>
                    <a:pt x="686" y="54"/>
                  </a:lnTo>
                  <a:lnTo>
                    <a:pt x="666" y="57"/>
                  </a:lnTo>
                  <a:lnTo>
                    <a:pt x="646" y="61"/>
                  </a:lnTo>
                  <a:lnTo>
                    <a:pt x="626" y="63"/>
                  </a:lnTo>
                  <a:lnTo>
                    <a:pt x="607" y="67"/>
                  </a:lnTo>
                  <a:lnTo>
                    <a:pt x="587" y="71"/>
                  </a:lnTo>
                  <a:lnTo>
                    <a:pt x="567" y="76"/>
                  </a:lnTo>
                  <a:lnTo>
                    <a:pt x="544" y="76"/>
                  </a:lnTo>
                  <a:lnTo>
                    <a:pt x="522" y="77"/>
                  </a:lnTo>
                  <a:lnTo>
                    <a:pt x="499" y="81"/>
                  </a:lnTo>
                  <a:lnTo>
                    <a:pt x="478" y="85"/>
                  </a:lnTo>
                  <a:lnTo>
                    <a:pt x="455" y="89"/>
                  </a:lnTo>
                  <a:lnTo>
                    <a:pt x="433" y="90"/>
                  </a:lnTo>
                  <a:lnTo>
                    <a:pt x="410" y="90"/>
                  </a:lnTo>
                  <a:lnTo>
                    <a:pt x="388" y="85"/>
                  </a:lnTo>
                  <a:lnTo>
                    <a:pt x="385" y="76"/>
                  </a:lnTo>
                  <a:lnTo>
                    <a:pt x="377" y="71"/>
                  </a:lnTo>
                  <a:lnTo>
                    <a:pt x="369" y="69"/>
                  </a:lnTo>
                  <a:lnTo>
                    <a:pt x="366" y="59"/>
                  </a:lnTo>
                  <a:lnTo>
                    <a:pt x="361" y="54"/>
                  </a:lnTo>
                  <a:lnTo>
                    <a:pt x="356" y="48"/>
                  </a:lnTo>
                  <a:lnTo>
                    <a:pt x="349" y="44"/>
                  </a:lnTo>
                  <a:lnTo>
                    <a:pt x="341" y="44"/>
                  </a:lnTo>
                  <a:lnTo>
                    <a:pt x="333" y="51"/>
                  </a:lnTo>
                  <a:lnTo>
                    <a:pt x="333" y="59"/>
                  </a:lnTo>
                  <a:lnTo>
                    <a:pt x="332" y="69"/>
                  </a:lnTo>
                  <a:lnTo>
                    <a:pt x="325" y="76"/>
                  </a:lnTo>
                  <a:lnTo>
                    <a:pt x="321" y="74"/>
                  </a:lnTo>
                  <a:lnTo>
                    <a:pt x="318" y="70"/>
                  </a:lnTo>
                  <a:lnTo>
                    <a:pt x="315" y="69"/>
                  </a:lnTo>
                  <a:lnTo>
                    <a:pt x="309" y="69"/>
                  </a:lnTo>
                  <a:lnTo>
                    <a:pt x="305" y="80"/>
                  </a:lnTo>
                  <a:lnTo>
                    <a:pt x="304" y="92"/>
                  </a:lnTo>
                  <a:lnTo>
                    <a:pt x="304" y="107"/>
                  </a:lnTo>
                  <a:lnTo>
                    <a:pt x="304" y="120"/>
                  </a:lnTo>
                  <a:lnTo>
                    <a:pt x="295" y="128"/>
                  </a:lnTo>
                  <a:lnTo>
                    <a:pt x="283" y="132"/>
                  </a:lnTo>
                  <a:lnTo>
                    <a:pt x="273" y="139"/>
                  </a:lnTo>
                  <a:lnTo>
                    <a:pt x="269" y="151"/>
                  </a:lnTo>
                  <a:lnTo>
                    <a:pt x="276" y="157"/>
                  </a:lnTo>
                  <a:lnTo>
                    <a:pt x="285" y="161"/>
                  </a:lnTo>
                  <a:lnTo>
                    <a:pt x="295" y="164"/>
                  </a:lnTo>
                  <a:lnTo>
                    <a:pt x="304" y="162"/>
                  </a:lnTo>
                  <a:lnTo>
                    <a:pt x="305" y="177"/>
                  </a:lnTo>
                  <a:lnTo>
                    <a:pt x="312" y="188"/>
                  </a:lnTo>
                  <a:lnTo>
                    <a:pt x="320" y="197"/>
                  </a:lnTo>
                  <a:lnTo>
                    <a:pt x="328" y="208"/>
                  </a:lnTo>
                  <a:lnTo>
                    <a:pt x="311" y="253"/>
                  </a:lnTo>
                  <a:lnTo>
                    <a:pt x="293" y="298"/>
                  </a:lnTo>
                  <a:lnTo>
                    <a:pt x="279" y="344"/>
                  </a:lnTo>
                  <a:lnTo>
                    <a:pt x="264" y="390"/>
                  </a:lnTo>
                  <a:lnTo>
                    <a:pt x="251" y="436"/>
                  </a:lnTo>
                  <a:lnTo>
                    <a:pt x="238" y="483"/>
                  </a:lnTo>
                  <a:lnTo>
                    <a:pt x="224" y="529"/>
                  </a:lnTo>
                  <a:lnTo>
                    <a:pt x="211" y="577"/>
                  </a:lnTo>
                  <a:lnTo>
                    <a:pt x="203" y="597"/>
                  </a:lnTo>
                  <a:lnTo>
                    <a:pt x="196" y="617"/>
                  </a:lnTo>
                  <a:lnTo>
                    <a:pt x="190" y="638"/>
                  </a:lnTo>
                  <a:lnTo>
                    <a:pt x="183" y="658"/>
                  </a:lnTo>
                  <a:lnTo>
                    <a:pt x="176" y="678"/>
                  </a:lnTo>
                  <a:lnTo>
                    <a:pt x="170" y="699"/>
                  </a:lnTo>
                  <a:lnTo>
                    <a:pt x="163" y="720"/>
                  </a:lnTo>
                  <a:lnTo>
                    <a:pt x="157" y="741"/>
                  </a:lnTo>
                  <a:lnTo>
                    <a:pt x="161" y="741"/>
                  </a:lnTo>
                  <a:lnTo>
                    <a:pt x="165" y="742"/>
                  </a:lnTo>
                  <a:lnTo>
                    <a:pt x="169" y="742"/>
                  </a:lnTo>
                  <a:lnTo>
                    <a:pt x="172" y="743"/>
                  </a:lnTo>
                  <a:lnTo>
                    <a:pt x="183" y="711"/>
                  </a:lnTo>
                  <a:lnTo>
                    <a:pt x="195" y="680"/>
                  </a:lnTo>
                  <a:lnTo>
                    <a:pt x="206" y="647"/>
                  </a:lnTo>
                  <a:lnTo>
                    <a:pt x="216" y="615"/>
                  </a:lnTo>
                  <a:lnTo>
                    <a:pt x="227" y="582"/>
                  </a:lnTo>
                  <a:lnTo>
                    <a:pt x="238" y="550"/>
                  </a:lnTo>
                  <a:lnTo>
                    <a:pt x="247" y="517"/>
                  </a:lnTo>
                  <a:lnTo>
                    <a:pt x="256" y="485"/>
                  </a:lnTo>
                  <a:lnTo>
                    <a:pt x="337" y="253"/>
                  </a:lnTo>
                  <a:lnTo>
                    <a:pt x="341" y="257"/>
                  </a:lnTo>
                  <a:lnTo>
                    <a:pt x="336" y="340"/>
                  </a:lnTo>
                  <a:lnTo>
                    <a:pt x="329" y="421"/>
                  </a:lnTo>
                  <a:lnTo>
                    <a:pt x="322" y="502"/>
                  </a:lnTo>
                  <a:lnTo>
                    <a:pt x="316" y="582"/>
                  </a:lnTo>
                  <a:lnTo>
                    <a:pt x="308" y="664"/>
                  </a:lnTo>
                  <a:lnTo>
                    <a:pt x="300" y="745"/>
                  </a:lnTo>
                  <a:lnTo>
                    <a:pt x="292" y="826"/>
                  </a:lnTo>
                  <a:lnTo>
                    <a:pt x="285" y="909"/>
                  </a:lnTo>
                  <a:lnTo>
                    <a:pt x="281" y="913"/>
                  </a:lnTo>
                  <a:lnTo>
                    <a:pt x="260" y="913"/>
                  </a:lnTo>
                  <a:lnTo>
                    <a:pt x="240" y="914"/>
                  </a:lnTo>
                  <a:lnTo>
                    <a:pt x="219" y="916"/>
                  </a:lnTo>
                  <a:lnTo>
                    <a:pt x="198" y="918"/>
                  </a:lnTo>
                  <a:lnTo>
                    <a:pt x="178" y="921"/>
                  </a:lnTo>
                  <a:lnTo>
                    <a:pt x="157" y="925"/>
                  </a:lnTo>
                  <a:lnTo>
                    <a:pt x="137" y="928"/>
                  </a:lnTo>
                  <a:lnTo>
                    <a:pt x="117" y="932"/>
                  </a:lnTo>
                  <a:lnTo>
                    <a:pt x="122" y="910"/>
                  </a:lnTo>
                  <a:lnTo>
                    <a:pt x="127" y="888"/>
                  </a:lnTo>
                  <a:lnTo>
                    <a:pt x="133" y="867"/>
                  </a:lnTo>
                  <a:lnTo>
                    <a:pt x="139" y="845"/>
                  </a:lnTo>
                  <a:lnTo>
                    <a:pt x="146" y="823"/>
                  </a:lnTo>
                  <a:lnTo>
                    <a:pt x="153" y="802"/>
                  </a:lnTo>
                  <a:lnTo>
                    <a:pt x="159" y="780"/>
                  </a:lnTo>
                  <a:lnTo>
                    <a:pt x="167" y="758"/>
                  </a:lnTo>
                  <a:lnTo>
                    <a:pt x="150" y="758"/>
                  </a:lnTo>
                  <a:lnTo>
                    <a:pt x="139" y="795"/>
                  </a:lnTo>
                  <a:lnTo>
                    <a:pt x="127" y="833"/>
                  </a:lnTo>
                  <a:lnTo>
                    <a:pt x="117" y="869"/>
                  </a:lnTo>
                  <a:lnTo>
                    <a:pt x="105" y="905"/>
                  </a:lnTo>
                  <a:lnTo>
                    <a:pt x="93" y="941"/>
                  </a:lnTo>
                  <a:lnTo>
                    <a:pt x="80" y="976"/>
                  </a:lnTo>
                  <a:lnTo>
                    <a:pt x="66" y="1012"/>
                  </a:lnTo>
                  <a:lnTo>
                    <a:pt x="52" y="1047"/>
                  </a:lnTo>
                  <a:lnTo>
                    <a:pt x="44" y="1044"/>
                  </a:lnTo>
                  <a:lnTo>
                    <a:pt x="36" y="1040"/>
                  </a:lnTo>
                  <a:lnTo>
                    <a:pt x="30" y="1035"/>
                  </a:lnTo>
                  <a:lnTo>
                    <a:pt x="24" y="1028"/>
                  </a:lnTo>
                  <a:lnTo>
                    <a:pt x="21" y="1024"/>
                  </a:lnTo>
                  <a:lnTo>
                    <a:pt x="19" y="1018"/>
                  </a:lnTo>
                  <a:lnTo>
                    <a:pt x="17" y="1013"/>
                  </a:lnTo>
                  <a:lnTo>
                    <a:pt x="23" y="1009"/>
                  </a:lnTo>
                  <a:lnTo>
                    <a:pt x="29" y="1013"/>
                  </a:lnTo>
                  <a:lnTo>
                    <a:pt x="33" y="1020"/>
                  </a:lnTo>
                  <a:lnTo>
                    <a:pt x="37" y="1027"/>
                  </a:lnTo>
                  <a:lnTo>
                    <a:pt x="42" y="1032"/>
                  </a:lnTo>
                  <a:lnTo>
                    <a:pt x="50" y="1013"/>
                  </a:lnTo>
                  <a:lnTo>
                    <a:pt x="58" y="994"/>
                  </a:lnTo>
                  <a:lnTo>
                    <a:pt x="62" y="975"/>
                  </a:lnTo>
                  <a:lnTo>
                    <a:pt x="64" y="956"/>
                  </a:lnTo>
                  <a:lnTo>
                    <a:pt x="54" y="959"/>
                  </a:lnTo>
                  <a:lnTo>
                    <a:pt x="45" y="962"/>
                  </a:lnTo>
                  <a:lnTo>
                    <a:pt x="36" y="966"/>
                  </a:lnTo>
                  <a:lnTo>
                    <a:pt x="26" y="970"/>
                  </a:lnTo>
                  <a:lnTo>
                    <a:pt x="19" y="976"/>
                  </a:lnTo>
                  <a:lnTo>
                    <a:pt x="12" y="983"/>
                  </a:lnTo>
                  <a:lnTo>
                    <a:pt x="7" y="991"/>
                  </a:lnTo>
                  <a:lnTo>
                    <a:pt x="3" y="1001"/>
                  </a:lnTo>
                  <a:lnTo>
                    <a:pt x="0" y="1017"/>
                  </a:lnTo>
                  <a:lnTo>
                    <a:pt x="3" y="1032"/>
                  </a:lnTo>
                  <a:lnTo>
                    <a:pt x="9" y="1046"/>
                  </a:lnTo>
                  <a:lnTo>
                    <a:pt x="19" y="1059"/>
                  </a:lnTo>
                  <a:lnTo>
                    <a:pt x="32" y="1069"/>
                  </a:lnTo>
                  <a:lnTo>
                    <a:pt x="46" y="1078"/>
                  </a:lnTo>
                  <a:lnTo>
                    <a:pt x="60" y="1088"/>
                  </a:lnTo>
                  <a:lnTo>
                    <a:pt x="74" y="1094"/>
                  </a:lnTo>
                  <a:lnTo>
                    <a:pt x="89" y="1102"/>
                  </a:lnTo>
                  <a:lnTo>
                    <a:pt x="103" y="1109"/>
                  </a:lnTo>
                  <a:lnTo>
                    <a:pt x="119" y="1115"/>
                  </a:lnTo>
                  <a:lnTo>
                    <a:pt x="134" y="1121"/>
                  </a:lnTo>
                  <a:lnTo>
                    <a:pt x="150" y="1127"/>
                  </a:lnTo>
                  <a:lnTo>
                    <a:pt x="166" y="1131"/>
                  </a:lnTo>
                  <a:lnTo>
                    <a:pt x="180" y="1136"/>
                  </a:lnTo>
                  <a:lnTo>
                    <a:pt x="196" y="1140"/>
                  </a:lnTo>
                  <a:lnTo>
                    <a:pt x="212" y="1144"/>
                  </a:lnTo>
                  <a:lnTo>
                    <a:pt x="228" y="1149"/>
                  </a:lnTo>
                  <a:lnTo>
                    <a:pt x="244" y="1151"/>
                  </a:lnTo>
                  <a:lnTo>
                    <a:pt x="260" y="1155"/>
                  </a:lnTo>
                  <a:lnTo>
                    <a:pt x="281" y="1155"/>
                  </a:lnTo>
                  <a:lnTo>
                    <a:pt x="304" y="1155"/>
                  </a:lnTo>
                  <a:lnTo>
                    <a:pt x="326" y="1155"/>
                  </a:lnTo>
                  <a:lnTo>
                    <a:pt x="349" y="1155"/>
                  </a:lnTo>
                  <a:lnTo>
                    <a:pt x="370" y="1155"/>
                  </a:lnTo>
                  <a:lnTo>
                    <a:pt x="393" y="1154"/>
                  </a:lnTo>
                  <a:lnTo>
                    <a:pt x="414" y="1153"/>
                  </a:lnTo>
                  <a:lnTo>
                    <a:pt x="434" y="1150"/>
                  </a:lnTo>
                  <a:lnTo>
                    <a:pt x="451" y="1147"/>
                  </a:lnTo>
                  <a:lnTo>
                    <a:pt x="468" y="1146"/>
                  </a:lnTo>
                  <a:lnTo>
                    <a:pt x="486" y="1143"/>
                  </a:lnTo>
                  <a:lnTo>
                    <a:pt x="503" y="1139"/>
                  </a:lnTo>
                  <a:lnTo>
                    <a:pt x="519" y="1136"/>
                  </a:lnTo>
                  <a:lnTo>
                    <a:pt x="536" y="1131"/>
                  </a:lnTo>
                  <a:lnTo>
                    <a:pt x="552" y="1127"/>
                  </a:lnTo>
                  <a:lnTo>
                    <a:pt x="568" y="1120"/>
                  </a:lnTo>
                  <a:lnTo>
                    <a:pt x="588" y="1113"/>
                  </a:lnTo>
                  <a:lnTo>
                    <a:pt x="611" y="1105"/>
                  </a:lnTo>
                  <a:lnTo>
                    <a:pt x="632" y="1096"/>
                  </a:lnTo>
                  <a:lnTo>
                    <a:pt x="652" y="1083"/>
                  </a:lnTo>
                  <a:lnTo>
                    <a:pt x="670" y="1070"/>
                  </a:lnTo>
                  <a:lnTo>
                    <a:pt x="685" y="1054"/>
                  </a:lnTo>
                  <a:lnTo>
                    <a:pt x="695" y="1035"/>
                  </a:lnTo>
                  <a:lnTo>
                    <a:pt x="701" y="1012"/>
                  </a:lnTo>
                  <a:lnTo>
                    <a:pt x="690" y="999"/>
                  </a:lnTo>
                  <a:lnTo>
                    <a:pt x="680" y="990"/>
                  </a:lnTo>
                  <a:lnTo>
                    <a:pt x="666" y="981"/>
                  </a:lnTo>
                  <a:lnTo>
                    <a:pt x="654" y="972"/>
                  </a:lnTo>
                  <a:lnTo>
                    <a:pt x="640" y="964"/>
                  </a:lnTo>
                  <a:lnTo>
                    <a:pt x="626" y="957"/>
                  </a:lnTo>
                  <a:lnTo>
                    <a:pt x="612" y="951"/>
                  </a:lnTo>
                  <a:lnTo>
                    <a:pt x="599" y="944"/>
                  </a:lnTo>
                  <a:lnTo>
                    <a:pt x="597" y="940"/>
                  </a:lnTo>
                  <a:lnTo>
                    <a:pt x="579" y="937"/>
                  </a:lnTo>
                  <a:lnTo>
                    <a:pt x="588" y="968"/>
                  </a:lnTo>
                  <a:lnTo>
                    <a:pt x="597" y="998"/>
                  </a:lnTo>
                  <a:lnTo>
                    <a:pt x="605" y="1029"/>
                  </a:lnTo>
                  <a:lnTo>
                    <a:pt x="613" y="1060"/>
                  </a:lnTo>
                  <a:lnTo>
                    <a:pt x="581" y="1067"/>
                  </a:lnTo>
                  <a:lnTo>
                    <a:pt x="548" y="1074"/>
                  </a:lnTo>
                  <a:lnTo>
                    <a:pt x="515" y="1079"/>
                  </a:lnTo>
                  <a:lnTo>
                    <a:pt x="480" y="1085"/>
                  </a:lnTo>
                  <a:lnTo>
                    <a:pt x="447" y="1088"/>
                  </a:lnTo>
                  <a:lnTo>
                    <a:pt x="411" y="1090"/>
                  </a:lnTo>
                  <a:lnTo>
                    <a:pt x="377" y="1093"/>
                  </a:lnTo>
                  <a:lnTo>
                    <a:pt x="342" y="1093"/>
                  </a:lnTo>
                  <a:lnTo>
                    <a:pt x="308" y="1092"/>
                  </a:lnTo>
                  <a:lnTo>
                    <a:pt x="273" y="1090"/>
                  </a:lnTo>
                  <a:lnTo>
                    <a:pt x="239" y="1088"/>
                  </a:lnTo>
                  <a:lnTo>
                    <a:pt x="204" y="1083"/>
                  </a:lnTo>
                  <a:lnTo>
                    <a:pt x="171" y="1078"/>
                  </a:lnTo>
                  <a:lnTo>
                    <a:pt x="139" y="1071"/>
                  </a:lnTo>
                  <a:lnTo>
                    <a:pt x="106" y="1065"/>
                  </a:lnTo>
                  <a:lnTo>
                    <a:pt x="76" y="1055"/>
                  </a:lnTo>
                  <a:lnTo>
                    <a:pt x="76" y="1052"/>
                  </a:lnTo>
                  <a:lnTo>
                    <a:pt x="102" y="1048"/>
                  </a:lnTo>
                  <a:lnTo>
                    <a:pt x="127" y="1043"/>
                  </a:lnTo>
                  <a:lnTo>
                    <a:pt x="154" y="1039"/>
                  </a:lnTo>
                  <a:lnTo>
                    <a:pt x="182" y="1035"/>
                  </a:lnTo>
                  <a:lnTo>
                    <a:pt x="208" y="1032"/>
                  </a:lnTo>
                  <a:lnTo>
                    <a:pt x="235" y="1029"/>
                  </a:lnTo>
                  <a:lnTo>
                    <a:pt x="263" y="1027"/>
                  </a:lnTo>
                  <a:lnTo>
                    <a:pt x="289" y="1024"/>
                  </a:lnTo>
                  <a:lnTo>
                    <a:pt x="317" y="1023"/>
                  </a:lnTo>
                  <a:lnTo>
                    <a:pt x="345" y="1021"/>
                  </a:lnTo>
                  <a:lnTo>
                    <a:pt x="373" y="1021"/>
                  </a:lnTo>
                  <a:lnTo>
                    <a:pt x="401" y="1021"/>
                  </a:lnTo>
                  <a:lnTo>
                    <a:pt x="427" y="1023"/>
                  </a:lnTo>
                  <a:lnTo>
                    <a:pt x="455" y="1024"/>
                  </a:lnTo>
                  <a:lnTo>
                    <a:pt x="483" y="1025"/>
                  </a:lnTo>
                  <a:lnTo>
                    <a:pt x="511" y="1028"/>
                  </a:lnTo>
                  <a:lnTo>
                    <a:pt x="515" y="1023"/>
                  </a:lnTo>
                  <a:lnTo>
                    <a:pt x="500" y="1016"/>
                  </a:lnTo>
                  <a:lnTo>
                    <a:pt x="484" y="1010"/>
                  </a:lnTo>
                  <a:lnTo>
                    <a:pt x="467" y="1008"/>
                  </a:lnTo>
                  <a:lnTo>
                    <a:pt x="450" y="1006"/>
                  </a:lnTo>
                  <a:lnTo>
                    <a:pt x="433" y="1005"/>
                  </a:lnTo>
                  <a:lnTo>
                    <a:pt x="415" y="1004"/>
                  </a:lnTo>
                  <a:lnTo>
                    <a:pt x="398" y="1002"/>
                  </a:lnTo>
                  <a:lnTo>
                    <a:pt x="381" y="999"/>
                  </a:lnTo>
                  <a:lnTo>
                    <a:pt x="366" y="999"/>
                  </a:lnTo>
                  <a:lnTo>
                    <a:pt x="353" y="999"/>
                  </a:lnTo>
                  <a:lnTo>
                    <a:pt x="338" y="999"/>
                  </a:lnTo>
                  <a:lnTo>
                    <a:pt x="322" y="999"/>
                  </a:lnTo>
                  <a:lnTo>
                    <a:pt x="308" y="999"/>
                  </a:lnTo>
                  <a:lnTo>
                    <a:pt x="293" y="999"/>
                  </a:lnTo>
                  <a:lnTo>
                    <a:pt x="277" y="1001"/>
                  </a:lnTo>
                  <a:lnTo>
                    <a:pt x="263" y="1001"/>
                  </a:lnTo>
                  <a:lnTo>
                    <a:pt x="247" y="1001"/>
                  </a:lnTo>
                  <a:lnTo>
                    <a:pt x="232" y="1002"/>
                  </a:lnTo>
                  <a:lnTo>
                    <a:pt x="216" y="1002"/>
                  </a:lnTo>
                  <a:lnTo>
                    <a:pt x="202" y="1002"/>
                  </a:lnTo>
                  <a:lnTo>
                    <a:pt x="186" y="1004"/>
                  </a:lnTo>
                  <a:lnTo>
                    <a:pt x="171" y="1004"/>
                  </a:lnTo>
                  <a:lnTo>
                    <a:pt x="157" y="1005"/>
                  </a:lnTo>
                  <a:lnTo>
                    <a:pt x="142" y="1005"/>
                  </a:lnTo>
                  <a:lnTo>
                    <a:pt x="163" y="998"/>
                  </a:lnTo>
                  <a:lnTo>
                    <a:pt x="184" y="993"/>
                  </a:lnTo>
                  <a:lnTo>
                    <a:pt x="207" y="989"/>
                  </a:lnTo>
                  <a:lnTo>
                    <a:pt x="230" y="985"/>
                  </a:lnTo>
                  <a:lnTo>
                    <a:pt x="253" y="982"/>
                  </a:lnTo>
                  <a:lnTo>
                    <a:pt x="277" y="979"/>
                  </a:lnTo>
                  <a:lnTo>
                    <a:pt x="301" y="979"/>
                  </a:lnTo>
                  <a:lnTo>
                    <a:pt x="326" y="978"/>
                  </a:lnTo>
                  <a:lnTo>
                    <a:pt x="350" y="978"/>
                  </a:lnTo>
                  <a:lnTo>
                    <a:pt x="376" y="978"/>
                  </a:lnTo>
                  <a:lnTo>
                    <a:pt x="399" y="979"/>
                  </a:lnTo>
                  <a:lnTo>
                    <a:pt x="425" y="981"/>
                  </a:lnTo>
                  <a:lnTo>
                    <a:pt x="449" y="982"/>
                  </a:lnTo>
                  <a:lnTo>
                    <a:pt x="472" y="983"/>
                  </a:lnTo>
                  <a:lnTo>
                    <a:pt x="495" y="986"/>
                  </a:lnTo>
                  <a:lnTo>
                    <a:pt x="518" y="987"/>
                  </a:lnTo>
                  <a:lnTo>
                    <a:pt x="519" y="986"/>
                  </a:lnTo>
                  <a:lnTo>
                    <a:pt x="522" y="983"/>
                  </a:lnTo>
                  <a:lnTo>
                    <a:pt x="523" y="981"/>
                  </a:lnTo>
                  <a:lnTo>
                    <a:pt x="523" y="978"/>
                  </a:lnTo>
                  <a:lnTo>
                    <a:pt x="516" y="974"/>
                  </a:lnTo>
                  <a:lnTo>
                    <a:pt x="510" y="972"/>
                  </a:lnTo>
                  <a:lnTo>
                    <a:pt x="503" y="972"/>
                  </a:lnTo>
                  <a:lnTo>
                    <a:pt x="498" y="968"/>
                  </a:lnTo>
                  <a:lnTo>
                    <a:pt x="476" y="964"/>
                  </a:lnTo>
                  <a:lnTo>
                    <a:pt x="457" y="962"/>
                  </a:lnTo>
                  <a:lnTo>
                    <a:pt x="435" y="959"/>
                  </a:lnTo>
                  <a:lnTo>
                    <a:pt x="414" y="957"/>
                  </a:lnTo>
                  <a:lnTo>
                    <a:pt x="394" y="956"/>
                  </a:lnTo>
                  <a:lnTo>
                    <a:pt x="373" y="956"/>
                  </a:lnTo>
                  <a:lnTo>
                    <a:pt x="352" y="956"/>
                  </a:lnTo>
                  <a:lnTo>
                    <a:pt x="330" y="956"/>
                  </a:lnTo>
                  <a:lnTo>
                    <a:pt x="309" y="956"/>
                  </a:lnTo>
                  <a:lnTo>
                    <a:pt x="288" y="957"/>
                  </a:lnTo>
                  <a:lnTo>
                    <a:pt x="267" y="959"/>
                  </a:lnTo>
                  <a:lnTo>
                    <a:pt x="245" y="959"/>
                  </a:lnTo>
                  <a:lnTo>
                    <a:pt x="224" y="960"/>
                  </a:lnTo>
                  <a:lnTo>
                    <a:pt x="203" y="962"/>
                  </a:lnTo>
                  <a:lnTo>
                    <a:pt x="182" y="963"/>
                  </a:lnTo>
                  <a:lnTo>
                    <a:pt x="161" y="963"/>
                  </a:lnTo>
                  <a:lnTo>
                    <a:pt x="183" y="959"/>
                  </a:lnTo>
                  <a:lnTo>
                    <a:pt x="208" y="955"/>
                  </a:lnTo>
                  <a:lnTo>
                    <a:pt x="234" y="951"/>
                  </a:lnTo>
                  <a:lnTo>
                    <a:pt x="260" y="947"/>
                  </a:lnTo>
                  <a:lnTo>
                    <a:pt x="287" y="945"/>
                  </a:lnTo>
                  <a:lnTo>
                    <a:pt x="315" y="944"/>
                  </a:lnTo>
                  <a:lnTo>
                    <a:pt x="341" y="944"/>
                  </a:lnTo>
                  <a:lnTo>
                    <a:pt x="366" y="947"/>
                  </a:lnTo>
                  <a:lnTo>
                    <a:pt x="392" y="943"/>
                  </a:lnTo>
                  <a:lnTo>
                    <a:pt x="417" y="941"/>
                  </a:lnTo>
                  <a:lnTo>
                    <a:pt x="442" y="943"/>
                  </a:lnTo>
                  <a:lnTo>
                    <a:pt x="467" y="945"/>
                  </a:lnTo>
                  <a:lnTo>
                    <a:pt x="492" y="949"/>
                  </a:lnTo>
                  <a:lnTo>
                    <a:pt x="516" y="953"/>
                  </a:lnTo>
                  <a:lnTo>
                    <a:pt x="541" y="957"/>
                  </a:lnTo>
                  <a:lnTo>
                    <a:pt x="567" y="960"/>
                  </a:lnTo>
                  <a:lnTo>
                    <a:pt x="568" y="953"/>
                  </a:lnTo>
                  <a:lnTo>
                    <a:pt x="567" y="947"/>
                  </a:lnTo>
                  <a:lnTo>
                    <a:pt x="564" y="941"/>
                  </a:lnTo>
                  <a:lnTo>
                    <a:pt x="559" y="936"/>
                  </a:lnTo>
                  <a:lnTo>
                    <a:pt x="548" y="934"/>
                  </a:lnTo>
                  <a:lnTo>
                    <a:pt x="543" y="932"/>
                  </a:lnTo>
                  <a:lnTo>
                    <a:pt x="530" y="929"/>
                  </a:lnTo>
                  <a:lnTo>
                    <a:pt x="518" y="928"/>
                  </a:lnTo>
                  <a:lnTo>
                    <a:pt x="504" y="925"/>
                  </a:lnTo>
                  <a:lnTo>
                    <a:pt x="491" y="924"/>
                  </a:lnTo>
                  <a:lnTo>
                    <a:pt x="478" y="921"/>
                  </a:lnTo>
                  <a:lnTo>
                    <a:pt x="463" y="920"/>
                  </a:lnTo>
                  <a:lnTo>
                    <a:pt x="450" y="918"/>
                  </a:lnTo>
                  <a:lnTo>
                    <a:pt x="437" y="917"/>
                  </a:lnTo>
                  <a:lnTo>
                    <a:pt x="422" y="917"/>
                  </a:lnTo>
                  <a:lnTo>
                    <a:pt x="409" y="916"/>
                  </a:lnTo>
                  <a:lnTo>
                    <a:pt x="394" y="916"/>
                  </a:lnTo>
                  <a:lnTo>
                    <a:pt x="381" y="916"/>
                  </a:lnTo>
                  <a:lnTo>
                    <a:pt x="366" y="916"/>
                  </a:lnTo>
                  <a:lnTo>
                    <a:pt x="352" y="916"/>
                  </a:lnTo>
                  <a:lnTo>
                    <a:pt x="338" y="916"/>
                  </a:lnTo>
                  <a:lnTo>
                    <a:pt x="324" y="916"/>
                  </a:lnTo>
                  <a:lnTo>
                    <a:pt x="316" y="909"/>
                  </a:lnTo>
                  <a:lnTo>
                    <a:pt x="321" y="784"/>
                  </a:lnTo>
                  <a:lnTo>
                    <a:pt x="329" y="662"/>
                  </a:lnTo>
                  <a:lnTo>
                    <a:pt x="340" y="539"/>
                  </a:lnTo>
                  <a:lnTo>
                    <a:pt x="350" y="416"/>
                  </a:lnTo>
                  <a:lnTo>
                    <a:pt x="365" y="284"/>
                  </a:lnTo>
                  <a:lnTo>
                    <a:pt x="378" y="319"/>
                  </a:lnTo>
                  <a:lnTo>
                    <a:pt x="390" y="353"/>
                  </a:lnTo>
                  <a:lnTo>
                    <a:pt x="401" y="388"/>
                  </a:lnTo>
                  <a:lnTo>
                    <a:pt x="413" y="424"/>
                  </a:lnTo>
                  <a:lnTo>
                    <a:pt x="423" y="459"/>
                  </a:lnTo>
                  <a:lnTo>
                    <a:pt x="435" y="494"/>
                  </a:lnTo>
                  <a:lnTo>
                    <a:pt x="449" y="529"/>
                  </a:lnTo>
                  <a:lnTo>
                    <a:pt x="462" y="563"/>
                  </a:lnTo>
                  <a:lnTo>
                    <a:pt x="465" y="584"/>
                  </a:lnTo>
                  <a:lnTo>
                    <a:pt x="476" y="626"/>
                  </a:lnTo>
                  <a:lnTo>
                    <a:pt x="488" y="666"/>
                  </a:lnTo>
                  <a:lnTo>
                    <a:pt x="502" y="707"/>
                  </a:lnTo>
                  <a:lnTo>
                    <a:pt x="515" y="748"/>
                  </a:lnTo>
                  <a:lnTo>
                    <a:pt x="528" y="788"/>
                  </a:lnTo>
                  <a:lnTo>
                    <a:pt x="541" y="827"/>
                  </a:lnTo>
                  <a:lnTo>
                    <a:pt x="556" y="868"/>
                  </a:lnTo>
                  <a:lnTo>
                    <a:pt x="569" y="909"/>
                  </a:lnTo>
                  <a:lnTo>
                    <a:pt x="588" y="907"/>
                  </a:lnTo>
                  <a:lnTo>
                    <a:pt x="551" y="790"/>
                  </a:lnTo>
                  <a:lnTo>
                    <a:pt x="535" y="745"/>
                  </a:lnTo>
                  <a:lnTo>
                    <a:pt x="519" y="699"/>
                  </a:lnTo>
                  <a:lnTo>
                    <a:pt x="503" y="653"/>
                  </a:lnTo>
                  <a:lnTo>
                    <a:pt x="488" y="607"/>
                  </a:lnTo>
                  <a:lnTo>
                    <a:pt x="474" y="561"/>
                  </a:lnTo>
                  <a:lnTo>
                    <a:pt x="459" y="514"/>
                  </a:lnTo>
                  <a:lnTo>
                    <a:pt x="446" y="467"/>
                  </a:lnTo>
                  <a:lnTo>
                    <a:pt x="431" y="421"/>
                  </a:lnTo>
                  <a:lnTo>
                    <a:pt x="419" y="397"/>
                  </a:lnTo>
                  <a:lnTo>
                    <a:pt x="410" y="372"/>
                  </a:lnTo>
                  <a:lnTo>
                    <a:pt x="402" y="346"/>
                  </a:lnTo>
                  <a:lnTo>
                    <a:pt x="395" y="319"/>
                  </a:lnTo>
                  <a:lnTo>
                    <a:pt x="390" y="294"/>
                  </a:lnTo>
                  <a:lnTo>
                    <a:pt x="385" y="267"/>
                  </a:lnTo>
                  <a:lnTo>
                    <a:pt x="380" y="239"/>
                  </a:lnTo>
                  <a:lnTo>
                    <a:pt x="373" y="214"/>
                  </a:lnTo>
                  <a:lnTo>
                    <a:pt x="382" y="204"/>
                  </a:lnTo>
                  <a:lnTo>
                    <a:pt x="385" y="192"/>
                  </a:lnTo>
                  <a:lnTo>
                    <a:pt x="386" y="178"/>
                  </a:lnTo>
                  <a:lnTo>
                    <a:pt x="390" y="168"/>
                  </a:lnTo>
                  <a:lnTo>
                    <a:pt x="406" y="169"/>
                  </a:lnTo>
                  <a:lnTo>
                    <a:pt x="422" y="170"/>
                  </a:lnTo>
                  <a:lnTo>
                    <a:pt x="438" y="172"/>
                  </a:lnTo>
                  <a:lnTo>
                    <a:pt x="454" y="173"/>
                  </a:lnTo>
                  <a:lnTo>
                    <a:pt x="470" y="174"/>
                  </a:lnTo>
                  <a:lnTo>
                    <a:pt x="486" y="176"/>
                  </a:lnTo>
                  <a:lnTo>
                    <a:pt x="502" y="177"/>
                  </a:lnTo>
                  <a:lnTo>
                    <a:pt x="518" y="180"/>
                  </a:lnTo>
                  <a:lnTo>
                    <a:pt x="532" y="181"/>
                  </a:lnTo>
                  <a:lnTo>
                    <a:pt x="548" y="183"/>
                  </a:lnTo>
                  <a:lnTo>
                    <a:pt x="564" y="185"/>
                  </a:lnTo>
                  <a:lnTo>
                    <a:pt x="580" y="187"/>
                  </a:lnTo>
                  <a:lnTo>
                    <a:pt x="596" y="188"/>
                  </a:lnTo>
                  <a:lnTo>
                    <a:pt x="612" y="191"/>
                  </a:lnTo>
                  <a:lnTo>
                    <a:pt x="628" y="192"/>
                  </a:lnTo>
                  <a:lnTo>
                    <a:pt x="644" y="193"/>
                  </a:lnTo>
                  <a:lnTo>
                    <a:pt x="673" y="193"/>
                  </a:lnTo>
                  <a:lnTo>
                    <a:pt x="701" y="195"/>
                  </a:lnTo>
                  <a:lnTo>
                    <a:pt x="730" y="196"/>
                  </a:lnTo>
                  <a:lnTo>
                    <a:pt x="758" y="197"/>
                  </a:lnTo>
                  <a:lnTo>
                    <a:pt x="786" y="200"/>
                  </a:lnTo>
                  <a:lnTo>
                    <a:pt x="812" y="202"/>
                  </a:lnTo>
                  <a:lnTo>
                    <a:pt x="840" y="204"/>
                  </a:lnTo>
                  <a:lnTo>
                    <a:pt x="868" y="207"/>
                  </a:lnTo>
                  <a:lnTo>
                    <a:pt x="895" y="210"/>
                  </a:lnTo>
                  <a:lnTo>
                    <a:pt x="922" y="212"/>
                  </a:lnTo>
                  <a:lnTo>
                    <a:pt x="950" y="215"/>
                  </a:lnTo>
                  <a:lnTo>
                    <a:pt x="977" y="218"/>
                  </a:lnTo>
                  <a:lnTo>
                    <a:pt x="1005" y="220"/>
                  </a:lnTo>
                  <a:lnTo>
                    <a:pt x="1033" y="222"/>
                  </a:lnTo>
                  <a:lnTo>
                    <a:pt x="1062" y="223"/>
                  </a:lnTo>
                  <a:lnTo>
                    <a:pt x="1090" y="225"/>
                  </a:lnTo>
                  <a:lnTo>
                    <a:pt x="1102" y="233"/>
                  </a:lnTo>
                  <a:lnTo>
                    <a:pt x="1112" y="242"/>
                  </a:lnTo>
                  <a:lnTo>
                    <a:pt x="1118" y="254"/>
                  </a:lnTo>
                  <a:lnTo>
                    <a:pt x="1119" y="269"/>
                  </a:lnTo>
                  <a:lnTo>
                    <a:pt x="1124" y="281"/>
                  </a:lnTo>
                  <a:lnTo>
                    <a:pt x="1135" y="288"/>
                  </a:lnTo>
                  <a:lnTo>
                    <a:pt x="1147" y="294"/>
                  </a:lnTo>
                  <a:lnTo>
                    <a:pt x="1157" y="300"/>
                  </a:lnTo>
                  <a:lnTo>
                    <a:pt x="1161" y="497"/>
                  </a:lnTo>
                  <a:lnTo>
                    <a:pt x="1161" y="548"/>
                  </a:lnTo>
                  <a:lnTo>
                    <a:pt x="1164" y="598"/>
                  </a:lnTo>
                  <a:lnTo>
                    <a:pt x="1164" y="650"/>
                  </a:lnTo>
                  <a:lnTo>
                    <a:pt x="1161" y="700"/>
                  </a:lnTo>
                  <a:lnTo>
                    <a:pt x="1164" y="832"/>
                  </a:lnTo>
                  <a:lnTo>
                    <a:pt x="1165" y="959"/>
                  </a:lnTo>
                  <a:lnTo>
                    <a:pt x="1168" y="1086"/>
                  </a:lnTo>
                  <a:lnTo>
                    <a:pt x="1169" y="1218"/>
                  </a:lnTo>
                  <a:lnTo>
                    <a:pt x="1172" y="1220"/>
                  </a:lnTo>
                  <a:lnTo>
                    <a:pt x="1176" y="1220"/>
                  </a:lnTo>
                  <a:lnTo>
                    <a:pt x="1180" y="1218"/>
                  </a:lnTo>
                  <a:lnTo>
                    <a:pt x="1183" y="1215"/>
                  </a:lnTo>
                  <a:lnTo>
                    <a:pt x="1185" y="1146"/>
                  </a:lnTo>
                  <a:lnTo>
                    <a:pt x="1184" y="1077"/>
                  </a:lnTo>
                  <a:lnTo>
                    <a:pt x="1183" y="1009"/>
                  </a:lnTo>
                  <a:lnTo>
                    <a:pt x="1185" y="944"/>
                  </a:lnTo>
                  <a:lnTo>
                    <a:pt x="1175" y="784"/>
                  </a:lnTo>
                  <a:lnTo>
                    <a:pt x="1175" y="623"/>
                  </a:lnTo>
                  <a:lnTo>
                    <a:pt x="1177" y="462"/>
                  </a:lnTo>
                  <a:lnTo>
                    <a:pt x="1172" y="303"/>
                  </a:lnTo>
                  <a:lnTo>
                    <a:pt x="1176" y="296"/>
                  </a:lnTo>
                  <a:lnTo>
                    <a:pt x="1181" y="294"/>
                  </a:lnTo>
                  <a:lnTo>
                    <a:pt x="1188" y="292"/>
                  </a:lnTo>
                  <a:lnTo>
                    <a:pt x="1195" y="294"/>
                  </a:lnTo>
                  <a:lnTo>
                    <a:pt x="1200" y="298"/>
                  </a:lnTo>
                  <a:lnTo>
                    <a:pt x="1202" y="380"/>
                  </a:lnTo>
                  <a:lnTo>
                    <a:pt x="1200" y="463"/>
                  </a:lnTo>
                  <a:lnTo>
                    <a:pt x="1200" y="546"/>
                  </a:lnTo>
                  <a:lnTo>
                    <a:pt x="1204" y="630"/>
                  </a:lnTo>
                  <a:lnTo>
                    <a:pt x="1199" y="772"/>
                  </a:lnTo>
                  <a:lnTo>
                    <a:pt x="1201" y="914"/>
                  </a:lnTo>
                  <a:lnTo>
                    <a:pt x="1205" y="1059"/>
                  </a:lnTo>
                  <a:lnTo>
                    <a:pt x="1204" y="1205"/>
                  </a:lnTo>
                  <a:lnTo>
                    <a:pt x="1210" y="1222"/>
                  </a:lnTo>
                  <a:lnTo>
                    <a:pt x="1217" y="1224"/>
                  </a:lnTo>
                  <a:lnTo>
                    <a:pt x="1222" y="1224"/>
                  </a:lnTo>
                  <a:lnTo>
                    <a:pt x="1228" y="1224"/>
                  </a:lnTo>
                  <a:lnTo>
                    <a:pt x="1234" y="1222"/>
                  </a:lnTo>
                  <a:lnTo>
                    <a:pt x="1240" y="1220"/>
                  </a:lnTo>
                  <a:lnTo>
                    <a:pt x="1245" y="1219"/>
                  </a:lnTo>
                  <a:lnTo>
                    <a:pt x="1250" y="1218"/>
                  </a:lnTo>
                  <a:lnTo>
                    <a:pt x="1257" y="1218"/>
                  </a:lnTo>
                  <a:lnTo>
                    <a:pt x="1262" y="975"/>
                  </a:lnTo>
                  <a:lnTo>
                    <a:pt x="1260" y="735"/>
                  </a:lnTo>
                  <a:lnTo>
                    <a:pt x="1256" y="494"/>
                  </a:lnTo>
                  <a:lnTo>
                    <a:pt x="1254" y="253"/>
                  </a:lnTo>
                  <a:lnTo>
                    <a:pt x="1260" y="234"/>
                  </a:lnTo>
                  <a:lnTo>
                    <a:pt x="1293" y="229"/>
                  </a:lnTo>
                  <a:lnTo>
                    <a:pt x="1327" y="225"/>
                  </a:lnTo>
                  <a:lnTo>
                    <a:pt x="1362" y="220"/>
                  </a:lnTo>
                  <a:lnTo>
                    <a:pt x="1395" y="218"/>
                  </a:lnTo>
                  <a:lnTo>
                    <a:pt x="1429" y="215"/>
                  </a:lnTo>
                  <a:lnTo>
                    <a:pt x="1464" y="212"/>
                  </a:lnTo>
                  <a:lnTo>
                    <a:pt x="1498" y="210"/>
                  </a:lnTo>
                  <a:lnTo>
                    <a:pt x="1533" y="208"/>
                  </a:lnTo>
                  <a:lnTo>
                    <a:pt x="1567" y="207"/>
                  </a:lnTo>
                  <a:lnTo>
                    <a:pt x="1602" y="204"/>
                  </a:lnTo>
                  <a:lnTo>
                    <a:pt x="1637" y="203"/>
                  </a:lnTo>
                  <a:lnTo>
                    <a:pt x="1671" y="200"/>
                  </a:lnTo>
                  <a:lnTo>
                    <a:pt x="1706" y="199"/>
                  </a:lnTo>
                  <a:lnTo>
                    <a:pt x="1740" y="196"/>
                  </a:lnTo>
                  <a:lnTo>
                    <a:pt x="1775" y="193"/>
                  </a:lnTo>
                  <a:lnTo>
                    <a:pt x="1809" y="189"/>
                  </a:lnTo>
                  <a:lnTo>
                    <a:pt x="1833" y="189"/>
                  </a:lnTo>
                  <a:lnTo>
                    <a:pt x="1856" y="187"/>
                  </a:lnTo>
                  <a:lnTo>
                    <a:pt x="1879" y="184"/>
                  </a:lnTo>
                  <a:lnTo>
                    <a:pt x="1902" y="180"/>
                  </a:lnTo>
                  <a:lnTo>
                    <a:pt x="1925" y="176"/>
                  </a:lnTo>
                  <a:lnTo>
                    <a:pt x="1948" y="173"/>
                  </a:lnTo>
                  <a:lnTo>
                    <a:pt x="1971" y="172"/>
                  </a:lnTo>
                  <a:lnTo>
                    <a:pt x="1995" y="173"/>
                  </a:lnTo>
                  <a:lnTo>
                    <a:pt x="2004" y="173"/>
                  </a:lnTo>
                  <a:lnTo>
                    <a:pt x="2012" y="172"/>
                  </a:lnTo>
                  <a:lnTo>
                    <a:pt x="2020" y="169"/>
                  </a:lnTo>
                  <a:lnTo>
                    <a:pt x="2027" y="166"/>
                  </a:lnTo>
                  <a:lnTo>
                    <a:pt x="2035" y="164"/>
                  </a:lnTo>
                  <a:lnTo>
                    <a:pt x="2041" y="162"/>
                  </a:lnTo>
                  <a:lnTo>
                    <a:pt x="2048" y="164"/>
                  </a:lnTo>
                  <a:lnTo>
                    <a:pt x="2056" y="168"/>
                  </a:lnTo>
                  <a:lnTo>
                    <a:pt x="2056" y="180"/>
                  </a:lnTo>
                  <a:lnTo>
                    <a:pt x="2064" y="188"/>
                  </a:lnTo>
                  <a:lnTo>
                    <a:pt x="2071" y="196"/>
                  </a:lnTo>
                  <a:lnTo>
                    <a:pt x="2072" y="208"/>
                  </a:lnTo>
                  <a:lnTo>
                    <a:pt x="2056" y="242"/>
                  </a:lnTo>
                  <a:lnTo>
                    <a:pt x="2041" y="276"/>
                  </a:lnTo>
                  <a:lnTo>
                    <a:pt x="2025" y="310"/>
                  </a:lnTo>
                  <a:lnTo>
                    <a:pt x="2011" y="344"/>
                  </a:lnTo>
                  <a:lnTo>
                    <a:pt x="1996" y="378"/>
                  </a:lnTo>
                  <a:lnTo>
                    <a:pt x="1983" y="412"/>
                  </a:lnTo>
                  <a:lnTo>
                    <a:pt x="1968" y="447"/>
                  </a:lnTo>
                  <a:lnTo>
                    <a:pt x="1955" y="481"/>
                  </a:lnTo>
                  <a:lnTo>
                    <a:pt x="1942" y="514"/>
                  </a:lnTo>
                  <a:lnTo>
                    <a:pt x="1929" y="550"/>
                  </a:lnTo>
                  <a:lnTo>
                    <a:pt x="1914" y="584"/>
                  </a:lnTo>
                  <a:lnTo>
                    <a:pt x="1901" y="617"/>
                  </a:lnTo>
                  <a:lnTo>
                    <a:pt x="1887" y="653"/>
                  </a:lnTo>
                  <a:lnTo>
                    <a:pt x="1874" y="687"/>
                  </a:lnTo>
                  <a:lnTo>
                    <a:pt x="1859" y="722"/>
                  </a:lnTo>
                  <a:lnTo>
                    <a:pt x="1846" y="756"/>
                  </a:lnTo>
                  <a:lnTo>
                    <a:pt x="1866" y="762"/>
                  </a:lnTo>
                  <a:lnTo>
                    <a:pt x="1874" y="745"/>
                  </a:lnTo>
                  <a:lnTo>
                    <a:pt x="1881" y="727"/>
                  </a:lnTo>
                  <a:lnTo>
                    <a:pt x="1889" y="710"/>
                  </a:lnTo>
                  <a:lnTo>
                    <a:pt x="1897" y="691"/>
                  </a:lnTo>
                  <a:lnTo>
                    <a:pt x="1905" y="673"/>
                  </a:lnTo>
                  <a:lnTo>
                    <a:pt x="1911" y="655"/>
                  </a:lnTo>
                  <a:lnTo>
                    <a:pt x="1919" y="636"/>
                  </a:lnTo>
                  <a:lnTo>
                    <a:pt x="1926" y="619"/>
                  </a:lnTo>
                  <a:lnTo>
                    <a:pt x="1943" y="571"/>
                  </a:lnTo>
                  <a:lnTo>
                    <a:pt x="1962" y="523"/>
                  </a:lnTo>
                  <a:lnTo>
                    <a:pt x="1980" y="475"/>
                  </a:lnTo>
                  <a:lnTo>
                    <a:pt x="2000" y="428"/>
                  </a:lnTo>
                  <a:lnTo>
                    <a:pt x="2020" y="382"/>
                  </a:lnTo>
                  <a:lnTo>
                    <a:pt x="2040" y="334"/>
                  </a:lnTo>
                  <a:lnTo>
                    <a:pt x="2060" y="286"/>
                  </a:lnTo>
                  <a:lnTo>
                    <a:pt x="2079" y="238"/>
                  </a:lnTo>
                  <a:lnTo>
                    <a:pt x="2072" y="315"/>
                  </a:lnTo>
                  <a:lnTo>
                    <a:pt x="2063" y="391"/>
                  </a:lnTo>
                  <a:lnTo>
                    <a:pt x="2052" y="468"/>
                  </a:lnTo>
                  <a:lnTo>
                    <a:pt x="2044" y="546"/>
                  </a:lnTo>
                  <a:lnTo>
                    <a:pt x="2037" y="586"/>
                  </a:lnTo>
                  <a:lnTo>
                    <a:pt x="2032" y="628"/>
                  </a:lnTo>
                  <a:lnTo>
                    <a:pt x="2025" y="670"/>
                  </a:lnTo>
                  <a:lnTo>
                    <a:pt x="2020" y="711"/>
                  </a:lnTo>
                  <a:lnTo>
                    <a:pt x="2015" y="752"/>
                  </a:lnTo>
                  <a:lnTo>
                    <a:pt x="2007" y="792"/>
                  </a:lnTo>
                  <a:lnTo>
                    <a:pt x="1999" y="833"/>
                  </a:lnTo>
                  <a:lnTo>
                    <a:pt x="1990" y="872"/>
                  </a:lnTo>
                  <a:lnTo>
                    <a:pt x="1972" y="878"/>
                  </a:lnTo>
                  <a:lnTo>
                    <a:pt x="1955" y="882"/>
                  </a:lnTo>
                  <a:lnTo>
                    <a:pt x="1936" y="886"/>
                  </a:lnTo>
                  <a:lnTo>
                    <a:pt x="1918" y="888"/>
                  </a:lnTo>
                  <a:lnTo>
                    <a:pt x="1898" y="891"/>
                  </a:lnTo>
                  <a:lnTo>
                    <a:pt x="1879" y="894"/>
                  </a:lnTo>
                  <a:lnTo>
                    <a:pt x="1861" y="897"/>
                  </a:lnTo>
                  <a:lnTo>
                    <a:pt x="1842" y="899"/>
                  </a:lnTo>
                  <a:lnTo>
                    <a:pt x="1834" y="901"/>
                  </a:lnTo>
                  <a:lnTo>
                    <a:pt x="1825" y="903"/>
                  </a:lnTo>
                  <a:lnTo>
                    <a:pt x="1817" y="906"/>
                  </a:lnTo>
                  <a:lnTo>
                    <a:pt x="1808" y="906"/>
                  </a:lnTo>
                  <a:lnTo>
                    <a:pt x="1814" y="890"/>
                  </a:lnTo>
                  <a:lnTo>
                    <a:pt x="1820" y="875"/>
                  </a:lnTo>
                  <a:lnTo>
                    <a:pt x="1826" y="859"/>
                  </a:lnTo>
                  <a:lnTo>
                    <a:pt x="1833" y="842"/>
                  </a:lnTo>
                  <a:lnTo>
                    <a:pt x="1838" y="827"/>
                  </a:lnTo>
                  <a:lnTo>
                    <a:pt x="1845" y="811"/>
                  </a:lnTo>
                  <a:lnTo>
                    <a:pt x="1852" y="796"/>
                  </a:lnTo>
                  <a:lnTo>
                    <a:pt x="1858" y="780"/>
                  </a:lnTo>
                  <a:lnTo>
                    <a:pt x="1836" y="781"/>
                  </a:lnTo>
                  <a:lnTo>
                    <a:pt x="1830" y="795"/>
                  </a:lnTo>
                  <a:lnTo>
                    <a:pt x="1825" y="808"/>
                  </a:lnTo>
                  <a:lnTo>
                    <a:pt x="1818" y="822"/>
                  </a:lnTo>
                  <a:lnTo>
                    <a:pt x="1813" y="836"/>
                  </a:lnTo>
                  <a:lnTo>
                    <a:pt x="1806" y="849"/>
                  </a:lnTo>
                  <a:lnTo>
                    <a:pt x="1801" y="863"/>
                  </a:lnTo>
                  <a:lnTo>
                    <a:pt x="1794" y="876"/>
                  </a:lnTo>
                  <a:lnTo>
                    <a:pt x="1789" y="890"/>
                  </a:lnTo>
                  <a:lnTo>
                    <a:pt x="1789" y="899"/>
                  </a:lnTo>
                  <a:lnTo>
                    <a:pt x="1786" y="907"/>
                  </a:lnTo>
                  <a:lnTo>
                    <a:pt x="1783" y="916"/>
                  </a:lnTo>
                  <a:lnTo>
                    <a:pt x="1781" y="9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12"/>
            <p:cNvSpPr>
              <a:spLocks/>
            </p:cNvSpPr>
            <p:nvPr/>
          </p:nvSpPr>
          <p:spPr bwMode="auto">
            <a:xfrm>
              <a:off x="3407595" y="4089672"/>
              <a:ext cx="947738" cy="257175"/>
            </a:xfrm>
            <a:custGeom>
              <a:avLst/>
              <a:gdLst/>
              <a:ahLst/>
              <a:cxnLst>
                <a:cxn ang="0">
                  <a:pos x="553" y="15"/>
                </a:cxn>
                <a:cxn ang="0">
                  <a:pos x="550" y="21"/>
                </a:cxn>
                <a:cxn ang="0">
                  <a:pos x="516" y="17"/>
                </a:cxn>
                <a:cxn ang="0">
                  <a:pos x="452" y="6"/>
                </a:cxn>
                <a:cxn ang="0">
                  <a:pos x="387" y="1"/>
                </a:cxn>
                <a:cxn ang="0">
                  <a:pos x="322" y="0"/>
                </a:cxn>
                <a:cxn ang="0">
                  <a:pos x="256" y="2"/>
                </a:cxn>
                <a:cxn ang="0">
                  <a:pos x="191" y="9"/>
                </a:cxn>
                <a:cxn ang="0">
                  <a:pos x="127" y="19"/>
                </a:cxn>
                <a:cxn ang="0">
                  <a:pos x="65" y="31"/>
                </a:cxn>
                <a:cxn ang="0">
                  <a:pos x="25" y="47"/>
                </a:cxn>
                <a:cxn ang="0">
                  <a:pos x="79" y="36"/>
                </a:cxn>
                <a:cxn ang="0">
                  <a:pos x="136" y="27"/>
                </a:cxn>
                <a:cxn ang="0">
                  <a:pos x="193" y="19"/>
                </a:cxn>
                <a:cxn ang="0">
                  <a:pos x="252" y="12"/>
                </a:cxn>
                <a:cxn ang="0">
                  <a:pos x="310" y="9"/>
                </a:cxn>
                <a:cxn ang="0">
                  <a:pos x="369" y="10"/>
                </a:cxn>
                <a:cxn ang="0">
                  <a:pos x="426" y="15"/>
                </a:cxn>
                <a:cxn ang="0">
                  <a:pos x="483" y="25"/>
                </a:cxn>
                <a:cxn ang="0">
                  <a:pos x="485" y="38"/>
                </a:cxn>
                <a:cxn ang="0">
                  <a:pos x="454" y="33"/>
                </a:cxn>
                <a:cxn ang="0">
                  <a:pos x="420" y="32"/>
                </a:cxn>
                <a:cxn ang="0">
                  <a:pos x="387" y="31"/>
                </a:cxn>
                <a:cxn ang="0">
                  <a:pos x="355" y="31"/>
                </a:cxn>
                <a:cxn ang="0">
                  <a:pos x="323" y="38"/>
                </a:cxn>
                <a:cxn ang="0">
                  <a:pos x="290" y="42"/>
                </a:cxn>
                <a:cxn ang="0">
                  <a:pos x="256" y="44"/>
                </a:cxn>
                <a:cxn ang="0">
                  <a:pos x="221" y="44"/>
                </a:cxn>
                <a:cxn ang="0">
                  <a:pos x="188" y="47"/>
                </a:cxn>
                <a:cxn ang="0">
                  <a:pos x="154" y="50"/>
                </a:cxn>
                <a:cxn ang="0">
                  <a:pos x="122" y="56"/>
                </a:cxn>
                <a:cxn ang="0">
                  <a:pos x="91" y="67"/>
                </a:cxn>
                <a:cxn ang="0">
                  <a:pos x="66" y="75"/>
                </a:cxn>
                <a:cxn ang="0">
                  <a:pos x="41" y="81"/>
                </a:cxn>
                <a:cxn ang="0">
                  <a:pos x="17" y="90"/>
                </a:cxn>
                <a:cxn ang="0">
                  <a:pos x="0" y="108"/>
                </a:cxn>
                <a:cxn ang="0">
                  <a:pos x="34" y="126"/>
                </a:cxn>
                <a:cxn ang="0">
                  <a:pos x="73" y="138"/>
                </a:cxn>
                <a:cxn ang="0">
                  <a:pos x="111" y="147"/>
                </a:cxn>
                <a:cxn ang="0">
                  <a:pos x="152" y="153"/>
                </a:cxn>
                <a:cxn ang="0">
                  <a:pos x="192" y="157"/>
                </a:cxn>
                <a:cxn ang="0">
                  <a:pos x="235" y="158"/>
                </a:cxn>
                <a:cxn ang="0">
                  <a:pos x="276" y="159"/>
                </a:cxn>
                <a:cxn ang="0">
                  <a:pos x="315" y="162"/>
                </a:cxn>
                <a:cxn ang="0">
                  <a:pos x="353" y="158"/>
                </a:cxn>
                <a:cxn ang="0">
                  <a:pos x="388" y="155"/>
                </a:cxn>
                <a:cxn ang="0">
                  <a:pos x="426" y="151"/>
                </a:cxn>
                <a:cxn ang="0">
                  <a:pos x="463" y="147"/>
                </a:cxn>
                <a:cxn ang="0">
                  <a:pos x="497" y="140"/>
                </a:cxn>
                <a:cxn ang="0">
                  <a:pos x="532" y="132"/>
                </a:cxn>
                <a:cxn ang="0">
                  <a:pos x="565" y="120"/>
                </a:cxn>
                <a:cxn ang="0">
                  <a:pos x="597" y="104"/>
                </a:cxn>
                <a:cxn ang="0">
                  <a:pos x="582" y="59"/>
                </a:cxn>
                <a:cxn ang="0">
                  <a:pos x="566" y="15"/>
                </a:cxn>
                <a:cxn ang="0">
                  <a:pos x="557" y="10"/>
                </a:cxn>
                <a:cxn ang="0">
                  <a:pos x="553" y="10"/>
                </a:cxn>
              </a:cxnLst>
              <a:rect l="0" t="0" r="r" b="b"/>
              <a:pathLst>
                <a:path w="597" h="162">
                  <a:moveTo>
                    <a:pt x="553" y="10"/>
                  </a:moveTo>
                  <a:lnTo>
                    <a:pt x="553" y="15"/>
                  </a:lnTo>
                  <a:lnTo>
                    <a:pt x="553" y="17"/>
                  </a:lnTo>
                  <a:lnTo>
                    <a:pt x="550" y="21"/>
                  </a:lnTo>
                  <a:lnTo>
                    <a:pt x="548" y="24"/>
                  </a:lnTo>
                  <a:lnTo>
                    <a:pt x="516" y="17"/>
                  </a:lnTo>
                  <a:lnTo>
                    <a:pt x="484" y="10"/>
                  </a:lnTo>
                  <a:lnTo>
                    <a:pt x="452" y="6"/>
                  </a:lnTo>
                  <a:lnTo>
                    <a:pt x="420" y="2"/>
                  </a:lnTo>
                  <a:lnTo>
                    <a:pt x="387" y="1"/>
                  </a:lnTo>
                  <a:lnTo>
                    <a:pt x="354" y="0"/>
                  </a:lnTo>
                  <a:lnTo>
                    <a:pt x="322" y="0"/>
                  </a:lnTo>
                  <a:lnTo>
                    <a:pt x="289" y="0"/>
                  </a:lnTo>
                  <a:lnTo>
                    <a:pt x="256" y="2"/>
                  </a:lnTo>
                  <a:lnTo>
                    <a:pt x="224" y="5"/>
                  </a:lnTo>
                  <a:lnTo>
                    <a:pt x="191" y="9"/>
                  </a:lnTo>
                  <a:lnTo>
                    <a:pt x="159" y="13"/>
                  </a:lnTo>
                  <a:lnTo>
                    <a:pt x="127" y="19"/>
                  </a:lnTo>
                  <a:lnTo>
                    <a:pt x="95" y="24"/>
                  </a:lnTo>
                  <a:lnTo>
                    <a:pt x="65" y="31"/>
                  </a:lnTo>
                  <a:lnTo>
                    <a:pt x="34" y="38"/>
                  </a:lnTo>
                  <a:lnTo>
                    <a:pt x="25" y="47"/>
                  </a:lnTo>
                  <a:lnTo>
                    <a:pt x="51" y="42"/>
                  </a:lnTo>
                  <a:lnTo>
                    <a:pt x="79" y="36"/>
                  </a:lnTo>
                  <a:lnTo>
                    <a:pt x="107" y="31"/>
                  </a:lnTo>
                  <a:lnTo>
                    <a:pt x="136" y="27"/>
                  </a:lnTo>
                  <a:lnTo>
                    <a:pt x="164" y="23"/>
                  </a:lnTo>
                  <a:lnTo>
                    <a:pt x="193" y="19"/>
                  </a:lnTo>
                  <a:lnTo>
                    <a:pt x="223" y="15"/>
                  </a:lnTo>
                  <a:lnTo>
                    <a:pt x="252" y="12"/>
                  </a:lnTo>
                  <a:lnTo>
                    <a:pt x="281" y="10"/>
                  </a:lnTo>
                  <a:lnTo>
                    <a:pt x="310" y="9"/>
                  </a:lnTo>
                  <a:lnTo>
                    <a:pt x="339" y="9"/>
                  </a:lnTo>
                  <a:lnTo>
                    <a:pt x="369" y="10"/>
                  </a:lnTo>
                  <a:lnTo>
                    <a:pt x="396" y="12"/>
                  </a:lnTo>
                  <a:lnTo>
                    <a:pt x="426" y="15"/>
                  </a:lnTo>
                  <a:lnTo>
                    <a:pt x="455" y="20"/>
                  </a:lnTo>
                  <a:lnTo>
                    <a:pt x="483" y="25"/>
                  </a:lnTo>
                  <a:lnTo>
                    <a:pt x="489" y="33"/>
                  </a:lnTo>
                  <a:lnTo>
                    <a:pt x="485" y="38"/>
                  </a:lnTo>
                  <a:lnTo>
                    <a:pt x="469" y="36"/>
                  </a:lnTo>
                  <a:lnTo>
                    <a:pt x="454" y="33"/>
                  </a:lnTo>
                  <a:lnTo>
                    <a:pt x="436" y="32"/>
                  </a:lnTo>
                  <a:lnTo>
                    <a:pt x="420" y="32"/>
                  </a:lnTo>
                  <a:lnTo>
                    <a:pt x="403" y="31"/>
                  </a:lnTo>
                  <a:lnTo>
                    <a:pt x="387" y="31"/>
                  </a:lnTo>
                  <a:lnTo>
                    <a:pt x="371" y="31"/>
                  </a:lnTo>
                  <a:lnTo>
                    <a:pt x="355" y="31"/>
                  </a:lnTo>
                  <a:lnTo>
                    <a:pt x="339" y="35"/>
                  </a:lnTo>
                  <a:lnTo>
                    <a:pt x="323" y="38"/>
                  </a:lnTo>
                  <a:lnTo>
                    <a:pt x="308" y="40"/>
                  </a:lnTo>
                  <a:lnTo>
                    <a:pt x="290" y="42"/>
                  </a:lnTo>
                  <a:lnTo>
                    <a:pt x="273" y="43"/>
                  </a:lnTo>
                  <a:lnTo>
                    <a:pt x="256" y="44"/>
                  </a:lnTo>
                  <a:lnTo>
                    <a:pt x="239" y="44"/>
                  </a:lnTo>
                  <a:lnTo>
                    <a:pt x="221" y="44"/>
                  </a:lnTo>
                  <a:lnTo>
                    <a:pt x="204" y="46"/>
                  </a:lnTo>
                  <a:lnTo>
                    <a:pt x="188" y="47"/>
                  </a:lnTo>
                  <a:lnTo>
                    <a:pt x="171" y="48"/>
                  </a:lnTo>
                  <a:lnTo>
                    <a:pt x="154" y="50"/>
                  </a:lnTo>
                  <a:lnTo>
                    <a:pt x="138" y="52"/>
                  </a:lnTo>
                  <a:lnTo>
                    <a:pt x="122" y="56"/>
                  </a:lnTo>
                  <a:lnTo>
                    <a:pt x="106" y="62"/>
                  </a:lnTo>
                  <a:lnTo>
                    <a:pt x="91" y="67"/>
                  </a:lnTo>
                  <a:lnTo>
                    <a:pt x="79" y="71"/>
                  </a:lnTo>
                  <a:lnTo>
                    <a:pt x="66" y="75"/>
                  </a:lnTo>
                  <a:lnTo>
                    <a:pt x="53" y="78"/>
                  </a:lnTo>
                  <a:lnTo>
                    <a:pt x="41" y="81"/>
                  </a:lnTo>
                  <a:lnTo>
                    <a:pt x="27" y="85"/>
                  </a:lnTo>
                  <a:lnTo>
                    <a:pt x="17" y="90"/>
                  </a:lnTo>
                  <a:lnTo>
                    <a:pt x="8" y="97"/>
                  </a:lnTo>
                  <a:lnTo>
                    <a:pt x="0" y="108"/>
                  </a:lnTo>
                  <a:lnTo>
                    <a:pt x="17" y="117"/>
                  </a:lnTo>
                  <a:lnTo>
                    <a:pt x="34" y="126"/>
                  </a:lnTo>
                  <a:lnTo>
                    <a:pt x="53" y="132"/>
                  </a:lnTo>
                  <a:lnTo>
                    <a:pt x="73" y="138"/>
                  </a:lnTo>
                  <a:lnTo>
                    <a:pt x="91" y="143"/>
                  </a:lnTo>
                  <a:lnTo>
                    <a:pt x="111" y="147"/>
                  </a:lnTo>
                  <a:lnTo>
                    <a:pt x="131" y="150"/>
                  </a:lnTo>
                  <a:lnTo>
                    <a:pt x="152" y="153"/>
                  </a:lnTo>
                  <a:lnTo>
                    <a:pt x="172" y="155"/>
                  </a:lnTo>
                  <a:lnTo>
                    <a:pt x="192" y="157"/>
                  </a:lnTo>
                  <a:lnTo>
                    <a:pt x="213" y="158"/>
                  </a:lnTo>
                  <a:lnTo>
                    <a:pt x="235" y="158"/>
                  </a:lnTo>
                  <a:lnTo>
                    <a:pt x="254" y="159"/>
                  </a:lnTo>
                  <a:lnTo>
                    <a:pt x="276" y="159"/>
                  </a:lnTo>
                  <a:lnTo>
                    <a:pt x="296" y="161"/>
                  </a:lnTo>
                  <a:lnTo>
                    <a:pt x="315" y="162"/>
                  </a:lnTo>
                  <a:lnTo>
                    <a:pt x="334" y="159"/>
                  </a:lnTo>
                  <a:lnTo>
                    <a:pt x="353" y="158"/>
                  </a:lnTo>
                  <a:lnTo>
                    <a:pt x="370" y="157"/>
                  </a:lnTo>
                  <a:lnTo>
                    <a:pt x="388" y="155"/>
                  </a:lnTo>
                  <a:lnTo>
                    <a:pt x="407" y="153"/>
                  </a:lnTo>
                  <a:lnTo>
                    <a:pt x="426" y="151"/>
                  </a:lnTo>
                  <a:lnTo>
                    <a:pt x="444" y="150"/>
                  </a:lnTo>
                  <a:lnTo>
                    <a:pt x="463" y="147"/>
                  </a:lnTo>
                  <a:lnTo>
                    <a:pt x="480" y="145"/>
                  </a:lnTo>
                  <a:lnTo>
                    <a:pt x="497" y="140"/>
                  </a:lnTo>
                  <a:lnTo>
                    <a:pt x="516" y="138"/>
                  </a:lnTo>
                  <a:lnTo>
                    <a:pt x="532" y="132"/>
                  </a:lnTo>
                  <a:lnTo>
                    <a:pt x="549" y="127"/>
                  </a:lnTo>
                  <a:lnTo>
                    <a:pt x="565" y="120"/>
                  </a:lnTo>
                  <a:lnTo>
                    <a:pt x="581" y="112"/>
                  </a:lnTo>
                  <a:lnTo>
                    <a:pt x="597" y="104"/>
                  </a:lnTo>
                  <a:lnTo>
                    <a:pt x="590" y="81"/>
                  </a:lnTo>
                  <a:lnTo>
                    <a:pt x="582" y="59"/>
                  </a:lnTo>
                  <a:lnTo>
                    <a:pt x="574" y="36"/>
                  </a:lnTo>
                  <a:lnTo>
                    <a:pt x="566" y="15"/>
                  </a:lnTo>
                  <a:lnTo>
                    <a:pt x="564" y="13"/>
                  </a:lnTo>
                  <a:lnTo>
                    <a:pt x="557" y="10"/>
                  </a:lnTo>
                  <a:lnTo>
                    <a:pt x="552" y="9"/>
                  </a:lnTo>
                  <a:lnTo>
                    <a:pt x="553" y="1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13"/>
            <p:cNvSpPr>
              <a:spLocks/>
            </p:cNvSpPr>
            <p:nvPr/>
          </p:nvSpPr>
          <p:spPr bwMode="auto">
            <a:xfrm>
              <a:off x="2088382" y="2689497"/>
              <a:ext cx="41275" cy="25400"/>
            </a:xfrm>
            <a:custGeom>
              <a:avLst/>
              <a:gdLst/>
              <a:ahLst/>
              <a:cxnLst>
                <a:cxn ang="0">
                  <a:pos x="26" y="12"/>
                </a:cxn>
                <a:cxn ang="0">
                  <a:pos x="24" y="0"/>
                </a:cxn>
                <a:cxn ang="0">
                  <a:pos x="18" y="0"/>
                </a:cxn>
                <a:cxn ang="0">
                  <a:pos x="12" y="1"/>
                </a:cxn>
                <a:cxn ang="0">
                  <a:pos x="6" y="1"/>
                </a:cxn>
                <a:cxn ang="0">
                  <a:pos x="0" y="2"/>
                </a:cxn>
                <a:cxn ang="0">
                  <a:pos x="5" y="16"/>
                </a:cxn>
                <a:cxn ang="0">
                  <a:pos x="10" y="15"/>
                </a:cxn>
                <a:cxn ang="0">
                  <a:pos x="16" y="13"/>
                </a:cxn>
                <a:cxn ang="0">
                  <a:pos x="21" y="13"/>
                </a:cxn>
                <a:cxn ang="0">
                  <a:pos x="26" y="12"/>
                </a:cxn>
              </a:cxnLst>
              <a:rect l="0" t="0" r="r" b="b"/>
              <a:pathLst>
                <a:path w="26" h="16">
                  <a:moveTo>
                    <a:pt x="26" y="12"/>
                  </a:moveTo>
                  <a:lnTo>
                    <a:pt x="24" y="0"/>
                  </a:lnTo>
                  <a:lnTo>
                    <a:pt x="18" y="0"/>
                  </a:lnTo>
                  <a:lnTo>
                    <a:pt x="12" y="1"/>
                  </a:lnTo>
                  <a:lnTo>
                    <a:pt x="6" y="1"/>
                  </a:lnTo>
                  <a:lnTo>
                    <a:pt x="0" y="2"/>
                  </a:lnTo>
                  <a:lnTo>
                    <a:pt x="5" y="16"/>
                  </a:lnTo>
                  <a:lnTo>
                    <a:pt x="10" y="15"/>
                  </a:lnTo>
                  <a:lnTo>
                    <a:pt x="16" y="13"/>
                  </a:lnTo>
                  <a:lnTo>
                    <a:pt x="21" y="13"/>
                  </a:lnTo>
                  <a:lnTo>
                    <a:pt x="26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14"/>
            <p:cNvSpPr>
              <a:spLocks/>
            </p:cNvSpPr>
            <p:nvPr/>
          </p:nvSpPr>
          <p:spPr bwMode="auto">
            <a:xfrm>
              <a:off x="2126482" y="2652985"/>
              <a:ext cx="328613" cy="69850"/>
            </a:xfrm>
            <a:custGeom>
              <a:avLst/>
              <a:gdLst/>
              <a:ahLst/>
              <a:cxnLst>
                <a:cxn ang="0">
                  <a:pos x="175" y="16"/>
                </a:cxn>
                <a:cxn ang="0">
                  <a:pos x="180" y="20"/>
                </a:cxn>
                <a:cxn ang="0">
                  <a:pos x="180" y="25"/>
                </a:cxn>
                <a:cxn ang="0">
                  <a:pos x="176" y="31"/>
                </a:cxn>
                <a:cxn ang="0">
                  <a:pos x="176" y="36"/>
                </a:cxn>
                <a:cxn ang="0">
                  <a:pos x="181" y="43"/>
                </a:cxn>
                <a:cxn ang="0">
                  <a:pos x="189" y="44"/>
                </a:cxn>
                <a:cxn ang="0">
                  <a:pos x="199" y="43"/>
                </a:cxn>
                <a:cxn ang="0">
                  <a:pos x="207" y="42"/>
                </a:cxn>
                <a:cxn ang="0">
                  <a:pos x="207" y="38"/>
                </a:cxn>
                <a:cxn ang="0">
                  <a:pos x="207" y="33"/>
                </a:cxn>
                <a:cxn ang="0">
                  <a:pos x="207" y="31"/>
                </a:cxn>
                <a:cxn ang="0">
                  <a:pos x="205" y="29"/>
                </a:cxn>
                <a:cxn ang="0">
                  <a:pos x="195" y="27"/>
                </a:cxn>
                <a:cxn ang="0">
                  <a:pos x="196" y="23"/>
                </a:cxn>
                <a:cxn ang="0">
                  <a:pos x="201" y="17"/>
                </a:cxn>
                <a:cxn ang="0">
                  <a:pos x="201" y="8"/>
                </a:cxn>
                <a:cxn ang="0">
                  <a:pos x="192" y="4"/>
                </a:cxn>
                <a:cxn ang="0">
                  <a:pos x="181" y="5"/>
                </a:cxn>
                <a:cxn ang="0">
                  <a:pos x="172" y="6"/>
                </a:cxn>
                <a:cxn ang="0">
                  <a:pos x="163" y="0"/>
                </a:cxn>
                <a:cxn ang="0">
                  <a:pos x="143" y="2"/>
                </a:cxn>
                <a:cxn ang="0">
                  <a:pos x="122" y="5"/>
                </a:cxn>
                <a:cxn ang="0">
                  <a:pos x="102" y="9"/>
                </a:cxn>
                <a:cxn ang="0">
                  <a:pos x="82" y="12"/>
                </a:cxn>
                <a:cxn ang="0">
                  <a:pos x="61" y="14"/>
                </a:cxn>
                <a:cxn ang="0">
                  <a:pos x="41" y="17"/>
                </a:cxn>
                <a:cxn ang="0">
                  <a:pos x="19" y="20"/>
                </a:cxn>
                <a:cxn ang="0">
                  <a:pos x="0" y="23"/>
                </a:cxn>
                <a:cxn ang="0">
                  <a:pos x="2" y="35"/>
                </a:cxn>
                <a:cxn ang="0">
                  <a:pos x="23" y="33"/>
                </a:cxn>
                <a:cxn ang="0">
                  <a:pos x="46" y="32"/>
                </a:cxn>
                <a:cxn ang="0">
                  <a:pos x="67" y="31"/>
                </a:cxn>
                <a:cxn ang="0">
                  <a:pos x="89" y="29"/>
                </a:cxn>
                <a:cxn ang="0">
                  <a:pos x="111" y="28"/>
                </a:cxn>
                <a:cxn ang="0">
                  <a:pos x="132" y="25"/>
                </a:cxn>
                <a:cxn ang="0">
                  <a:pos x="154" y="21"/>
                </a:cxn>
                <a:cxn ang="0">
                  <a:pos x="175" y="16"/>
                </a:cxn>
              </a:cxnLst>
              <a:rect l="0" t="0" r="r" b="b"/>
              <a:pathLst>
                <a:path w="207" h="44">
                  <a:moveTo>
                    <a:pt x="175" y="16"/>
                  </a:moveTo>
                  <a:lnTo>
                    <a:pt x="180" y="20"/>
                  </a:lnTo>
                  <a:lnTo>
                    <a:pt x="180" y="25"/>
                  </a:lnTo>
                  <a:lnTo>
                    <a:pt x="176" y="31"/>
                  </a:lnTo>
                  <a:lnTo>
                    <a:pt x="176" y="36"/>
                  </a:lnTo>
                  <a:lnTo>
                    <a:pt x="181" y="43"/>
                  </a:lnTo>
                  <a:lnTo>
                    <a:pt x="189" y="44"/>
                  </a:lnTo>
                  <a:lnTo>
                    <a:pt x="199" y="43"/>
                  </a:lnTo>
                  <a:lnTo>
                    <a:pt x="207" y="42"/>
                  </a:lnTo>
                  <a:lnTo>
                    <a:pt x="207" y="38"/>
                  </a:lnTo>
                  <a:lnTo>
                    <a:pt x="207" y="33"/>
                  </a:lnTo>
                  <a:lnTo>
                    <a:pt x="207" y="31"/>
                  </a:lnTo>
                  <a:lnTo>
                    <a:pt x="205" y="29"/>
                  </a:lnTo>
                  <a:lnTo>
                    <a:pt x="195" y="27"/>
                  </a:lnTo>
                  <a:lnTo>
                    <a:pt x="196" y="23"/>
                  </a:lnTo>
                  <a:lnTo>
                    <a:pt x="201" y="17"/>
                  </a:lnTo>
                  <a:lnTo>
                    <a:pt x="201" y="8"/>
                  </a:lnTo>
                  <a:lnTo>
                    <a:pt x="192" y="4"/>
                  </a:lnTo>
                  <a:lnTo>
                    <a:pt x="181" y="5"/>
                  </a:lnTo>
                  <a:lnTo>
                    <a:pt x="172" y="6"/>
                  </a:lnTo>
                  <a:lnTo>
                    <a:pt x="163" y="0"/>
                  </a:lnTo>
                  <a:lnTo>
                    <a:pt x="143" y="2"/>
                  </a:lnTo>
                  <a:lnTo>
                    <a:pt x="122" y="5"/>
                  </a:lnTo>
                  <a:lnTo>
                    <a:pt x="102" y="9"/>
                  </a:lnTo>
                  <a:lnTo>
                    <a:pt x="82" y="12"/>
                  </a:lnTo>
                  <a:lnTo>
                    <a:pt x="61" y="14"/>
                  </a:lnTo>
                  <a:lnTo>
                    <a:pt x="41" y="17"/>
                  </a:lnTo>
                  <a:lnTo>
                    <a:pt x="19" y="20"/>
                  </a:lnTo>
                  <a:lnTo>
                    <a:pt x="0" y="23"/>
                  </a:lnTo>
                  <a:lnTo>
                    <a:pt x="2" y="35"/>
                  </a:lnTo>
                  <a:lnTo>
                    <a:pt x="23" y="33"/>
                  </a:lnTo>
                  <a:lnTo>
                    <a:pt x="46" y="32"/>
                  </a:lnTo>
                  <a:lnTo>
                    <a:pt x="67" y="31"/>
                  </a:lnTo>
                  <a:lnTo>
                    <a:pt x="89" y="29"/>
                  </a:lnTo>
                  <a:lnTo>
                    <a:pt x="111" y="28"/>
                  </a:lnTo>
                  <a:lnTo>
                    <a:pt x="132" y="25"/>
                  </a:lnTo>
                  <a:lnTo>
                    <a:pt x="154" y="21"/>
                  </a:lnTo>
                  <a:lnTo>
                    <a:pt x="175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15"/>
            <p:cNvSpPr>
              <a:spLocks/>
            </p:cNvSpPr>
            <p:nvPr/>
          </p:nvSpPr>
          <p:spPr bwMode="auto">
            <a:xfrm>
              <a:off x="1786757" y="2692672"/>
              <a:ext cx="309563" cy="63500"/>
            </a:xfrm>
            <a:custGeom>
              <a:avLst/>
              <a:gdLst/>
              <a:ahLst/>
              <a:cxnLst>
                <a:cxn ang="0">
                  <a:pos x="180" y="17"/>
                </a:cxn>
                <a:cxn ang="0">
                  <a:pos x="184" y="15"/>
                </a:cxn>
                <a:cxn ang="0">
                  <a:pos x="188" y="15"/>
                </a:cxn>
                <a:cxn ang="0">
                  <a:pos x="191" y="14"/>
                </a:cxn>
                <a:cxn ang="0">
                  <a:pos x="195" y="14"/>
                </a:cxn>
                <a:cxn ang="0">
                  <a:pos x="190" y="0"/>
                </a:cxn>
                <a:cxn ang="0">
                  <a:pos x="166" y="3"/>
                </a:cxn>
                <a:cxn ang="0">
                  <a:pos x="142" y="6"/>
                </a:cxn>
                <a:cxn ang="0">
                  <a:pos x="118" y="8"/>
                </a:cxn>
                <a:cxn ang="0">
                  <a:pos x="95" y="13"/>
                </a:cxn>
                <a:cxn ang="0">
                  <a:pos x="72" y="15"/>
                </a:cxn>
                <a:cxn ang="0">
                  <a:pos x="48" y="18"/>
                </a:cxn>
                <a:cxn ang="0">
                  <a:pos x="24" y="21"/>
                </a:cxn>
                <a:cxn ang="0">
                  <a:pos x="0" y="25"/>
                </a:cxn>
                <a:cxn ang="0">
                  <a:pos x="5" y="40"/>
                </a:cxn>
                <a:cxn ang="0">
                  <a:pos x="28" y="37"/>
                </a:cxn>
                <a:cxn ang="0">
                  <a:pos x="49" y="34"/>
                </a:cxn>
                <a:cxn ang="0">
                  <a:pos x="72" y="30"/>
                </a:cxn>
                <a:cxn ang="0">
                  <a:pos x="93" y="27"/>
                </a:cxn>
                <a:cxn ang="0">
                  <a:pos x="115" y="25"/>
                </a:cxn>
                <a:cxn ang="0">
                  <a:pos x="137" y="22"/>
                </a:cxn>
                <a:cxn ang="0">
                  <a:pos x="159" y="19"/>
                </a:cxn>
                <a:cxn ang="0">
                  <a:pos x="180" y="17"/>
                </a:cxn>
              </a:cxnLst>
              <a:rect l="0" t="0" r="r" b="b"/>
              <a:pathLst>
                <a:path w="195" h="40">
                  <a:moveTo>
                    <a:pt x="180" y="17"/>
                  </a:moveTo>
                  <a:lnTo>
                    <a:pt x="184" y="15"/>
                  </a:lnTo>
                  <a:lnTo>
                    <a:pt x="188" y="15"/>
                  </a:lnTo>
                  <a:lnTo>
                    <a:pt x="191" y="14"/>
                  </a:lnTo>
                  <a:lnTo>
                    <a:pt x="195" y="14"/>
                  </a:lnTo>
                  <a:lnTo>
                    <a:pt x="190" y="0"/>
                  </a:lnTo>
                  <a:lnTo>
                    <a:pt x="166" y="3"/>
                  </a:lnTo>
                  <a:lnTo>
                    <a:pt x="142" y="6"/>
                  </a:lnTo>
                  <a:lnTo>
                    <a:pt x="118" y="8"/>
                  </a:lnTo>
                  <a:lnTo>
                    <a:pt x="95" y="13"/>
                  </a:lnTo>
                  <a:lnTo>
                    <a:pt x="72" y="15"/>
                  </a:lnTo>
                  <a:lnTo>
                    <a:pt x="48" y="18"/>
                  </a:lnTo>
                  <a:lnTo>
                    <a:pt x="24" y="21"/>
                  </a:lnTo>
                  <a:lnTo>
                    <a:pt x="0" y="25"/>
                  </a:lnTo>
                  <a:lnTo>
                    <a:pt x="5" y="40"/>
                  </a:lnTo>
                  <a:lnTo>
                    <a:pt x="28" y="37"/>
                  </a:lnTo>
                  <a:lnTo>
                    <a:pt x="49" y="34"/>
                  </a:lnTo>
                  <a:lnTo>
                    <a:pt x="72" y="30"/>
                  </a:lnTo>
                  <a:lnTo>
                    <a:pt x="93" y="27"/>
                  </a:lnTo>
                  <a:lnTo>
                    <a:pt x="115" y="25"/>
                  </a:lnTo>
                  <a:lnTo>
                    <a:pt x="137" y="22"/>
                  </a:lnTo>
                  <a:lnTo>
                    <a:pt x="159" y="19"/>
                  </a:lnTo>
                  <a:lnTo>
                    <a:pt x="180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2116957" y="2757760"/>
              <a:ext cx="36513" cy="55562"/>
            </a:xfrm>
            <a:custGeom>
              <a:avLst/>
              <a:gdLst/>
              <a:ahLst/>
              <a:cxnLst>
                <a:cxn ang="0">
                  <a:pos x="15" y="35"/>
                </a:cxn>
                <a:cxn ang="0">
                  <a:pos x="18" y="35"/>
                </a:cxn>
                <a:cxn ang="0">
                  <a:pos x="19" y="34"/>
                </a:cxn>
                <a:cxn ang="0">
                  <a:pos x="22" y="34"/>
                </a:cxn>
                <a:cxn ang="0">
                  <a:pos x="23" y="34"/>
                </a:cxn>
                <a:cxn ang="0">
                  <a:pos x="15" y="0"/>
                </a:cxn>
                <a:cxn ang="0">
                  <a:pos x="11" y="1"/>
                </a:cxn>
                <a:cxn ang="0">
                  <a:pos x="8" y="1"/>
                </a:cxn>
                <a:cxn ang="0">
                  <a:pos x="4" y="1"/>
                </a:cxn>
                <a:cxn ang="0">
                  <a:pos x="0" y="3"/>
                </a:cxn>
                <a:cxn ang="0">
                  <a:pos x="15" y="35"/>
                </a:cxn>
              </a:cxnLst>
              <a:rect l="0" t="0" r="r" b="b"/>
              <a:pathLst>
                <a:path w="23" h="35">
                  <a:moveTo>
                    <a:pt x="15" y="35"/>
                  </a:moveTo>
                  <a:lnTo>
                    <a:pt x="18" y="35"/>
                  </a:lnTo>
                  <a:lnTo>
                    <a:pt x="19" y="34"/>
                  </a:lnTo>
                  <a:lnTo>
                    <a:pt x="22" y="34"/>
                  </a:lnTo>
                  <a:lnTo>
                    <a:pt x="23" y="34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8" y="1"/>
                  </a:lnTo>
                  <a:lnTo>
                    <a:pt x="4" y="1"/>
                  </a:lnTo>
                  <a:lnTo>
                    <a:pt x="0" y="3"/>
                  </a:lnTo>
                  <a:lnTo>
                    <a:pt x="15" y="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1755007" y="2732360"/>
              <a:ext cx="39688" cy="26987"/>
            </a:xfrm>
            <a:custGeom>
              <a:avLst/>
              <a:gdLst/>
              <a:ahLst/>
              <a:cxnLst>
                <a:cxn ang="0">
                  <a:pos x="25" y="15"/>
                </a:cxn>
                <a:cxn ang="0">
                  <a:pos x="20" y="0"/>
                </a:cxn>
                <a:cxn ang="0">
                  <a:pos x="15" y="0"/>
                </a:cxn>
                <a:cxn ang="0">
                  <a:pos x="11" y="1"/>
                </a:cxn>
                <a:cxn ang="0">
                  <a:pos x="5" y="1"/>
                </a:cxn>
                <a:cxn ang="0">
                  <a:pos x="0" y="2"/>
                </a:cxn>
                <a:cxn ang="0">
                  <a:pos x="11" y="17"/>
                </a:cxn>
                <a:cxn ang="0">
                  <a:pos x="15" y="16"/>
                </a:cxn>
                <a:cxn ang="0">
                  <a:pos x="19" y="16"/>
                </a:cxn>
                <a:cxn ang="0">
                  <a:pos x="21" y="16"/>
                </a:cxn>
                <a:cxn ang="0">
                  <a:pos x="25" y="15"/>
                </a:cxn>
              </a:cxnLst>
              <a:rect l="0" t="0" r="r" b="b"/>
              <a:pathLst>
                <a:path w="25" h="17">
                  <a:moveTo>
                    <a:pt x="25" y="15"/>
                  </a:moveTo>
                  <a:lnTo>
                    <a:pt x="20" y="0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5" y="1"/>
                  </a:lnTo>
                  <a:lnTo>
                    <a:pt x="0" y="2"/>
                  </a:lnTo>
                  <a:lnTo>
                    <a:pt x="11" y="17"/>
                  </a:lnTo>
                  <a:lnTo>
                    <a:pt x="15" y="16"/>
                  </a:lnTo>
                  <a:lnTo>
                    <a:pt x="19" y="16"/>
                  </a:lnTo>
                  <a:lnTo>
                    <a:pt x="21" y="16"/>
                  </a:lnTo>
                  <a:lnTo>
                    <a:pt x="25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1791520" y="2787922"/>
              <a:ext cx="33338" cy="50800"/>
            </a:xfrm>
            <a:custGeom>
              <a:avLst/>
              <a:gdLst/>
              <a:ahLst/>
              <a:cxnLst>
                <a:cxn ang="0">
                  <a:pos x="18" y="32"/>
                </a:cxn>
                <a:cxn ang="0">
                  <a:pos x="19" y="31"/>
                </a:cxn>
                <a:cxn ang="0">
                  <a:pos x="19" y="31"/>
                </a:cxn>
                <a:cxn ang="0">
                  <a:pos x="21" y="31"/>
                </a:cxn>
                <a:cxn ang="0">
                  <a:pos x="21" y="31"/>
                </a:cxn>
                <a:cxn ang="0">
                  <a:pos x="10" y="0"/>
                </a:cxn>
                <a:cxn ang="0">
                  <a:pos x="8" y="1"/>
                </a:cxn>
                <a:cxn ang="0">
                  <a:pos x="5" y="1"/>
                </a:cxn>
                <a:cxn ang="0">
                  <a:pos x="2" y="1"/>
                </a:cxn>
                <a:cxn ang="0">
                  <a:pos x="0" y="1"/>
                </a:cxn>
                <a:cxn ang="0">
                  <a:pos x="18" y="32"/>
                </a:cxn>
              </a:cxnLst>
              <a:rect l="0" t="0" r="r" b="b"/>
              <a:pathLst>
                <a:path w="21" h="32">
                  <a:moveTo>
                    <a:pt x="18" y="32"/>
                  </a:moveTo>
                  <a:lnTo>
                    <a:pt x="19" y="31"/>
                  </a:lnTo>
                  <a:lnTo>
                    <a:pt x="19" y="31"/>
                  </a:lnTo>
                  <a:lnTo>
                    <a:pt x="21" y="31"/>
                  </a:lnTo>
                  <a:lnTo>
                    <a:pt x="21" y="31"/>
                  </a:lnTo>
                  <a:lnTo>
                    <a:pt x="10" y="0"/>
                  </a:lnTo>
                  <a:lnTo>
                    <a:pt x="8" y="1"/>
                  </a:lnTo>
                  <a:lnTo>
                    <a:pt x="5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18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19"/>
            <p:cNvSpPr>
              <a:spLocks/>
            </p:cNvSpPr>
            <p:nvPr/>
          </p:nvSpPr>
          <p:spPr bwMode="auto">
            <a:xfrm>
              <a:off x="1450207" y="2783160"/>
              <a:ext cx="460375" cy="107950"/>
            </a:xfrm>
            <a:custGeom>
              <a:avLst/>
              <a:gdLst/>
              <a:ahLst/>
              <a:cxnLst>
                <a:cxn ang="0">
                  <a:pos x="265" y="35"/>
                </a:cxn>
                <a:cxn ang="0">
                  <a:pos x="252" y="50"/>
                </a:cxn>
                <a:cxn ang="0">
                  <a:pos x="224" y="49"/>
                </a:cxn>
                <a:cxn ang="0">
                  <a:pos x="197" y="45"/>
                </a:cxn>
                <a:cxn ang="0">
                  <a:pos x="169" y="42"/>
                </a:cxn>
                <a:cxn ang="0">
                  <a:pos x="164" y="41"/>
                </a:cxn>
                <a:cxn ang="0">
                  <a:pos x="184" y="38"/>
                </a:cxn>
                <a:cxn ang="0">
                  <a:pos x="204" y="37"/>
                </a:cxn>
                <a:cxn ang="0">
                  <a:pos x="224" y="37"/>
                </a:cxn>
                <a:cxn ang="0">
                  <a:pos x="215" y="4"/>
                </a:cxn>
                <a:cxn ang="0">
                  <a:pos x="188" y="8"/>
                </a:cxn>
                <a:cxn ang="0">
                  <a:pos x="160" y="12"/>
                </a:cxn>
                <a:cxn ang="0">
                  <a:pos x="132" y="15"/>
                </a:cxn>
                <a:cxn ang="0">
                  <a:pos x="106" y="18"/>
                </a:cxn>
                <a:cxn ang="0">
                  <a:pos x="78" y="22"/>
                </a:cxn>
                <a:cxn ang="0">
                  <a:pos x="51" y="26"/>
                </a:cxn>
                <a:cxn ang="0">
                  <a:pos x="25" y="30"/>
                </a:cxn>
                <a:cxn ang="0">
                  <a:pos x="0" y="37"/>
                </a:cxn>
                <a:cxn ang="0">
                  <a:pos x="7" y="52"/>
                </a:cxn>
                <a:cxn ang="0">
                  <a:pos x="26" y="52"/>
                </a:cxn>
                <a:cxn ang="0">
                  <a:pos x="50" y="54"/>
                </a:cxn>
                <a:cxn ang="0">
                  <a:pos x="82" y="56"/>
                </a:cxn>
                <a:cxn ang="0">
                  <a:pos x="112" y="58"/>
                </a:cxn>
                <a:cxn ang="0">
                  <a:pos x="143" y="61"/>
                </a:cxn>
                <a:cxn ang="0">
                  <a:pos x="173" y="64"/>
                </a:cxn>
                <a:cxn ang="0">
                  <a:pos x="204" y="67"/>
                </a:cxn>
                <a:cxn ang="0">
                  <a:pos x="233" y="68"/>
                </a:cxn>
                <a:cxn ang="0">
                  <a:pos x="264" y="68"/>
                </a:cxn>
                <a:cxn ang="0">
                  <a:pos x="281" y="49"/>
                </a:cxn>
                <a:cxn ang="0">
                  <a:pos x="290" y="19"/>
                </a:cxn>
                <a:cxn ang="0">
                  <a:pos x="244" y="0"/>
                </a:cxn>
                <a:cxn ang="0">
                  <a:pos x="234" y="2"/>
                </a:cxn>
                <a:cxn ang="0">
                  <a:pos x="225" y="3"/>
                </a:cxn>
                <a:cxn ang="0">
                  <a:pos x="242" y="34"/>
                </a:cxn>
                <a:cxn ang="0">
                  <a:pos x="254" y="31"/>
                </a:cxn>
              </a:cxnLst>
              <a:rect l="0" t="0" r="r" b="b"/>
              <a:pathLst>
                <a:path w="290" h="68">
                  <a:moveTo>
                    <a:pt x="260" y="30"/>
                  </a:moveTo>
                  <a:lnTo>
                    <a:pt x="265" y="35"/>
                  </a:lnTo>
                  <a:lnTo>
                    <a:pt x="265" y="49"/>
                  </a:lnTo>
                  <a:lnTo>
                    <a:pt x="252" y="50"/>
                  </a:lnTo>
                  <a:lnTo>
                    <a:pt x="237" y="50"/>
                  </a:lnTo>
                  <a:lnTo>
                    <a:pt x="224" y="49"/>
                  </a:lnTo>
                  <a:lnTo>
                    <a:pt x="211" y="48"/>
                  </a:lnTo>
                  <a:lnTo>
                    <a:pt x="197" y="45"/>
                  </a:lnTo>
                  <a:lnTo>
                    <a:pt x="183" y="44"/>
                  </a:lnTo>
                  <a:lnTo>
                    <a:pt x="169" y="42"/>
                  </a:lnTo>
                  <a:lnTo>
                    <a:pt x="155" y="42"/>
                  </a:lnTo>
                  <a:lnTo>
                    <a:pt x="164" y="41"/>
                  </a:lnTo>
                  <a:lnTo>
                    <a:pt x="173" y="40"/>
                  </a:lnTo>
                  <a:lnTo>
                    <a:pt x="184" y="38"/>
                  </a:lnTo>
                  <a:lnTo>
                    <a:pt x="193" y="38"/>
                  </a:lnTo>
                  <a:lnTo>
                    <a:pt x="204" y="37"/>
                  </a:lnTo>
                  <a:lnTo>
                    <a:pt x="213" y="37"/>
                  </a:lnTo>
                  <a:lnTo>
                    <a:pt x="224" y="37"/>
                  </a:lnTo>
                  <a:lnTo>
                    <a:pt x="233" y="35"/>
                  </a:lnTo>
                  <a:lnTo>
                    <a:pt x="215" y="4"/>
                  </a:lnTo>
                  <a:lnTo>
                    <a:pt x="201" y="7"/>
                  </a:lnTo>
                  <a:lnTo>
                    <a:pt x="188" y="8"/>
                  </a:lnTo>
                  <a:lnTo>
                    <a:pt x="173" y="10"/>
                  </a:lnTo>
                  <a:lnTo>
                    <a:pt x="160" y="12"/>
                  </a:lnTo>
                  <a:lnTo>
                    <a:pt x="147" y="14"/>
                  </a:lnTo>
                  <a:lnTo>
                    <a:pt x="132" y="15"/>
                  </a:lnTo>
                  <a:lnTo>
                    <a:pt x="119" y="16"/>
                  </a:lnTo>
                  <a:lnTo>
                    <a:pt x="106" y="18"/>
                  </a:lnTo>
                  <a:lnTo>
                    <a:pt x="92" y="19"/>
                  </a:lnTo>
                  <a:lnTo>
                    <a:pt x="78" y="22"/>
                  </a:lnTo>
                  <a:lnTo>
                    <a:pt x="65" y="23"/>
                  </a:lnTo>
                  <a:lnTo>
                    <a:pt x="51" y="26"/>
                  </a:lnTo>
                  <a:lnTo>
                    <a:pt x="38" y="27"/>
                  </a:lnTo>
                  <a:lnTo>
                    <a:pt x="25" y="30"/>
                  </a:lnTo>
                  <a:lnTo>
                    <a:pt x="13" y="34"/>
                  </a:lnTo>
                  <a:lnTo>
                    <a:pt x="0" y="37"/>
                  </a:lnTo>
                  <a:lnTo>
                    <a:pt x="0" y="48"/>
                  </a:lnTo>
                  <a:lnTo>
                    <a:pt x="7" y="52"/>
                  </a:lnTo>
                  <a:lnTo>
                    <a:pt x="17" y="52"/>
                  </a:lnTo>
                  <a:lnTo>
                    <a:pt x="26" y="52"/>
                  </a:lnTo>
                  <a:lnTo>
                    <a:pt x="34" y="54"/>
                  </a:lnTo>
                  <a:lnTo>
                    <a:pt x="50" y="54"/>
                  </a:lnTo>
                  <a:lnTo>
                    <a:pt x="66" y="56"/>
                  </a:lnTo>
                  <a:lnTo>
                    <a:pt x="82" y="56"/>
                  </a:lnTo>
                  <a:lnTo>
                    <a:pt x="98" y="57"/>
                  </a:lnTo>
                  <a:lnTo>
                    <a:pt x="112" y="58"/>
                  </a:lnTo>
                  <a:lnTo>
                    <a:pt x="128" y="60"/>
                  </a:lnTo>
                  <a:lnTo>
                    <a:pt x="143" y="61"/>
                  </a:lnTo>
                  <a:lnTo>
                    <a:pt x="159" y="63"/>
                  </a:lnTo>
                  <a:lnTo>
                    <a:pt x="173" y="64"/>
                  </a:lnTo>
                  <a:lnTo>
                    <a:pt x="188" y="65"/>
                  </a:lnTo>
                  <a:lnTo>
                    <a:pt x="204" y="67"/>
                  </a:lnTo>
                  <a:lnTo>
                    <a:pt x="219" y="68"/>
                  </a:lnTo>
                  <a:lnTo>
                    <a:pt x="233" y="68"/>
                  </a:lnTo>
                  <a:lnTo>
                    <a:pt x="249" y="68"/>
                  </a:lnTo>
                  <a:lnTo>
                    <a:pt x="264" y="68"/>
                  </a:lnTo>
                  <a:lnTo>
                    <a:pt x="280" y="67"/>
                  </a:lnTo>
                  <a:lnTo>
                    <a:pt x="281" y="49"/>
                  </a:lnTo>
                  <a:lnTo>
                    <a:pt x="286" y="34"/>
                  </a:lnTo>
                  <a:lnTo>
                    <a:pt x="290" y="19"/>
                  </a:lnTo>
                  <a:lnTo>
                    <a:pt x="288" y="2"/>
                  </a:lnTo>
                  <a:lnTo>
                    <a:pt x="244" y="0"/>
                  </a:lnTo>
                  <a:lnTo>
                    <a:pt x="238" y="2"/>
                  </a:lnTo>
                  <a:lnTo>
                    <a:pt x="234" y="2"/>
                  </a:lnTo>
                  <a:lnTo>
                    <a:pt x="230" y="2"/>
                  </a:lnTo>
                  <a:lnTo>
                    <a:pt x="225" y="3"/>
                  </a:lnTo>
                  <a:lnTo>
                    <a:pt x="236" y="34"/>
                  </a:lnTo>
                  <a:lnTo>
                    <a:pt x="242" y="34"/>
                  </a:lnTo>
                  <a:lnTo>
                    <a:pt x="248" y="33"/>
                  </a:lnTo>
                  <a:lnTo>
                    <a:pt x="254" y="31"/>
                  </a:lnTo>
                  <a:lnTo>
                    <a:pt x="260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840607" y="3835672"/>
              <a:ext cx="34925" cy="26987"/>
            </a:xfrm>
            <a:custGeom>
              <a:avLst/>
              <a:gdLst/>
              <a:ahLst/>
              <a:cxnLst>
                <a:cxn ang="0">
                  <a:pos x="22" y="2"/>
                </a:cxn>
                <a:cxn ang="0">
                  <a:pos x="19" y="1"/>
                </a:cxn>
                <a:cxn ang="0">
                  <a:pos x="15" y="1"/>
                </a:cxn>
                <a:cxn ang="0">
                  <a:pos x="11" y="0"/>
                </a:cxn>
                <a:cxn ang="0">
                  <a:pos x="7" y="0"/>
                </a:cxn>
                <a:cxn ang="0">
                  <a:pos x="5" y="4"/>
                </a:cxn>
                <a:cxn ang="0">
                  <a:pos x="4" y="8"/>
                </a:cxn>
                <a:cxn ang="0">
                  <a:pos x="1" y="13"/>
                </a:cxn>
                <a:cxn ang="0">
                  <a:pos x="0" y="17"/>
                </a:cxn>
                <a:cxn ang="0">
                  <a:pos x="17" y="17"/>
                </a:cxn>
                <a:cxn ang="0">
                  <a:pos x="19" y="13"/>
                </a:cxn>
                <a:cxn ang="0">
                  <a:pos x="20" y="9"/>
                </a:cxn>
                <a:cxn ang="0">
                  <a:pos x="21" y="5"/>
                </a:cxn>
                <a:cxn ang="0">
                  <a:pos x="22" y="2"/>
                </a:cxn>
              </a:cxnLst>
              <a:rect l="0" t="0" r="r" b="b"/>
              <a:pathLst>
                <a:path w="22" h="17">
                  <a:moveTo>
                    <a:pt x="22" y="2"/>
                  </a:moveTo>
                  <a:lnTo>
                    <a:pt x="19" y="1"/>
                  </a:lnTo>
                  <a:lnTo>
                    <a:pt x="15" y="1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4"/>
                  </a:lnTo>
                  <a:lnTo>
                    <a:pt x="4" y="8"/>
                  </a:lnTo>
                  <a:lnTo>
                    <a:pt x="1" y="13"/>
                  </a:lnTo>
                  <a:lnTo>
                    <a:pt x="0" y="17"/>
                  </a:lnTo>
                  <a:lnTo>
                    <a:pt x="17" y="17"/>
                  </a:lnTo>
                  <a:lnTo>
                    <a:pt x="19" y="13"/>
                  </a:lnTo>
                  <a:lnTo>
                    <a:pt x="20" y="9"/>
                  </a:lnTo>
                  <a:lnTo>
                    <a:pt x="21" y="5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21"/>
            <p:cNvSpPr>
              <a:spLocks/>
            </p:cNvSpPr>
            <p:nvPr/>
          </p:nvSpPr>
          <p:spPr bwMode="auto">
            <a:xfrm>
              <a:off x="1464495" y="4138885"/>
              <a:ext cx="25400" cy="63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2"/>
                </a:cxn>
                <a:cxn ang="0">
                  <a:pos x="16" y="4"/>
                </a:cxn>
                <a:cxn ang="0">
                  <a:pos x="14" y="4"/>
                </a:cxn>
                <a:cxn ang="0">
                  <a:pos x="14" y="2"/>
                </a:cxn>
                <a:cxn ang="0">
                  <a:pos x="14" y="2"/>
                </a:cxn>
                <a:cxn ang="0">
                  <a:pos x="14" y="2"/>
                </a:cxn>
                <a:cxn ang="0">
                  <a:pos x="10" y="1"/>
                </a:cxn>
                <a:cxn ang="0">
                  <a:pos x="6" y="1"/>
                </a:cxn>
                <a:cxn ang="0">
                  <a:pos x="2" y="1"/>
                </a:cxn>
                <a:cxn ang="0">
                  <a:pos x="0" y="0"/>
                </a:cxn>
              </a:cxnLst>
              <a:rect l="0" t="0" r="r" b="b"/>
              <a:pathLst>
                <a:path w="16" h="4">
                  <a:moveTo>
                    <a:pt x="0" y="0"/>
                  </a:moveTo>
                  <a:lnTo>
                    <a:pt x="5" y="2"/>
                  </a:lnTo>
                  <a:lnTo>
                    <a:pt x="16" y="4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0" y="1"/>
                  </a:lnTo>
                  <a:lnTo>
                    <a:pt x="6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22"/>
            <p:cNvSpPr>
              <a:spLocks/>
            </p:cNvSpPr>
            <p:nvPr/>
          </p:nvSpPr>
          <p:spPr bwMode="auto">
            <a:xfrm>
              <a:off x="1505770" y="4099197"/>
              <a:ext cx="44450" cy="52387"/>
            </a:xfrm>
            <a:custGeom>
              <a:avLst/>
              <a:gdLst/>
              <a:ahLst/>
              <a:cxnLst>
                <a:cxn ang="0">
                  <a:pos x="10" y="30"/>
                </a:cxn>
                <a:cxn ang="0">
                  <a:pos x="28" y="33"/>
                </a:cxn>
                <a:cxn ang="0">
                  <a:pos x="19" y="0"/>
                </a:cxn>
                <a:cxn ang="0">
                  <a:pos x="0" y="2"/>
                </a:cxn>
                <a:cxn ang="0">
                  <a:pos x="3" y="9"/>
                </a:cxn>
                <a:cxn ang="0">
                  <a:pos x="6" y="15"/>
                </a:cxn>
                <a:cxn ang="0">
                  <a:pos x="7" y="23"/>
                </a:cxn>
                <a:cxn ang="0">
                  <a:pos x="10" y="30"/>
                </a:cxn>
              </a:cxnLst>
              <a:rect l="0" t="0" r="r" b="b"/>
              <a:pathLst>
                <a:path w="28" h="33">
                  <a:moveTo>
                    <a:pt x="10" y="30"/>
                  </a:moveTo>
                  <a:lnTo>
                    <a:pt x="28" y="33"/>
                  </a:lnTo>
                  <a:lnTo>
                    <a:pt x="19" y="0"/>
                  </a:lnTo>
                  <a:lnTo>
                    <a:pt x="0" y="2"/>
                  </a:lnTo>
                  <a:lnTo>
                    <a:pt x="3" y="9"/>
                  </a:lnTo>
                  <a:lnTo>
                    <a:pt x="6" y="15"/>
                  </a:lnTo>
                  <a:lnTo>
                    <a:pt x="7" y="23"/>
                  </a:lnTo>
                  <a:lnTo>
                    <a:pt x="10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23"/>
            <p:cNvSpPr>
              <a:spLocks/>
            </p:cNvSpPr>
            <p:nvPr/>
          </p:nvSpPr>
          <p:spPr bwMode="auto">
            <a:xfrm>
              <a:off x="723132" y="4145235"/>
              <a:ext cx="852488" cy="249237"/>
            </a:xfrm>
            <a:custGeom>
              <a:avLst/>
              <a:gdLst/>
              <a:ahLst/>
              <a:cxnLst>
                <a:cxn ang="0">
                  <a:pos x="465" y="21"/>
                </a:cxn>
                <a:cxn ang="0">
                  <a:pos x="416" y="13"/>
                </a:cxn>
                <a:cxn ang="0">
                  <a:pos x="366" y="7"/>
                </a:cxn>
                <a:cxn ang="0">
                  <a:pos x="316" y="7"/>
                </a:cxn>
                <a:cxn ang="0">
                  <a:pos x="265" y="8"/>
                </a:cxn>
                <a:cxn ang="0">
                  <a:pos x="211" y="9"/>
                </a:cxn>
                <a:cxn ang="0">
                  <a:pos x="158" y="15"/>
                </a:cxn>
                <a:cxn ang="0">
                  <a:pos x="107" y="23"/>
                </a:cxn>
                <a:cxn ang="0">
                  <a:pos x="106" y="27"/>
                </a:cxn>
                <a:cxn ang="0">
                  <a:pos x="148" y="24"/>
                </a:cxn>
                <a:cxn ang="0">
                  <a:pos x="191" y="23"/>
                </a:cxn>
                <a:cxn ang="0">
                  <a:pos x="233" y="20"/>
                </a:cxn>
                <a:cxn ang="0">
                  <a:pos x="276" y="20"/>
                </a:cxn>
                <a:cxn ang="0">
                  <a:pos x="318" y="20"/>
                </a:cxn>
                <a:cxn ang="0">
                  <a:pos x="359" y="23"/>
                </a:cxn>
                <a:cxn ang="0">
                  <a:pos x="400" y="28"/>
                </a:cxn>
                <a:cxn ang="0">
                  <a:pos x="427" y="36"/>
                </a:cxn>
                <a:cxn ang="0">
                  <a:pos x="440" y="38"/>
                </a:cxn>
                <a:cxn ang="0">
                  <a:pos x="447" y="45"/>
                </a:cxn>
                <a:cxn ang="0">
                  <a:pos x="443" y="50"/>
                </a:cxn>
                <a:cxn ang="0">
                  <a:pos x="419" y="50"/>
                </a:cxn>
                <a:cxn ang="0">
                  <a:pos x="373" y="46"/>
                </a:cxn>
                <a:cxn ang="0">
                  <a:pos x="323" y="43"/>
                </a:cxn>
                <a:cxn ang="0">
                  <a:pos x="274" y="42"/>
                </a:cxn>
                <a:cxn ang="0">
                  <a:pos x="225" y="43"/>
                </a:cxn>
                <a:cxn ang="0">
                  <a:pos x="177" y="46"/>
                </a:cxn>
                <a:cxn ang="0">
                  <a:pos x="131" y="53"/>
                </a:cxn>
                <a:cxn ang="0">
                  <a:pos x="87" y="62"/>
                </a:cxn>
                <a:cxn ang="0">
                  <a:pos x="81" y="69"/>
                </a:cxn>
                <a:cxn ang="0">
                  <a:pos x="110" y="68"/>
                </a:cxn>
                <a:cxn ang="0">
                  <a:pos x="140" y="66"/>
                </a:cxn>
                <a:cxn ang="0">
                  <a:pos x="171" y="65"/>
                </a:cxn>
                <a:cxn ang="0">
                  <a:pos x="201" y="65"/>
                </a:cxn>
                <a:cxn ang="0">
                  <a:pos x="232" y="63"/>
                </a:cxn>
                <a:cxn ang="0">
                  <a:pos x="262" y="63"/>
                </a:cxn>
                <a:cxn ang="0">
                  <a:pos x="290" y="63"/>
                </a:cxn>
                <a:cxn ang="0">
                  <a:pos x="322" y="66"/>
                </a:cxn>
                <a:cxn ang="0">
                  <a:pos x="357" y="69"/>
                </a:cxn>
                <a:cxn ang="0">
                  <a:pos x="391" y="72"/>
                </a:cxn>
                <a:cxn ang="0">
                  <a:pos x="424" y="80"/>
                </a:cxn>
                <a:cxn ang="0">
                  <a:pos x="435" y="92"/>
                </a:cxn>
                <a:cxn ang="0">
                  <a:pos x="379" y="88"/>
                </a:cxn>
                <a:cxn ang="0">
                  <a:pos x="325" y="85"/>
                </a:cxn>
                <a:cxn ang="0">
                  <a:pos x="269" y="85"/>
                </a:cxn>
                <a:cxn ang="0">
                  <a:pos x="213" y="88"/>
                </a:cxn>
                <a:cxn ang="0">
                  <a:pos x="159" y="93"/>
                </a:cxn>
                <a:cxn ang="0">
                  <a:pos x="106" y="99"/>
                </a:cxn>
                <a:cxn ang="0">
                  <a:pos x="51" y="107"/>
                </a:cxn>
                <a:cxn ang="0">
                  <a:pos x="0" y="116"/>
                </a:cxn>
                <a:cxn ang="0">
                  <a:pos x="30" y="129"/>
                </a:cxn>
                <a:cxn ang="0">
                  <a:pos x="95" y="142"/>
                </a:cxn>
                <a:cxn ang="0">
                  <a:pos x="163" y="152"/>
                </a:cxn>
                <a:cxn ang="0">
                  <a:pos x="232" y="156"/>
                </a:cxn>
                <a:cxn ang="0">
                  <a:pos x="301" y="157"/>
                </a:cxn>
                <a:cxn ang="0">
                  <a:pos x="371" y="152"/>
                </a:cxn>
                <a:cxn ang="0">
                  <a:pos x="439" y="143"/>
                </a:cxn>
                <a:cxn ang="0">
                  <a:pos x="505" y="131"/>
                </a:cxn>
                <a:cxn ang="0">
                  <a:pos x="529" y="93"/>
                </a:cxn>
                <a:cxn ang="0">
                  <a:pos x="512" y="32"/>
                </a:cxn>
                <a:cxn ang="0">
                  <a:pos x="483" y="0"/>
                </a:cxn>
                <a:cxn ang="0">
                  <a:pos x="491" y="11"/>
                </a:cxn>
                <a:cxn ang="0">
                  <a:pos x="491" y="24"/>
                </a:cxn>
              </a:cxnLst>
              <a:rect l="0" t="0" r="r" b="b"/>
              <a:pathLst>
                <a:path w="537" h="157">
                  <a:moveTo>
                    <a:pt x="491" y="24"/>
                  </a:moveTo>
                  <a:lnTo>
                    <a:pt x="465" y="21"/>
                  </a:lnTo>
                  <a:lnTo>
                    <a:pt x="440" y="17"/>
                  </a:lnTo>
                  <a:lnTo>
                    <a:pt x="416" y="13"/>
                  </a:lnTo>
                  <a:lnTo>
                    <a:pt x="391" y="9"/>
                  </a:lnTo>
                  <a:lnTo>
                    <a:pt x="366" y="7"/>
                  </a:lnTo>
                  <a:lnTo>
                    <a:pt x="341" y="5"/>
                  </a:lnTo>
                  <a:lnTo>
                    <a:pt x="316" y="7"/>
                  </a:lnTo>
                  <a:lnTo>
                    <a:pt x="290" y="11"/>
                  </a:lnTo>
                  <a:lnTo>
                    <a:pt x="265" y="8"/>
                  </a:lnTo>
                  <a:lnTo>
                    <a:pt x="239" y="8"/>
                  </a:lnTo>
                  <a:lnTo>
                    <a:pt x="211" y="9"/>
                  </a:lnTo>
                  <a:lnTo>
                    <a:pt x="184" y="11"/>
                  </a:lnTo>
                  <a:lnTo>
                    <a:pt x="158" y="15"/>
                  </a:lnTo>
                  <a:lnTo>
                    <a:pt x="132" y="19"/>
                  </a:lnTo>
                  <a:lnTo>
                    <a:pt x="107" y="23"/>
                  </a:lnTo>
                  <a:lnTo>
                    <a:pt x="85" y="27"/>
                  </a:lnTo>
                  <a:lnTo>
                    <a:pt x="106" y="27"/>
                  </a:lnTo>
                  <a:lnTo>
                    <a:pt x="127" y="26"/>
                  </a:lnTo>
                  <a:lnTo>
                    <a:pt x="148" y="24"/>
                  </a:lnTo>
                  <a:lnTo>
                    <a:pt x="169" y="23"/>
                  </a:lnTo>
                  <a:lnTo>
                    <a:pt x="191" y="23"/>
                  </a:lnTo>
                  <a:lnTo>
                    <a:pt x="212" y="21"/>
                  </a:lnTo>
                  <a:lnTo>
                    <a:pt x="233" y="20"/>
                  </a:lnTo>
                  <a:lnTo>
                    <a:pt x="254" y="20"/>
                  </a:lnTo>
                  <a:lnTo>
                    <a:pt x="276" y="20"/>
                  </a:lnTo>
                  <a:lnTo>
                    <a:pt x="297" y="20"/>
                  </a:lnTo>
                  <a:lnTo>
                    <a:pt x="318" y="20"/>
                  </a:lnTo>
                  <a:lnTo>
                    <a:pt x="338" y="21"/>
                  </a:lnTo>
                  <a:lnTo>
                    <a:pt x="359" y="23"/>
                  </a:lnTo>
                  <a:lnTo>
                    <a:pt x="381" y="26"/>
                  </a:lnTo>
                  <a:lnTo>
                    <a:pt x="400" y="28"/>
                  </a:lnTo>
                  <a:lnTo>
                    <a:pt x="422" y="32"/>
                  </a:lnTo>
                  <a:lnTo>
                    <a:pt x="427" y="36"/>
                  </a:lnTo>
                  <a:lnTo>
                    <a:pt x="434" y="36"/>
                  </a:lnTo>
                  <a:lnTo>
                    <a:pt x="440" y="38"/>
                  </a:lnTo>
                  <a:lnTo>
                    <a:pt x="447" y="42"/>
                  </a:lnTo>
                  <a:lnTo>
                    <a:pt x="447" y="45"/>
                  </a:lnTo>
                  <a:lnTo>
                    <a:pt x="446" y="47"/>
                  </a:lnTo>
                  <a:lnTo>
                    <a:pt x="443" y="50"/>
                  </a:lnTo>
                  <a:lnTo>
                    <a:pt x="442" y="51"/>
                  </a:lnTo>
                  <a:lnTo>
                    <a:pt x="419" y="50"/>
                  </a:lnTo>
                  <a:lnTo>
                    <a:pt x="396" y="47"/>
                  </a:lnTo>
                  <a:lnTo>
                    <a:pt x="373" y="46"/>
                  </a:lnTo>
                  <a:lnTo>
                    <a:pt x="349" y="45"/>
                  </a:lnTo>
                  <a:lnTo>
                    <a:pt x="323" y="43"/>
                  </a:lnTo>
                  <a:lnTo>
                    <a:pt x="300" y="42"/>
                  </a:lnTo>
                  <a:lnTo>
                    <a:pt x="274" y="42"/>
                  </a:lnTo>
                  <a:lnTo>
                    <a:pt x="250" y="42"/>
                  </a:lnTo>
                  <a:lnTo>
                    <a:pt x="225" y="43"/>
                  </a:lnTo>
                  <a:lnTo>
                    <a:pt x="201" y="43"/>
                  </a:lnTo>
                  <a:lnTo>
                    <a:pt x="177" y="46"/>
                  </a:lnTo>
                  <a:lnTo>
                    <a:pt x="154" y="49"/>
                  </a:lnTo>
                  <a:lnTo>
                    <a:pt x="131" y="53"/>
                  </a:lnTo>
                  <a:lnTo>
                    <a:pt x="108" y="57"/>
                  </a:lnTo>
                  <a:lnTo>
                    <a:pt x="87" y="62"/>
                  </a:lnTo>
                  <a:lnTo>
                    <a:pt x="66" y="69"/>
                  </a:lnTo>
                  <a:lnTo>
                    <a:pt x="81" y="69"/>
                  </a:lnTo>
                  <a:lnTo>
                    <a:pt x="95" y="68"/>
                  </a:lnTo>
                  <a:lnTo>
                    <a:pt x="110" y="68"/>
                  </a:lnTo>
                  <a:lnTo>
                    <a:pt x="126" y="66"/>
                  </a:lnTo>
                  <a:lnTo>
                    <a:pt x="140" y="66"/>
                  </a:lnTo>
                  <a:lnTo>
                    <a:pt x="156" y="66"/>
                  </a:lnTo>
                  <a:lnTo>
                    <a:pt x="171" y="65"/>
                  </a:lnTo>
                  <a:lnTo>
                    <a:pt x="187" y="65"/>
                  </a:lnTo>
                  <a:lnTo>
                    <a:pt x="201" y="65"/>
                  </a:lnTo>
                  <a:lnTo>
                    <a:pt x="217" y="63"/>
                  </a:lnTo>
                  <a:lnTo>
                    <a:pt x="232" y="63"/>
                  </a:lnTo>
                  <a:lnTo>
                    <a:pt x="246" y="63"/>
                  </a:lnTo>
                  <a:lnTo>
                    <a:pt x="262" y="63"/>
                  </a:lnTo>
                  <a:lnTo>
                    <a:pt x="277" y="63"/>
                  </a:lnTo>
                  <a:lnTo>
                    <a:pt x="290" y="63"/>
                  </a:lnTo>
                  <a:lnTo>
                    <a:pt x="305" y="63"/>
                  </a:lnTo>
                  <a:lnTo>
                    <a:pt x="322" y="66"/>
                  </a:lnTo>
                  <a:lnTo>
                    <a:pt x="339" y="68"/>
                  </a:lnTo>
                  <a:lnTo>
                    <a:pt x="357" y="69"/>
                  </a:lnTo>
                  <a:lnTo>
                    <a:pt x="374" y="70"/>
                  </a:lnTo>
                  <a:lnTo>
                    <a:pt x="391" y="72"/>
                  </a:lnTo>
                  <a:lnTo>
                    <a:pt x="408" y="74"/>
                  </a:lnTo>
                  <a:lnTo>
                    <a:pt x="424" y="80"/>
                  </a:lnTo>
                  <a:lnTo>
                    <a:pt x="439" y="87"/>
                  </a:lnTo>
                  <a:lnTo>
                    <a:pt x="435" y="92"/>
                  </a:lnTo>
                  <a:lnTo>
                    <a:pt x="407" y="89"/>
                  </a:lnTo>
                  <a:lnTo>
                    <a:pt x="379" y="88"/>
                  </a:lnTo>
                  <a:lnTo>
                    <a:pt x="351" y="87"/>
                  </a:lnTo>
                  <a:lnTo>
                    <a:pt x="325" y="85"/>
                  </a:lnTo>
                  <a:lnTo>
                    <a:pt x="297" y="85"/>
                  </a:lnTo>
                  <a:lnTo>
                    <a:pt x="269" y="85"/>
                  </a:lnTo>
                  <a:lnTo>
                    <a:pt x="241" y="87"/>
                  </a:lnTo>
                  <a:lnTo>
                    <a:pt x="213" y="88"/>
                  </a:lnTo>
                  <a:lnTo>
                    <a:pt x="187" y="91"/>
                  </a:lnTo>
                  <a:lnTo>
                    <a:pt x="159" y="93"/>
                  </a:lnTo>
                  <a:lnTo>
                    <a:pt x="132" y="96"/>
                  </a:lnTo>
                  <a:lnTo>
                    <a:pt x="106" y="99"/>
                  </a:lnTo>
                  <a:lnTo>
                    <a:pt x="78" y="103"/>
                  </a:lnTo>
                  <a:lnTo>
                    <a:pt x="51" y="107"/>
                  </a:lnTo>
                  <a:lnTo>
                    <a:pt x="26" y="112"/>
                  </a:lnTo>
                  <a:lnTo>
                    <a:pt x="0" y="116"/>
                  </a:lnTo>
                  <a:lnTo>
                    <a:pt x="0" y="119"/>
                  </a:lnTo>
                  <a:lnTo>
                    <a:pt x="30" y="129"/>
                  </a:lnTo>
                  <a:lnTo>
                    <a:pt x="63" y="135"/>
                  </a:lnTo>
                  <a:lnTo>
                    <a:pt x="95" y="142"/>
                  </a:lnTo>
                  <a:lnTo>
                    <a:pt x="128" y="147"/>
                  </a:lnTo>
                  <a:lnTo>
                    <a:pt x="163" y="152"/>
                  </a:lnTo>
                  <a:lnTo>
                    <a:pt x="197" y="154"/>
                  </a:lnTo>
                  <a:lnTo>
                    <a:pt x="232" y="156"/>
                  </a:lnTo>
                  <a:lnTo>
                    <a:pt x="266" y="157"/>
                  </a:lnTo>
                  <a:lnTo>
                    <a:pt x="301" y="157"/>
                  </a:lnTo>
                  <a:lnTo>
                    <a:pt x="335" y="154"/>
                  </a:lnTo>
                  <a:lnTo>
                    <a:pt x="371" y="152"/>
                  </a:lnTo>
                  <a:lnTo>
                    <a:pt x="404" y="149"/>
                  </a:lnTo>
                  <a:lnTo>
                    <a:pt x="439" y="143"/>
                  </a:lnTo>
                  <a:lnTo>
                    <a:pt x="472" y="138"/>
                  </a:lnTo>
                  <a:lnTo>
                    <a:pt x="505" y="131"/>
                  </a:lnTo>
                  <a:lnTo>
                    <a:pt x="537" y="124"/>
                  </a:lnTo>
                  <a:lnTo>
                    <a:pt x="529" y="93"/>
                  </a:lnTo>
                  <a:lnTo>
                    <a:pt x="521" y="62"/>
                  </a:lnTo>
                  <a:lnTo>
                    <a:pt x="512" y="32"/>
                  </a:lnTo>
                  <a:lnTo>
                    <a:pt x="503" y="1"/>
                  </a:lnTo>
                  <a:lnTo>
                    <a:pt x="483" y="0"/>
                  </a:lnTo>
                  <a:lnTo>
                    <a:pt x="488" y="5"/>
                  </a:lnTo>
                  <a:lnTo>
                    <a:pt x="491" y="11"/>
                  </a:lnTo>
                  <a:lnTo>
                    <a:pt x="492" y="17"/>
                  </a:lnTo>
                  <a:lnTo>
                    <a:pt x="491" y="2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2380482" y="2078310"/>
              <a:ext cx="223838" cy="576262"/>
            </a:xfrm>
            <a:custGeom>
              <a:avLst/>
              <a:gdLst/>
              <a:ahLst/>
              <a:cxnLst>
                <a:cxn ang="0">
                  <a:pos x="98" y="55"/>
                </a:cxn>
                <a:cxn ang="0">
                  <a:pos x="100" y="112"/>
                </a:cxn>
                <a:cxn ang="0">
                  <a:pos x="140" y="153"/>
                </a:cxn>
                <a:cxn ang="0">
                  <a:pos x="134" y="179"/>
                </a:cxn>
                <a:cxn ang="0">
                  <a:pos x="117" y="199"/>
                </a:cxn>
                <a:cxn ang="0">
                  <a:pos x="129" y="236"/>
                </a:cxn>
                <a:cxn ang="0">
                  <a:pos x="137" y="286"/>
                </a:cxn>
                <a:cxn ang="0">
                  <a:pos x="124" y="317"/>
                </a:cxn>
                <a:cxn ang="0">
                  <a:pos x="113" y="348"/>
                </a:cxn>
                <a:cxn ang="0">
                  <a:pos x="88" y="359"/>
                </a:cxn>
                <a:cxn ang="0">
                  <a:pos x="84" y="307"/>
                </a:cxn>
                <a:cxn ang="0">
                  <a:pos x="73" y="284"/>
                </a:cxn>
                <a:cxn ang="0">
                  <a:pos x="56" y="290"/>
                </a:cxn>
                <a:cxn ang="0">
                  <a:pos x="72" y="336"/>
                </a:cxn>
                <a:cxn ang="0">
                  <a:pos x="57" y="359"/>
                </a:cxn>
                <a:cxn ang="0">
                  <a:pos x="35" y="344"/>
                </a:cxn>
                <a:cxn ang="0">
                  <a:pos x="33" y="297"/>
                </a:cxn>
                <a:cxn ang="0">
                  <a:pos x="41" y="286"/>
                </a:cxn>
                <a:cxn ang="0">
                  <a:pos x="29" y="292"/>
                </a:cxn>
                <a:cxn ang="0">
                  <a:pos x="9" y="292"/>
                </a:cxn>
                <a:cxn ang="0">
                  <a:pos x="0" y="263"/>
                </a:cxn>
                <a:cxn ang="0">
                  <a:pos x="9" y="240"/>
                </a:cxn>
                <a:cxn ang="0">
                  <a:pos x="21" y="226"/>
                </a:cxn>
                <a:cxn ang="0">
                  <a:pos x="16" y="267"/>
                </a:cxn>
                <a:cxn ang="0">
                  <a:pos x="37" y="267"/>
                </a:cxn>
                <a:cxn ang="0">
                  <a:pos x="56" y="265"/>
                </a:cxn>
                <a:cxn ang="0">
                  <a:pos x="63" y="249"/>
                </a:cxn>
                <a:cxn ang="0">
                  <a:pos x="77" y="240"/>
                </a:cxn>
                <a:cxn ang="0">
                  <a:pos x="64" y="229"/>
                </a:cxn>
                <a:cxn ang="0">
                  <a:pos x="39" y="226"/>
                </a:cxn>
                <a:cxn ang="0">
                  <a:pos x="27" y="210"/>
                </a:cxn>
                <a:cxn ang="0">
                  <a:pos x="29" y="195"/>
                </a:cxn>
                <a:cxn ang="0">
                  <a:pos x="49" y="202"/>
                </a:cxn>
                <a:cxn ang="0">
                  <a:pos x="65" y="191"/>
                </a:cxn>
                <a:cxn ang="0">
                  <a:pos x="35" y="177"/>
                </a:cxn>
                <a:cxn ang="0">
                  <a:pos x="47" y="161"/>
                </a:cxn>
                <a:cxn ang="0">
                  <a:pos x="64" y="160"/>
                </a:cxn>
                <a:cxn ang="0">
                  <a:pos x="80" y="160"/>
                </a:cxn>
                <a:cxn ang="0">
                  <a:pos x="93" y="156"/>
                </a:cxn>
                <a:cxn ang="0">
                  <a:pos x="69" y="141"/>
                </a:cxn>
                <a:cxn ang="0">
                  <a:pos x="48" y="130"/>
                </a:cxn>
                <a:cxn ang="0">
                  <a:pos x="63" y="0"/>
                </a:cxn>
                <a:cxn ang="0">
                  <a:pos x="86" y="11"/>
                </a:cxn>
              </a:cxnLst>
              <a:rect l="0" t="0" r="r" b="b"/>
              <a:pathLst>
                <a:path w="141" h="363">
                  <a:moveTo>
                    <a:pt x="93" y="17"/>
                  </a:moveTo>
                  <a:lnTo>
                    <a:pt x="97" y="36"/>
                  </a:lnTo>
                  <a:lnTo>
                    <a:pt x="98" y="55"/>
                  </a:lnTo>
                  <a:lnTo>
                    <a:pt x="98" y="76"/>
                  </a:lnTo>
                  <a:lnTo>
                    <a:pt x="98" y="95"/>
                  </a:lnTo>
                  <a:lnTo>
                    <a:pt x="100" y="112"/>
                  </a:lnTo>
                  <a:lnTo>
                    <a:pt x="106" y="129"/>
                  </a:lnTo>
                  <a:lnTo>
                    <a:pt x="120" y="142"/>
                  </a:lnTo>
                  <a:lnTo>
                    <a:pt x="140" y="153"/>
                  </a:lnTo>
                  <a:lnTo>
                    <a:pt x="141" y="162"/>
                  </a:lnTo>
                  <a:lnTo>
                    <a:pt x="138" y="171"/>
                  </a:lnTo>
                  <a:lnTo>
                    <a:pt x="134" y="179"/>
                  </a:lnTo>
                  <a:lnTo>
                    <a:pt x="128" y="184"/>
                  </a:lnTo>
                  <a:lnTo>
                    <a:pt x="121" y="192"/>
                  </a:lnTo>
                  <a:lnTo>
                    <a:pt x="117" y="199"/>
                  </a:lnTo>
                  <a:lnTo>
                    <a:pt x="116" y="208"/>
                  </a:lnTo>
                  <a:lnTo>
                    <a:pt x="120" y="221"/>
                  </a:lnTo>
                  <a:lnTo>
                    <a:pt x="129" y="236"/>
                  </a:lnTo>
                  <a:lnTo>
                    <a:pt x="134" y="250"/>
                  </a:lnTo>
                  <a:lnTo>
                    <a:pt x="138" y="268"/>
                  </a:lnTo>
                  <a:lnTo>
                    <a:pt x="137" y="286"/>
                  </a:lnTo>
                  <a:lnTo>
                    <a:pt x="130" y="295"/>
                  </a:lnTo>
                  <a:lnTo>
                    <a:pt x="126" y="306"/>
                  </a:lnTo>
                  <a:lnTo>
                    <a:pt x="124" y="317"/>
                  </a:lnTo>
                  <a:lnTo>
                    <a:pt x="121" y="328"/>
                  </a:lnTo>
                  <a:lnTo>
                    <a:pt x="118" y="337"/>
                  </a:lnTo>
                  <a:lnTo>
                    <a:pt x="113" y="348"/>
                  </a:lnTo>
                  <a:lnTo>
                    <a:pt x="106" y="356"/>
                  </a:lnTo>
                  <a:lnTo>
                    <a:pt x="96" y="363"/>
                  </a:lnTo>
                  <a:lnTo>
                    <a:pt x="88" y="359"/>
                  </a:lnTo>
                  <a:lnTo>
                    <a:pt x="88" y="341"/>
                  </a:lnTo>
                  <a:lnTo>
                    <a:pt x="85" y="324"/>
                  </a:lnTo>
                  <a:lnTo>
                    <a:pt x="84" y="307"/>
                  </a:lnTo>
                  <a:lnTo>
                    <a:pt x="86" y="290"/>
                  </a:lnTo>
                  <a:lnTo>
                    <a:pt x="80" y="286"/>
                  </a:lnTo>
                  <a:lnTo>
                    <a:pt x="73" y="284"/>
                  </a:lnTo>
                  <a:lnTo>
                    <a:pt x="65" y="286"/>
                  </a:lnTo>
                  <a:lnTo>
                    <a:pt x="59" y="287"/>
                  </a:lnTo>
                  <a:lnTo>
                    <a:pt x="56" y="290"/>
                  </a:lnTo>
                  <a:lnTo>
                    <a:pt x="71" y="301"/>
                  </a:lnTo>
                  <a:lnTo>
                    <a:pt x="73" y="318"/>
                  </a:lnTo>
                  <a:lnTo>
                    <a:pt x="72" y="336"/>
                  </a:lnTo>
                  <a:lnTo>
                    <a:pt x="69" y="355"/>
                  </a:lnTo>
                  <a:lnTo>
                    <a:pt x="64" y="359"/>
                  </a:lnTo>
                  <a:lnTo>
                    <a:pt x="57" y="359"/>
                  </a:lnTo>
                  <a:lnTo>
                    <a:pt x="51" y="358"/>
                  </a:lnTo>
                  <a:lnTo>
                    <a:pt x="45" y="356"/>
                  </a:lnTo>
                  <a:lnTo>
                    <a:pt x="35" y="344"/>
                  </a:lnTo>
                  <a:lnTo>
                    <a:pt x="32" y="329"/>
                  </a:lnTo>
                  <a:lnTo>
                    <a:pt x="33" y="313"/>
                  </a:lnTo>
                  <a:lnTo>
                    <a:pt x="33" y="297"/>
                  </a:lnTo>
                  <a:lnTo>
                    <a:pt x="49" y="290"/>
                  </a:lnTo>
                  <a:lnTo>
                    <a:pt x="45" y="288"/>
                  </a:lnTo>
                  <a:lnTo>
                    <a:pt x="41" y="286"/>
                  </a:lnTo>
                  <a:lnTo>
                    <a:pt x="37" y="284"/>
                  </a:lnTo>
                  <a:lnTo>
                    <a:pt x="33" y="286"/>
                  </a:lnTo>
                  <a:lnTo>
                    <a:pt x="29" y="292"/>
                  </a:lnTo>
                  <a:lnTo>
                    <a:pt x="23" y="295"/>
                  </a:lnTo>
                  <a:lnTo>
                    <a:pt x="16" y="295"/>
                  </a:lnTo>
                  <a:lnTo>
                    <a:pt x="9" y="292"/>
                  </a:lnTo>
                  <a:lnTo>
                    <a:pt x="2" y="284"/>
                  </a:lnTo>
                  <a:lnTo>
                    <a:pt x="0" y="274"/>
                  </a:lnTo>
                  <a:lnTo>
                    <a:pt x="0" y="263"/>
                  </a:lnTo>
                  <a:lnTo>
                    <a:pt x="3" y="252"/>
                  </a:lnTo>
                  <a:lnTo>
                    <a:pt x="5" y="245"/>
                  </a:lnTo>
                  <a:lnTo>
                    <a:pt x="9" y="240"/>
                  </a:lnTo>
                  <a:lnTo>
                    <a:pt x="13" y="233"/>
                  </a:lnTo>
                  <a:lnTo>
                    <a:pt x="15" y="226"/>
                  </a:lnTo>
                  <a:lnTo>
                    <a:pt x="21" y="226"/>
                  </a:lnTo>
                  <a:lnTo>
                    <a:pt x="20" y="241"/>
                  </a:lnTo>
                  <a:lnTo>
                    <a:pt x="16" y="255"/>
                  </a:lnTo>
                  <a:lnTo>
                    <a:pt x="16" y="267"/>
                  </a:lnTo>
                  <a:lnTo>
                    <a:pt x="28" y="275"/>
                  </a:lnTo>
                  <a:lnTo>
                    <a:pt x="32" y="269"/>
                  </a:lnTo>
                  <a:lnTo>
                    <a:pt x="37" y="267"/>
                  </a:lnTo>
                  <a:lnTo>
                    <a:pt x="43" y="267"/>
                  </a:lnTo>
                  <a:lnTo>
                    <a:pt x="49" y="265"/>
                  </a:lnTo>
                  <a:lnTo>
                    <a:pt x="56" y="265"/>
                  </a:lnTo>
                  <a:lnTo>
                    <a:pt x="60" y="263"/>
                  </a:lnTo>
                  <a:lnTo>
                    <a:pt x="63" y="259"/>
                  </a:lnTo>
                  <a:lnTo>
                    <a:pt x="63" y="249"/>
                  </a:lnTo>
                  <a:lnTo>
                    <a:pt x="67" y="244"/>
                  </a:lnTo>
                  <a:lnTo>
                    <a:pt x="73" y="242"/>
                  </a:lnTo>
                  <a:lnTo>
                    <a:pt x="77" y="240"/>
                  </a:lnTo>
                  <a:lnTo>
                    <a:pt x="80" y="233"/>
                  </a:lnTo>
                  <a:lnTo>
                    <a:pt x="73" y="230"/>
                  </a:lnTo>
                  <a:lnTo>
                    <a:pt x="64" y="229"/>
                  </a:lnTo>
                  <a:lnTo>
                    <a:pt x="56" y="229"/>
                  </a:lnTo>
                  <a:lnTo>
                    <a:pt x="47" y="227"/>
                  </a:lnTo>
                  <a:lnTo>
                    <a:pt x="39" y="226"/>
                  </a:lnTo>
                  <a:lnTo>
                    <a:pt x="32" y="223"/>
                  </a:lnTo>
                  <a:lnTo>
                    <a:pt x="28" y="218"/>
                  </a:lnTo>
                  <a:lnTo>
                    <a:pt x="27" y="210"/>
                  </a:lnTo>
                  <a:lnTo>
                    <a:pt x="25" y="204"/>
                  </a:lnTo>
                  <a:lnTo>
                    <a:pt x="27" y="199"/>
                  </a:lnTo>
                  <a:lnTo>
                    <a:pt x="29" y="195"/>
                  </a:lnTo>
                  <a:lnTo>
                    <a:pt x="33" y="191"/>
                  </a:lnTo>
                  <a:lnTo>
                    <a:pt x="41" y="196"/>
                  </a:lnTo>
                  <a:lnTo>
                    <a:pt x="49" y="202"/>
                  </a:lnTo>
                  <a:lnTo>
                    <a:pt x="59" y="203"/>
                  </a:lnTo>
                  <a:lnTo>
                    <a:pt x="69" y="198"/>
                  </a:lnTo>
                  <a:lnTo>
                    <a:pt x="65" y="191"/>
                  </a:lnTo>
                  <a:lnTo>
                    <a:pt x="55" y="190"/>
                  </a:lnTo>
                  <a:lnTo>
                    <a:pt x="43" y="185"/>
                  </a:lnTo>
                  <a:lnTo>
                    <a:pt x="35" y="177"/>
                  </a:lnTo>
                  <a:lnTo>
                    <a:pt x="35" y="169"/>
                  </a:lnTo>
                  <a:lnTo>
                    <a:pt x="40" y="164"/>
                  </a:lnTo>
                  <a:lnTo>
                    <a:pt x="47" y="161"/>
                  </a:lnTo>
                  <a:lnTo>
                    <a:pt x="53" y="160"/>
                  </a:lnTo>
                  <a:lnTo>
                    <a:pt x="59" y="160"/>
                  </a:lnTo>
                  <a:lnTo>
                    <a:pt x="64" y="160"/>
                  </a:lnTo>
                  <a:lnTo>
                    <a:pt x="69" y="160"/>
                  </a:lnTo>
                  <a:lnTo>
                    <a:pt x="75" y="160"/>
                  </a:lnTo>
                  <a:lnTo>
                    <a:pt x="80" y="160"/>
                  </a:lnTo>
                  <a:lnTo>
                    <a:pt x="85" y="160"/>
                  </a:lnTo>
                  <a:lnTo>
                    <a:pt x="89" y="158"/>
                  </a:lnTo>
                  <a:lnTo>
                    <a:pt x="93" y="156"/>
                  </a:lnTo>
                  <a:lnTo>
                    <a:pt x="88" y="149"/>
                  </a:lnTo>
                  <a:lnTo>
                    <a:pt x="80" y="143"/>
                  </a:lnTo>
                  <a:lnTo>
                    <a:pt x="69" y="141"/>
                  </a:lnTo>
                  <a:lnTo>
                    <a:pt x="60" y="138"/>
                  </a:lnTo>
                  <a:lnTo>
                    <a:pt x="52" y="134"/>
                  </a:lnTo>
                  <a:lnTo>
                    <a:pt x="48" y="130"/>
                  </a:lnTo>
                  <a:lnTo>
                    <a:pt x="51" y="123"/>
                  </a:lnTo>
                  <a:lnTo>
                    <a:pt x="61" y="112"/>
                  </a:lnTo>
                  <a:lnTo>
                    <a:pt x="63" y="0"/>
                  </a:lnTo>
                  <a:lnTo>
                    <a:pt x="72" y="0"/>
                  </a:lnTo>
                  <a:lnTo>
                    <a:pt x="80" y="4"/>
                  </a:lnTo>
                  <a:lnTo>
                    <a:pt x="86" y="11"/>
                  </a:lnTo>
                  <a:lnTo>
                    <a:pt x="93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2423345" y="2176735"/>
              <a:ext cx="22225" cy="101600"/>
            </a:xfrm>
            <a:custGeom>
              <a:avLst/>
              <a:gdLst/>
              <a:ahLst/>
              <a:cxnLst>
                <a:cxn ang="0">
                  <a:pos x="10" y="0"/>
                </a:cxn>
                <a:cxn ang="0">
                  <a:pos x="12" y="16"/>
                </a:cxn>
                <a:cxn ang="0">
                  <a:pos x="14" y="34"/>
                </a:cxn>
                <a:cxn ang="0">
                  <a:pos x="14" y="50"/>
                </a:cxn>
                <a:cxn ang="0">
                  <a:pos x="10" y="64"/>
                </a:cxn>
                <a:cxn ang="0">
                  <a:pos x="0" y="54"/>
                </a:cxn>
                <a:cxn ang="0">
                  <a:pos x="0" y="41"/>
                </a:cxn>
                <a:cxn ang="0">
                  <a:pos x="2" y="23"/>
                </a:cxn>
                <a:cxn ang="0">
                  <a:pos x="1" y="6"/>
                </a:cxn>
                <a:cxn ang="0">
                  <a:pos x="4" y="3"/>
                </a:cxn>
                <a:cxn ang="0">
                  <a:pos x="5" y="2"/>
                </a:cxn>
                <a:cxn ang="0">
                  <a:pos x="8" y="0"/>
                </a:cxn>
                <a:cxn ang="0">
                  <a:pos x="10" y="0"/>
                </a:cxn>
              </a:cxnLst>
              <a:rect l="0" t="0" r="r" b="b"/>
              <a:pathLst>
                <a:path w="14" h="64">
                  <a:moveTo>
                    <a:pt x="10" y="0"/>
                  </a:moveTo>
                  <a:lnTo>
                    <a:pt x="12" y="16"/>
                  </a:lnTo>
                  <a:lnTo>
                    <a:pt x="14" y="34"/>
                  </a:lnTo>
                  <a:lnTo>
                    <a:pt x="14" y="50"/>
                  </a:lnTo>
                  <a:lnTo>
                    <a:pt x="10" y="64"/>
                  </a:lnTo>
                  <a:lnTo>
                    <a:pt x="0" y="54"/>
                  </a:lnTo>
                  <a:lnTo>
                    <a:pt x="0" y="41"/>
                  </a:lnTo>
                  <a:lnTo>
                    <a:pt x="2" y="23"/>
                  </a:lnTo>
                  <a:lnTo>
                    <a:pt x="1" y="6"/>
                  </a:lnTo>
                  <a:lnTo>
                    <a:pt x="4" y="3"/>
                  </a:lnTo>
                  <a:lnTo>
                    <a:pt x="5" y="2"/>
                  </a:lnTo>
                  <a:lnTo>
                    <a:pt x="8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26"/>
            <p:cNvSpPr>
              <a:spLocks/>
            </p:cNvSpPr>
            <p:nvPr/>
          </p:nvSpPr>
          <p:spPr bwMode="auto">
            <a:xfrm>
              <a:off x="1120007" y="2808560"/>
              <a:ext cx="23813" cy="119062"/>
            </a:xfrm>
            <a:custGeom>
              <a:avLst/>
              <a:gdLst/>
              <a:ahLst/>
              <a:cxnLst>
                <a:cxn ang="0">
                  <a:pos x="15" y="25"/>
                </a:cxn>
                <a:cxn ang="0">
                  <a:pos x="14" y="37"/>
                </a:cxn>
                <a:cxn ang="0">
                  <a:pos x="14" y="49"/>
                </a:cxn>
                <a:cxn ang="0">
                  <a:pos x="12" y="63"/>
                </a:cxn>
                <a:cxn ang="0">
                  <a:pos x="11" y="75"/>
                </a:cxn>
                <a:cxn ang="0">
                  <a:pos x="4" y="75"/>
                </a:cxn>
                <a:cxn ang="0">
                  <a:pos x="4" y="55"/>
                </a:cxn>
                <a:cxn ang="0">
                  <a:pos x="0" y="34"/>
                </a:cxn>
                <a:cxn ang="0">
                  <a:pos x="0" y="15"/>
                </a:cxn>
                <a:cxn ang="0">
                  <a:pos x="11" y="0"/>
                </a:cxn>
                <a:cxn ang="0">
                  <a:pos x="15" y="25"/>
                </a:cxn>
              </a:cxnLst>
              <a:rect l="0" t="0" r="r" b="b"/>
              <a:pathLst>
                <a:path w="15" h="75">
                  <a:moveTo>
                    <a:pt x="15" y="25"/>
                  </a:moveTo>
                  <a:lnTo>
                    <a:pt x="14" y="37"/>
                  </a:lnTo>
                  <a:lnTo>
                    <a:pt x="14" y="49"/>
                  </a:lnTo>
                  <a:lnTo>
                    <a:pt x="12" y="63"/>
                  </a:lnTo>
                  <a:lnTo>
                    <a:pt x="11" y="75"/>
                  </a:lnTo>
                  <a:lnTo>
                    <a:pt x="4" y="75"/>
                  </a:lnTo>
                  <a:lnTo>
                    <a:pt x="4" y="55"/>
                  </a:lnTo>
                  <a:lnTo>
                    <a:pt x="0" y="34"/>
                  </a:lnTo>
                  <a:lnTo>
                    <a:pt x="0" y="15"/>
                  </a:lnTo>
                  <a:lnTo>
                    <a:pt x="11" y="0"/>
                  </a:lnTo>
                  <a:lnTo>
                    <a:pt x="15" y="2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3442520" y="4188097"/>
              <a:ext cx="628650" cy="84137"/>
            </a:xfrm>
            <a:custGeom>
              <a:avLst/>
              <a:gdLst/>
              <a:ahLst/>
              <a:cxnLst>
                <a:cxn ang="0">
                  <a:pos x="396" y="5"/>
                </a:cxn>
                <a:cxn ang="0">
                  <a:pos x="377" y="9"/>
                </a:cxn>
                <a:cxn ang="0">
                  <a:pos x="357" y="12"/>
                </a:cxn>
                <a:cxn ang="0">
                  <a:pos x="337" y="15"/>
                </a:cxn>
                <a:cxn ang="0">
                  <a:pos x="317" y="15"/>
                </a:cxn>
                <a:cxn ang="0">
                  <a:pos x="297" y="15"/>
                </a:cxn>
                <a:cxn ang="0">
                  <a:pos x="276" y="15"/>
                </a:cxn>
                <a:cxn ang="0">
                  <a:pos x="255" y="16"/>
                </a:cxn>
                <a:cxn ang="0">
                  <a:pos x="232" y="18"/>
                </a:cxn>
                <a:cxn ang="0">
                  <a:pos x="207" y="20"/>
                </a:cxn>
                <a:cxn ang="0">
                  <a:pos x="183" y="24"/>
                </a:cxn>
                <a:cxn ang="0">
                  <a:pos x="158" y="28"/>
                </a:cxn>
                <a:cxn ang="0">
                  <a:pos x="134" y="32"/>
                </a:cxn>
                <a:cxn ang="0">
                  <a:pos x="109" y="38"/>
                </a:cxn>
                <a:cxn ang="0">
                  <a:pos x="85" y="42"/>
                </a:cxn>
                <a:cxn ang="0">
                  <a:pos x="61" y="47"/>
                </a:cxn>
                <a:cxn ang="0">
                  <a:pos x="37" y="53"/>
                </a:cxn>
                <a:cxn ang="0">
                  <a:pos x="25" y="51"/>
                </a:cxn>
                <a:cxn ang="0">
                  <a:pos x="16" y="50"/>
                </a:cxn>
                <a:cxn ang="0">
                  <a:pos x="7" y="47"/>
                </a:cxn>
                <a:cxn ang="0">
                  <a:pos x="0" y="42"/>
                </a:cxn>
                <a:cxn ang="0">
                  <a:pos x="16" y="32"/>
                </a:cxn>
                <a:cxn ang="0">
                  <a:pos x="32" y="26"/>
                </a:cxn>
                <a:cxn ang="0">
                  <a:pos x="49" y="20"/>
                </a:cxn>
                <a:cxn ang="0">
                  <a:pos x="67" y="16"/>
                </a:cxn>
                <a:cxn ang="0">
                  <a:pos x="85" y="13"/>
                </a:cxn>
                <a:cxn ang="0">
                  <a:pos x="102" y="11"/>
                </a:cxn>
                <a:cxn ang="0">
                  <a:pos x="121" y="8"/>
                </a:cxn>
                <a:cxn ang="0">
                  <a:pos x="140" y="5"/>
                </a:cxn>
                <a:cxn ang="0">
                  <a:pos x="155" y="5"/>
                </a:cxn>
                <a:cxn ang="0">
                  <a:pos x="171" y="4"/>
                </a:cxn>
                <a:cxn ang="0">
                  <a:pos x="187" y="3"/>
                </a:cxn>
                <a:cxn ang="0">
                  <a:pos x="203" y="3"/>
                </a:cxn>
                <a:cxn ang="0">
                  <a:pos x="220" y="1"/>
                </a:cxn>
                <a:cxn ang="0">
                  <a:pos x="236" y="1"/>
                </a:cxn>
                <a:cxn ang="0">
                  <a:pos x="252" y="0"/>
                </a:cxn>
                <a:cxn ang="0">
                  <a:pos x="270" y="0"/>
                </a:cxn>
                <a:cxn ang="0">
                  <a:pos x="286" y="0"/>
                </a:cxn>
                <a:cxn ang="0">
                  <a:pos x="301" y="0"/>
                </a:cxn>
                <a:cxn ang="0">
                  <a:pos x="317" y="0"/>
                </a:cxn>
                <a:cxn ang="0">
                  <a:pos x="333" y="0"/>
                </a:cxn>
                <a:cxn ang="0">
                  <a:pos x="349" y="0"/>
                </a:cxn>
                <a:cxn ang="0">
                  <a:pos x="365" y="1"/>
                </a:cxn>
                <a:cxn ang="0">
                  <a:pos x="381" y="3"/>
                </a:cxn>
                <a:cxn ang="0">
                  <a:pos x="396" y="5"/>
                </a:cxn>
              </a:cxnLst>
              <a:rect l="0" t="0" r="r" b="b"/>
              <a:pathLst>
                <a:path w="396" h="53">
                  <a:moveTo>
                    <a:pt x="396" y="5"/>
                  </a:moveTo>
                  <a:lnTo>
                    <a:pt x="377" y="9"/>
                  </a:lnTo>
                  <a:lnTo>
                    <a:pt x="357" y="12"/>
                  </a:lnTo>
                  <a:lnTo>
                    <a:pt x="337" y="15"/>
                  </a:lnTo>
                  <a:lnTo>
                    <a:pt x="317" y="15"/>
                  </a:lnTo>
                  <a:lnTo>
                    <a:pt x="297" y="15"/>
                  </a:lnTo>
                  <a:lnTo>
                    <a:pt x="276" y="15"/>
                  </a:lnTo>
                  <a:lnTo>
                    <a:pt x="255" y="16"/>
                  </a:lnTo>
                  <a:lnTo>
                    <a:pt x="232" y="18"/>
                  </a:lnTo>
                  <a:lnTo>
                    <a:pt x="207" y="20"/>
                  </a:lnTo>
                  <a:lnTo>
                    <a:pt x="183" y="24"/>
                  </a:lnTo>
                  <a:lnTo>
                    <a:pt x="158" y="28"/>
                  </a:lnTo>
                  <a:lnTo>
                    <a:pt x="134" y="32"/>
                  </a:lnTo>
                  <a:lnTo>
                    <a:pt x="109" y="38"/>
                  </a:lnTo>
                  <a:lnTo>
                    <a:pt x="85" y="42"/>
                  </a:lnTo>
                  <a:lnTo>
                    <a:pt x="61" y="47"/>
                  </a:lnTo>
                  <a:lnTo>
                    <a:pt x="37" y="53"/>
                  </a:lnTo>
                  <a:lnTo>
                    <a:pt x="25" y="51"/>
                  </a:lnTo>
                  <a:lnTo>
                    <a:pt x="16" y="50"/>
                  </a:lnTo>
                  <a:lnTo>
                    <a:pt x="7" y="47"/>
                  </a:lnTo>
                  <a:lnTo>
                    <a:pt x="0" y="42"/>
                  </a:lnTo>
                  <a:lnTo>
                    <a:pt x="16" y="32"/>
                  </a:lnTo>
                  <a:lnTo>
                    <a:pt x="32" y="26"/>
                  </a:lnTo>
                  <a:lnTo>
                    <a:pt x="49" y="20"/>
                  </a:lnTo>
                  <a:lnTo>
                    <a:pt x="67" y="16"/>
                  </a:lnTo>
                  <a:lnTo>
                    <a:pt x="85" y="13"/>
                  </a:lnTo>
                  <a:lnTo>
                    <a:pt x="102" y="11"/>
                  </a:lnTo>
                  <a:lnTo>
                    <a:pt x="121" y="8"/>
                  </a:lnTo>
                  <a:lnTo>
                    <a:pt x="140" y="5"/>
                  </a:lnTo>
                  <a:lnTo>
                    <a:pt x="155" y="5"/>
                  </a:lnTo>
                  <a:lnTo>
                    <a:pt x="171" y="4"/>
                  </a:lnTo>
                  <a:lnTo>
                    <a:pt x="187" y="3"/>
                  </a:lnTo>
                  <a:lnTo>
                    <a:pt x="203" y="3"/>
                  </a:lnTo>
                  <a:lnTo>
                    <a:pt x="220" y="1"/>
                  </a:lnTo>
                  <a:lnTo>
                    <a:pt x="236" y="1"/>
                  </a:lnTo>
                  <a:lnTo>
                    <a:pt x="252" y="0"/>
                  </a:lnTo>
                  <a:lnTo>
                    <a:pt x="270" y="0"/>
                  </a:lnTo>
                  <a:lnTo>
                    <a:pt x="286" y="0"/>
                  </a:lnTo>
                  <a:lnTo>
                    <a:pt x="301" y="0"/>
                  </a:lnTo>
                  <a:lnTo>
                    <a:pt x="317" y="0"/>
                  </a:lnTo>
                  <a:lnTo>
                    <a:pt x="333" y="0"/>
                  </a:lnTo>
                  <a:lnTo>
                    <a:pt x="349" y="0"/>
                  </a:lnTo>
                  <a:lnTo>
                    <a:pt x="365" y="1"/>
                  </a:lnTo>
                  <a:lnTo>
                    <a:pt x="381" y="3"/>
                  </a:lnTo>
                  <a:lnTo>
                    <a:pt x="396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4380732" y="4188097"/>
              <a:ext cx="12700" cy="28575"/>
            </a:xfrm>
            <a:custGeom>
              <a:avLst/>
              <a:gdLst/>
              <a:ahLst/>
              <a:cxnLst>
                <a:cxn ang="0">
                  <a:pos x="8" y="15"/>
                </a:cxn>
                <a:cxn ang="0">
                  <a:pos x="4" y="18"/>
                </a:cxn>
                <a:cxn ang="0">
                  <a:pos x="0" y="0"/>
                </a:cxn>
                <a:cxn ang="0">
                  <a:pos x="4" y="3"/>
                </a:cxn>
                <a:cxn ang="0">
                  <a:pos x="6" y="5"/>
                </a:cxn>
                <a:cxn ang="0">
                  <a:pos x="8" y="9"/>
                </a:cxn>
                <a:cxn ang="0">
                  <a:pos x="8" y="15"/>
                </a:cxn>
              </a:cxnLst>
              <a:rect l="0" t="0" r="r" b="b"/>
              <a:pathLst>
                <a:path w="8" h="18">
                  <a:moveTo>
                    <a:pt x="8" y="15"/>
                  </a:moveTo>
                  <a:lnTo>
                    <a:pt x="4" y="18"/>
                  </a:lnTo>
                  <a:lnTo>
                    <a:pt x="0" y="0"/>
                  </a:lnTo>
                  <a:lnTo>
                    <a:pt x="4" y="3"/>
                  </a:lnTo>
                  <a:lnTo>
                    <a:pt x="6" y="5"/>
                  </a:lnTo>
                  <a:lnTo>
                    <a:pt x="8" y="9"/>
                  </a:lnTo>
                  <a:lnTo>
                    <a:pt x="8" y="1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1581970" y="4223022"/>
              <a:ext cx="93663" cy="100012"/>
            </a:xfrm>
            <a:custGeom>
              <a:avLst/>
              <a:gdLst/>
              <a:ahLst/>
              <a:cxnLst>
                <a:cxn ang="0">
                  <a:pos x="59" y="38"/>
                </a:cxn>
                <a:cxn ang="0">
                  <a:pos x="52" y="46"/>
                </a:cxn>
                <a:cxn ang="0">
                  <a:pos x="44" y="54"/>
                </a:cxn>
                <a:cxn ang="0">
                  <a:pos x="36" y="59"/>
                </a:cxn>
                <a:cxn ang="0">
                  <a:pos x="27" y="63"/>
                </a:cxn>
                <a:cxn ang="0">
                  <a:pos x="19" y="48"/>
                </a:cxn>
                <a:cxn ang="0">
                  <a:pos x="12" y="33"/>
                </a:cxn>
                <a:cxn ang="0">
                  <a:pos x="5" y="17"/>
                </a:cxn>
                <a:cxn ang="0">
                  <a:pos x="0" y="0"/>
                </a:cxn>
                <a:cxn ang="0">
                  <a:pos x="8" y="2"/>
                </a:cxn>
                <a:cxn ang="0">
                  <a:pos x="17" y="6"/>
                </a:cxn>
                <a:cxn ang="0">
                  <a:pos x="25" y="10"/>
                </a:cxn>
                <a:cxn ang="0">
                  <a:pos x="33" y="14"/>
                </a:cxn>
                <a:cxn ang="0">
                  <a:pos x="41" y="19"/>
                </a:cxn>
                <a:cxn ang="0">
                  <a:pos x="48" y="24"/>
                </a:cxn>
                <a:cxn ang="0">
                  <a:pos x="55" y="31"/>
                </a:cxn>
                <a:cxn ang="0">
                  <a:pos x="59" y="38"/>
                </a:cxn>
              </a:cxnLst>
              <a:rect l="0" t="0" r="r" b="b"/>
              <a:pathLst>
                <a:path w="59" h="63">
                  <a:moveTo>
                    <a:pt x="59" y="38"/>
                  </a:moveTo>
                  <a:lnTo>
                    <a:pt x="52" y="46"/>
                  </a:lnTo>
                  <a:lnTo>
                    <a:pt x="44" y="54"/>
                  </a:lnTo>
                  <a:lnTo>
                    <a:pt x="36" y="59"/>
                  </a:lnTo>
                  <a:lnTo>
                    <a:pt x="27" y="63"/>
                  </a:lnTo>
                  <a:lnTo>
                    <a:pt x="19" y="48"/>
                  </a:lnTo>
                  <a:lnTo>
                    <a:pt x="12" y="33"/>
                  </a:lnTo>
                  <a:lnTo>
                    <a:pt x="5" y="17"/>
                  </a:lnTo>
                  <a:lnTo>
                    <a:pt x="0" y="0"/>
                  </a:lnTo>
                  <a:lnTo>
                    <a:pt x="8" y="2"/>
                  </a:lnTo>
                  <a:lnTo>
                    <a:pt x="17" y="6"/>
                  </a:lnTo>
                  <a:lnTo>
                    <a:pt x="25" y="10"/>
                  </a:lnTo>
                  <a:lnTo>
                    <a:pt x="33" y="14"/>
                  </a:lnTo>
                  <a:lnTo>
                    <a:pt x="41" y="19"/>
                  </a:lnTo>
                  <a:lnTo>
                    <a:pt x="48" y="24"/>
                  </a:lnTo>
                  <a:lnTo>
                    <a:pt x="55" y="31"/>
                  </a:lnTo>
                  <a:lnTo>
                    <a:pt x="59" y="3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3556820" y="4256360"/>
              <a:ext cx="404813" cy="49212"/>
            </a:xfrm>
            <a:custGeom>
              <a:avLst/>
              <a:gdLst/>
              <a:ahLst/>
              <a:cxnLst>
                <a:cxn ang="0">
                  <a:pos x="255" y="6"/>
                </a:cxn>
                <a:cxn ang="0">
                  <a:pos x="231" y="10"/>
                </a:cxn>
                <a:cxn ang="0">
                  <a:pos x="207" y="14"/>
                </a:cxn>
                <a:cxn ang="0">
                  <a:pos x="183" y="17"/>
                </a:cxn>
                <a:cxn ang="0">
                  <a:pos x="159" y="18"/>
                </a:cxn>
                <a:cxn ang="0">
                  <a:pos x="134" y="21"/>
                </a:cxn>
                <a:cxn ang="0">
                  <a:pos x="110" y="23"/>
                </a:cxn>
                <a:cxn ang="0">
                  <a:pos x="86" y="26"/>
                </a:cxn>
                <a:cxn ang="0">
                  <a:pos x="62" y="31"/>
                </a:cxn>
                <a:cxn ang="0">
                  <a:pos x="54" y="31"/>
                </a:cxn>
                <a:cxn ang="0">
                  <a:pos x="45" y="31"/>
                </a:cxn>
                <a:cxn ang="0">
                  <a:pos x="36" y="31"/>
                </a:cxn>
                <a:cxn ang="0">
                  <a:pos x="28" y="30"/>
                </a:cxn>
                <a:cxn ang="0">
                  <a:pos x="18" y="29"/>
                </a:cxn>
                <a:cxn ang="0">
                  <a:pos x="10" y="26"/>
                </a:cxn>
                <a:cxn ang="0">
                  <a:pos x="5" y="22"/>
                </a:cxn>
                <a:cxn ang="0">
                  <a:pos x="0" y="17"/>
                </a:cxn>
                <a:cxn ang="0">
                  <a:pos x="14" y="12"/>
                </a:cxn>
                <a:cxn ang="0">
                  <a:pos x="29" y="10"/>
                </a:cxn>
                <a:cxn ang="0">
                  <a:pos x="45" y="7"/>
                </a:cxn>
                <a:cxn ang="0">
                  <a:pos x="61" y="4"/>
                </a:cxn>
                <a:cxn ang="0">
                  <a:pos x="77" y="3"/>
                </a:cxn>
                <a:cxn ang="0">
                  <a:pos x="93" y="2"/>
                </a:cxn>
                <a:cxn ang="0">
                  <a:pos x="110" y="0"/>
                </a:cxn>
                <a:cxn ang="0">
                  <a:pos x="126" y="0"/>
                </a:cxn>
                <a:cxn ang="0">
                  <a:pos x="143" y="0"/>
                </a:cxn>
                <a:cxn ang="0">
                  <a:pos x="159" y="0"/>
                </a:cxn>
                <a:cxn ang="0">
                  <a:pos x="176" y="0"/>
                </a:cxn>
                <a:cxn ang="0">
                  <a:pos x="192" y="2"/>
                </a:cxn>
                <a:cxn ang="0">
                  <a:pos x="208" y="3"/>
                </a:cxn>
                <a:cxn ang="0">
                  <a:pos x="224" y="3"/>
                </a:cxn>
                <a:cxn ang="0">
                  <a:pos x="240" y="4"/>
                </a:cxn>
                <a:cxn ang="0">
                  <a:pos x="255" y="6"/>
                </a:cxn>
              </a:cxnLst>
              <a:rect l="0" t="0" r="r" b="b"/>
              <a:pathLst>
                <a:path w="255" h="31">
                  <a:moveTo>
                    <a:pt x="255" y="6"/>
                  </a:moveTo>
                  <a:lnTo>
                    <a:pt x="231" y="10"/>
                  </a:lnTo>
                  <a:lnTo>
                    <a:pt x="207" y="14"/>
                  </a:lnTo>
                  <a:lnTo>
                    <a:pt x="183" y="17"/>
                  </a:lnTo>
                  <a:lnTo>
                    <a:pt x="159" y="18"/>
                  </a:lnTo>
                  <a:lnTo>
                    <a:pt x="134" y="21"/>
                  </a:lnTo>
                  <a:lnTo>
                    <a:pt x="110" y="23"/>
                  </a:lnTo>
                  <a:lnTo>
                    <a:pt x="86" y="26"/>
                  </a:lnTo>
                  <a:lnTo>
                    <a:pt x="62" y="31"/>
                  </a:lnTo>
                  <a:lnTo>
                    <a:pt x="54" y="31"/>
                  </a:lnTo>
                  <a:lnTo>
                    <a:pt x="45" y="31"/>
                  </a:lnTo>
                  <a:lnTo>
                    <a:pt x="36" y="31"/>
                  </a:lnTo>
                  <a:lnTo>
                    <a:pt x="28" y="30"/>
                  </a:lnTo>
                  <a:lnTo>
                    <a:pt x="18" y="29"/>
                  </a:lnTo>
                  <a:lnTo>
                    <a:pt x="10" y="26"/>
                  </a:lnTo>
                  <a:lnTo>
                    <a:pt x="5" y="22"/>
                  </a:lnTo>
                  <a:lnTo>
                    <a:pt x="0" y="17"/>
                  </a:lnTo>
                  <a:lnTo>
                    <a:pt x="14" y="12"/>
                  </a:lnTo>
                  <a:lnTo>
                    <a:pt x="29" y="10"/>
                  </a:lnTo>
                  <a:lnTo>
                    <a:pt x="45" y="7"/>
                  </a:lnTo>
                  <a:lnTo>
                    <a:pt x="61" y="4"/>
                  </a:lnTo>
                  <a:lnTo>
                    <a:pt x="77" y="3"/>
                  </a:lnTo>
                  <a:lnTo>
                    <a:pt x="93" y="2"/>
                  </a:lnTo>
                  <a:lnTo>
                    <a:pt x="110" y="0"/>
                  </a:lnTo>
                  <a:lnTo>
                    <a:pt x="126" y="0"/>
                  </a:lnTo>
                  <a:lnTo>
                    <a:pt x="143" y="0"/>
                  </a:lnTo>
                  <a:lnTo>
                    <a:pt x="159" y="0"/>
                  </a:lnTo>
                  <a:lnTo>
                    <a:pt x="176" y="0"/>
                  </a:lnTo>
                  <a:lnTo>
                    <a:pt x="192" y="2"/>
                  </a:lnTo>
                  <a:lnTo>
                    <a:pt x="208" y="3"/>
                  </a:lnTo>
                  <a:lnTo>
                    <a:pt x="224" y="3"/>
                  </a:lnTo>
                  <a:lnTo>
                    <a:pt x="240" y="4"/>
                  </a:lnTo>
                  <a:lnTo>
                    <a:pt x="255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3774307" y="4303985"/>
              <a:ext cx="77788" cy="28575"/>
            </a:xfrm>
            <a:custGeom>
              <a:avLst/>
              <a:gdLst/>
              <a:ahLst/>
              <a:cxnLst>
                <a:cxn ang="0">
                  <a:pos x="49" y="8"/>
                </a:cxn>
                <a:cxn ang="0">
                  <a:pos x="43" y="11"/>
                </a:cxn>
                <a:cxn ang="0">
                  <a:pos x="37" y="14"/>
                </a:cxn>
                <a:cxn ang="0">
                  <a:pos x="30" y="16"/>
                </a:cxn>
                <a:cxn ang="0">
                  <a:pos x="25" y="18"/>
                </a:cxn>
                <a:cxn ang="0">
                  <a:pos x="18" y="18"/>
                </a:cxn>
                <a:cxn ang="0">
                  <a:pos x="11" y="18"/>
                </a:cxn>
                <a:cxn ang="0">
                  <a:pos x="5" y="15"/>
                </a:cxn>
                <a:cxn ang="0">
                  <a:pos x="0" y="12"/>
                </a:cxn>
                <a:cxn ang="0">
                  <a:pos x="0" y="7"/>
                </a:cxn>
                <a:cxn ang="0">
                  <a:pos x="2" y="4"/>
                </a:cxn>
                <a:cxn ang="0">
                  <a:pos x="6" y="3"/>
                </a:cxn>
                <a:cxn ang="0">
                  <a:pos x="11" y="1"/>
                </a:cxn>
                <a:cxn ang="0">
                  <a:pos x="22" y="1"/>
                </a:cxn>
                <a:cxn ang="0">
                  <a:pos x="33" y="0"/>
                </a:cxn>
                <a:cxn ang="0">
                  <a:pos x="43" y="1"/>
                </a:cxn>
                <a:cxn ang="0">
                  <a:pos x="49" y="8"/>
                </a:cxn>
              </a:cxnLst>
              <a:rect l="0" t="0" r="r" b="b"/>
              <a:pathLst>
                <a:path w="49" h="18">
                  <a:moveTo>
                    <a:pt x="49" y="8"/>
                  </a:moveTo>
                  <a:lnTo>
                    <a:pt x="43" y="11"/>
                  </a:lnTo>
                  <a:lnTo>
                    <a:pt x="37" y="14"/>
                  </a:lnTo>
                  <a:lnTo>
                    <a:pt x="30" y="16"/>
                  </a:lnTo>
                  <a:lnTo>
                    <a:pt x="25" y="18"/>
                  </a:lnTo>
                  <a:lnTo>
                    <a:pt x="18" y="18"/>
                  </a:lnTo>
                  <a:lnTo>
                    <a:pt x="11" y="18"/>
                  </a:lnTo>
                  <a:lnTo>
                    <a:pt x="5" y="15"/>
                  </a:lnTo>
                  <a:lnTo>
                    <a:pt x="0" y="12"/>
                  </a:lnTo>
                  <a:lnTo>
                    <a:pt x="0" y="7"/>
                  </a:lnTo>
                  <a:lnTo>
                    <a:pt x="2" y="4"/>
                  </a:lnTo>
                  <a:lnTo>
                    <a:pt x="6" y="3"/>
                  </a:lnTo>
                  <a:lnTo>
                    <a:pt x="11" y="1"/>
                  </a:lnTo>
                  <a:lnTo>
                    <a:pt x="22" y="1"/>
                  </a:lnTo>
                  <a:lnTo>
                    <a:pt x="33" y="0"/>
                  </a:lnTo>
                  <a:lnTo>
                    <a:pt x="43" y="1"/>
                  </a:lnTo>
                  <a:lnTo>
                    <a:pt x="49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797745" y="4310335"/>
              <a:ext cx="566738" cy="42862"/>
            </a:xfrm>
            <a:custGeom>
              <a:avLst/>
              <a:gdLst/>
              <a:ahLst/>
              <a:cxnLst>
                <a:cxn ang="0">
                  <a:pos x="357" y="19"/>
                </a:cxn>
                <a:cxn ang="0">
                  <a:pos x="336" y="20"/>
                </a:cxn>
                <a:cxn ang="0">
                  <a:pos x="314" y="22"/>
                </a:cxn>
                <a:cxn ang="0">
                  <a:pos x="292" y="23"/>
                </a:cxn>
                <a:cxn ang="0">
                  <a:pos x="270" y="25"/>
                </a:cxn>
                <a:cxn ang="0">
                  <a:pos x="247" y="25"/>
                </a:cxn>
                <a:cxn ang="0">
                  <a:pos x="225" y="26"/>
                </a:cxn>
                <a:cxn ang="0">
                  <a:pos x="202" y="27"/>
                </a:cxn>
                <a:cxn ang="0">
                  <a:pos x="180" y="27"/>
                </a:cxn>
                <a:cxn ang="0">
                  <a:pos x="157" y="27"/>
                </a:cxn>
                <a:cxn ang="0">
                  <a:pos x="136" y="27"/>
                </a:cxn>
                <a:cxn ang="0">
                  <a:pos x="113" y="27"/>
                </a:cxn>
                <a:cxn ang="0">
                  <a:pos x="91" y="27"/>
                </a:cxn>
                <a:cxn ang="0">
                  <a:pos x="69" y="26"/>
                </a:cxn>
                <a:cxn ang="0">
                  <a:pos x="48" y="25"/>
                </a:cxn>
                <a:cxn ang="0">
                  <a:pos x="27" y="23"/>
                </a:cxn>
                <a:cxn ang="0">
                  <a:pos x="6" y="20"/>
                </a:cxn>
                <a:cxn ang="0">
                  <a:pos x="3" y="19"/>
                </a:cxn>
                <a:cxn ang="0">
                  <a:pos x="2" y="16"/>
                </a:cxn>
                <a:cxn ang="0">
                  <a:pos x="0" y="15"/>
                </a:cxn>
                <a:cxn ang="0">
                  <a:pos x="0" y="12"/>
                </a:cxn>
                <a:cxn ang="0">
                  <a:pos x="22" y="10"/>
                </a:cxn>
                <a:cxn ang="0">
                  <a:pos x="44" y="8"/>
                </a:cxn>
                <a:cxn ang="0">
                  <a:pos x="67" y="6"/>
                </a:cxn>
                <a:cxn ang="0">
                  <a:pos x="89" y="4"/>
                </a:cxn>
                <a:cxn ang="0">
                  <a:pos x="112" y="3"/>
                </a:cxn>
                <a:cxn ang="0">
                  <a:pos x="136" y="1"/>
                </a:cxn>
                <a:cxn ang="0">
                  <a:pos x="158" y="1"/>
                </a:cxn>
                <a:cxn ang="0">
                  <a:pos x="181" y="0"/>
                </a:cxn>
                <a:cxn ang="0">
                  <a:pos x="205" y="0"/>
                </a:cxn>
                <a:cxn ang="0">
                  <a:pos x="227" y="1"/>
                </a:cxn>
                <a:cxn ang="0">
                  <a:pos x="250" y="3"/>
                </a:cxn>
                <a:cxn ang="0">
                  <a:pos x="272" y="4"/>
                </a:cxn>
                <a:cxn ang="0">
                  <a:pos x="294" y="7"/>
                </a:cxn>
                <a:cxn ang="0">
                  <a:pos x="315" y="10"/>
                </a:cxn>
                <a:cxn ang="0">
                  <a:pos x="336" y="14"/>
                </a:cxn>
                <a:cxn ang="0">
                  <a:pos x="357" y="19"/>
                </a:cxn>
              </a:cxnLst>
              <a:rect l="0" t="0" r="r" b="b"/>
              <a:pathLst>
                <a:path w="357" h="27">
                  <a:moveTo>
                    <a:pt x="357" y="19"/>
                  </a:moveTo>
                  <a:lnTo>
                    <a:pt x="336" y="20"/>
                  </a:lnTo>
                  <a:lnTo>
                    <a:pt x="314" y="22"/>
                  </a:lnTo>
                  <a:lnTo>
                    <a:pt x="292" y="23"/>
                  </a:lnTo>
                  <a:lnTo>
                    <a:pt x="270" y="25"/>
                  </a:lnTo>
                  <a:lnTo>
                    <a:pt x="247" y="25"/>
                  </a:lnTo>
                  <a:lnTo>
                    <a:pt x="225" y="26"/>
                  </a:lnTo>
                  <a:lnTo>
                    <a:pt x="202" y="27"/>
                  </a:lnTo>
                  <a:lnTo>
                    <a:pt x="180" y="27"/>
                  </a:lnTo>
                  <a:lnTo>
                    <a:pt x="157" y="27"/>
                  </a:lnTo>
                  <a:lnTo>
                    <a:pt x="136" y="27"/>
                  </a:lnTo>
                  <a:lnTo>
                    <a:pt x="113" y="27"/>
                  </a:lnTo>
                  <a:lnTo>
                    <a:pt x="91" y="27"/>
                  </a:lnTo>
                  <a:lnTo>
                    <a:pt x="69" y="26"/>
                  </a:lnTo>
                  <a:lnTo>
                    <a:pt x="48" y="25"/>
                  </a:lnTo>
                  <a:lnTo>
                    <a:pt x="27" y="23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2" y="16"/>
                  </a:lnTo>
                  <a:lnTo>
                    <a:pt x="0" y="15"/>
                  </a:lnTo>
                  <a:lnTo>
                    <a:pt x="0" y="12"/>
                  </a:lnTo>
                  <a:lnTo>
                    <a:pt x="22" y="10"/>
                  </a:lnTo>
                  <a:lnTo>
                    <a:pt x="44" y="8"/>
                  </a:lnTo>
                  <a:lnTo>
                    <a:pt x="67" y="6"/>
                  </a:lnTo>
                  <a:lnTo>
                    <a:pt x="89" y="4"/>
                  </a:lnTo>
                  <a:lnTo>
                    <a:pt x="112" y="3"/>
                  </a:lnTo>
                  <a:lnTo>
                    <a:pt x="136" y="1"/>
                  </a:lnTo>
                  <a:lnTo>
                    <a:pt x="158" y="1"/>
                  </a:lnTo>
                  <a:lnTo>
                    <a:pt x="181" y="0"/>
                  </a:lnTo>
                  <a:lnTo>
                    <a:pt x="205" y="0"/>
                  </a:lnTo>
                  <a:lnTo>
                    <a:pt x="227" y="1"/>
                  </a:lnTo>
                  <a:lnTo>
                    <a:pt x="250" y="3"/>
                  </a:lnTo>
                  <a:lnTo>
                    <a:pt x="272" y="4"/>
                  </a:lnTo>
                  <a:lnTo>
                    <a:pt x="294" y="7"/>
                  </a:lnTo>
                  <a:lnTo>
                    <a:pt x="315" y="10"/>
                  </a:lnTo>
                  <a:lnTo>
                    <a:pt x="336" y="14"/>
                  </a:lnTo>
                  <a:lnTo>
                    <a:pt x="357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1420045" y="4608785"/>
              <a:ext cx="2212975" cy="1525587"/>
            </a:xfrm>
            <a:custGeom>
              <a:avLst/>
              <a:gdLst/>
              <a:ahLst/>
              <a:cxnLst>
                <a:cxn ang="0">
                  <a:pos x="735" y="36"/>
                </a:cxn>
                <a:cxn ang="0">
                  <a:pos x="746" y="52"/>
                </a:cxn>
                <a:cxn ang="0">
                  <a:pos x="746" y="145"/>
                </a:cxn>
                <a:cxn ang="0">
                  <a:pos x="750" y="476"/>
                </a:cxn>
                <a:cxn ang="0">
                  <a:pos x="771" y="605"/>
                </a:cxn>
                <a:cxn ang="0">
                  <a:pos x="794" y="625"/>
                </a:cxn>
                <a:cxn ang="0">
                  <a:pos x="814" y="670"/>
                </a:cxn>
                <a:cxn ang="0">
                  <a:pos x="790" y="713"/>
                </a:cxn>
                <a:cxn ang="0">
                  <a:pos x="718" y="721"/>
                </a:cxn>
                <a:cxn ang="0">
                  <a:pos x="645" y="717"/>
                </a:cxn>
                <a:cxn ang="0">
                  <a:pos x="567" y="704"/>
                </a:cxn>
                <a:cxn ang="0">
                  <a:pos x="451" y="687"/>
                </a:cxn>
                <a:cxn ang="0">
                  <a:pos x="337" y="672"/>
                </a:cxn>
                <a:cxn ang="0">
                  <a:pos x="220" y="660"/>
                </a:cxn>
                <a:cxn ang="0">
                  <a:pos x="296" y="695"/>
                </a:cxn>
                <a:cxn ang="0">
                  <a:pos x="406" y="719"/>
                </a:cxn>
                <a:cxn ang="0">
                  <a:pos x="520" y="727"/>
                </a:cxn>
                <a:cxn ang="0">
                  <a:pos x="637" y="733"/>
                </a:cxn>
                <a:cxn ang="0">
                  <a:pos x="750" y="729"/>
                </a:cxn>
                <a:cxn ang="0">
                  <a:pos x="861" y="713"/>
                </a:cxn>
                <a:cxn ang="0">
                  <a:pos x="956" y="694"/>
                </a:cxn>
                <a:cxn ang="0">
                  <a:pos x="1025" y="671"/>
                </a:cxn>
                <a:cxn ang="0">
                  <a:pos x="981" y="675"/>
                </a:cxn>
                <a:cxn ang="0">
                  <a:pos x="912" y="687"/>
                </a:cxn>
                <a:cxn ang="0">
                  <a:pos x="855" y="694"/>
                </a:cxn>
                <a:cxn ang="0">
                  <a:pos x="845" y="662"/>
                </a:cxn>
                <a:cxn ang="0">
                  <a:pos x="891" y="655"/>
                </a:cxn>
                <a:cxn ang="0">
                  <a:pos x="909" y="641"/>
                </a:cxn>
                <a:cxn ang="0">
                  <a:pos x="845" y="644"/>
                </a:cxn>
                <a:cxn ang="0">
                  <a:pos x="810" y="621"/>
                </a:cxn>
                <a:cxn ang="0">
                  <a:pos x="783" y="598"/>
                </a:cxn>
                <a:cxn ang="0">
                  <a:pos x="783" y="578"/>
                </a:cxn>
                <a:cxn ang="0">
                  <a:pos x="877" y="582"/>
                </a:cxn>
                <a:cxn ang="0">
                  <a:pos x="976" y="594"/>
                </a:cxn>
                <a:cxn ang="0">
                  <a:pos x="1083" y="610"/>
                </a:cxn>
                <a:cxn ang="0">
                  <a:pos x="1188" y="637"/>
                </a:cxn>
                <a:cxn ang="0">
                  <a:pos x="1294" y="681"/>
                </a:cxn>
                <a:cxn ang="0">
                  <a:pos x="1391" y="758"/>
                </a:cxn>
                <a:cxn ang="0">
                  <a:pos x="1343" y="830"/>
                </a:cxn>
                <a:cxn ang="0">
                  <a:pos x="1273" y="863"/>
                </a:cxn>
                <a:cxn ang="0">
                  <a:pos x="1197" y="889"/>
                </a:cxn>
                <a:cxn ang="0">
                  <a:pos x="1060" y="919"/>
                </a:cxn>
                <a:cxn ang="0">
                  <a:pos x="880" y="949"/>
                </a:cxn>
                <a:cxn ang="0">
                  <a:pos x="695" y="961"/>
                </a:cxn>
                <a:cxn ang="0">
                  <a:pos x="507" y="953"/>
                </a:cxn>
                <a:cxn ang="0">
                  <a:pos x="325" y="934"/>
                </a:cxn>
                <a:cxn ang="0">
                  <a:pos x="151" y="888"/>
                </a:cxn>
                <a:cxn ang="0">
                  <a:pos x="9" y="823"/>
                </a:cxn>
                <a:cxn ang="0">
                  <a:pos x="5" y="759"/>
                </a:cxn>
                <a:cxn ang="0">
                  <a:pos x="60" y="709"/>
                </a:cxn>
                <a:cxn ang="0">
                  <a:pos x="139" y="667"/>
                </a:cxn>
                <a:cxn ang="0">
                  <a:pos x="231" y="640"/>
                </a:cxn>
                <a:cxn ang="0">
                  <a:pos x="326" y="618"/>
                </a:cxn>
                <a:cxn ang="0">
                  <a:pos x="415" y="599"/>
                </a:cxn>
                <a:cxn ang="0">
                  <a:pos x="502" y="590"/>
                </a:cxn>
                <a:cxn ang="0">
                  <a:pos x="589" y="586"/>
                </a:cxn>
                <a:cxn ang="0">
                  <a:pos x="653" y="450"/>
                </a:cxn>
                <a:cxn ang="0">
                  <a:pos x="670" y="53"/>
                </a:cxn>
                <a:cxn ang="0">
                  <a:pos x="707" y="52"/>
                </a:cxn>
                <a:cxn ang="0">
                  <a:pos x="670" y="38"/>
                </a:cxn>
                <a:cxn ang="0">
                  <a:pos x="642" y="9"/>
                </a:cxn>
                <a:cxn ang="0">
                  <a:pos x="693" y="11"/>
                </a:cxn>
                <a:cxn ang="0">
                  <a:pos x="743" y="7"/>
                </a:cxn>
              </a:cxnLst>
              <a:rect l="0" t="0" r="r" b="b"/>
              <a:pathLst>
                <a:path w="1394" h="961">
                  <a:moveTo>
                    <a:pt x="751" y="15"/>
                  </a:moveTo>
                  <a:lnTo>
                    <a:pt x="753" y="22"/>
                  </a:lnTo>
                  <a:lnTo>
                    <a:pt x="750" y="29"/>
                  </a:lnTo>
                  <a:lnTo>
                    <a:pt x="742" y="33"/>
                  </a:lnTo>
                  <a:lnTo>
                    <a:pt x="735" y="36"/>
                  </a:lnTo>
                  <a:lnTo>
                    <a:pt x="729" y="40"/>
                  </a:lnTo>
                  <a:lnTo>
                    <a:pt x="726" y="42"/>
                  </a:lnTo>
                  <a:lnTo>
                    <a:pt x="730" y="45"/>
                  </a:lnTo>
                  <a:lnTo>
                    <a:pt x="742" y="48"/>
                  </a:lnTo>
                  <a:lnTo>
                    <a:pt x="746" y="52"/>
                  </a:lnTo>
                  <a:lnTo>
                    <a:pt x="750" y="56"/>
                  </a:lnTo>
                  <a:lnTo>
                    <a:pt x="751" y="61"/>
                  </a:lnTo>
                  <a:lnTo>
                    <a:pt x="751" y="67"/>
                  </a:lnTo>
                  <a:lnTo>
                    <a:pt x="742" y="76"/>
                  </a:lnTo>
                  <a:lnTo>
                    <a:pt x="746" y="145"/>
                  </a:lnTo>
                  <a:lnTo>
                    <a:pt x="746" y="215"/>
                  </a:lnTo>
                  <a:lnTo>
                    <a:pt x="745" y="284"/>
                  </a:lnTo>
                  <a:lnTo>
                    <a:pt x="749" y="351"/>
                  </a:lnTo>
                  <a:lnTo>
                    <a:pt x="749" y="414"/>
                  </a:lnTo>
                  <a:lnTo>
                    <a:pt x="750" y="476"/>
                  </a:lnTo>
                  <a:lnTo>
                    <a:pt x="753" y="538"/>
                  </a:lnTo>
                  <a:lnTo>
                    <a:pt x="754" y="599"/>
                  </a:lnTo>
                  <a:lnTo>
                    <a:pt x="759" y="601"/>
                  </a:lnTo>
                  <a:lnTo>
                    <a:pt x="766" y="602"/>
                  </a:lnTo>
                  <a:lnTo>
                    <a:pt x="771" y="605"/>
                  </a:lnTo>
                  <a:lnTo>
                    <a:pt x="776" y="607"/>
                  </a:lnTo>
                  <a:lnTo>
                    <a:pt x="782" y="611"/>
                  </a:lnTo>
                  <a:lnTo>
                    <a:pt x="786" y="616"/>
                  </a:lnTo>
                  <a:lnTo>
                    <a:pt x="790" y="620"/>
                  </a:lnTo>
                  <a:lnTo>
                    <a:pt x="794" y="625"/>
                  </a:lnTo>
                  <a:lnTo>
                    <a:pt x="796" y="636"/>
                  </a:lnTo>
                  <a:lnTo>
                    <a:pt x="795" y="647"/>
                  </a:lnTo>
                  <a:lnTo>
                    <a:pt x="796" y="655"/>
                  </a:lnTo>
                  <a:lnTo>
                    <a:pt x="807" y="660"/>
                  </a:lnTo>
                  <a:lnTo>
                    <a:pt x="814" y="670"/>
                  </a:lnTo>
                  <a:lnTo>
                    <a:pt x="818" y="682"/>
                  </a:lnTo>
                  <a:lnTo>
                    <a:pt x="818" y="694"/>
                  </a:lnTo>
                  <a:lnTo>
                    <a:pt x="816" y="706"/>
                  </a:lnTo>
                  <a:lnTo>
                    <a:pt x="803" y="710"/>
                  </a:lnTo>
                  <a:lnTo>
                    <a:pt x="790" y="713"/>
                  </a:lnTo>
                  <a:lnTo>
                    <a:pt x="775" y="716"/>
                  </a:lnTo>
                  <a:lnTo>
                    <a:pt x="760" y="717"/>
                  </a:lnTo>
                  <a:lnTo>
                    <a:pt x="747" y="720"/>
                  </a:lnTo>
                  <a:lnTo>
                    <a:pt x="733" y="721"/>
                  </a:lnTo>
                  <a:lnTo>
                    <a:pt x="718" y="721"/>
                  </a:lnTo>
                  <a:lnTo>
                    <a:pt x="703" y="721"/>
                  </a:lnTo>
                  <a:lnTo>
                    <a:pt x="687" y="721"/>
                  </a:lnTo>
                  <a:lnTo>
                    <a:pt x="673" y="721"/>
                  </a:lnTo>
                  <a:lnTo>
                    <a:pt x="658" y="720"/>
                  </a:lnTo>
                  <a:lnTo>
                    <a:pt x="645" y="717"/>
                  </a:lnTo>
                  <a:lnTo>
                    <a:pt x="630" y="716"/>
                  </a:lnTo>
                  <a:lnTo>
                    <a:pt x="616" y="713"/>
                  </a:lnTo>
                  <a:lnTo>
                    <a:pt x="603" y="710"/>
                  </a:lnTo>
                  <a:lnTo>
                    <a:pt x="589" y="706"/>
                  </a:lnTo>
                  <a:lnTo>
                    <a:pt x="567" y="704"/>
                  </a:lnTo>
                  <a:lnTo>
                    <a:pt x="543" y="700"/>
                  </a:lnTo>
                  <a:lnTo>
                    <a:pt x="520" y="697"/>
                  </a:lnTo>
                  <a:lnTo>
                    <a:pt x="498" y="694"/>
                  </a:lnTo>
                  <a:lnTo>
                    <a:pt x="475" y="690"/>
                  </a:lnTo>
                  <a:lnTo>
                    <a:pt x="451" y="687"/>
                  </a:lnTo>
                  <a:lnTo>
                    <a:pt x="429" y="685"/>
                  </a:lnTo>
                  <a:lnTo>
                    <a:pt x="406" y="681"/>
                  </a:lnTo>
                  <a:lnTo>
                    <a:pt x="382" y="678"/>
                  </a:lnTo>
                  <a:lnTo>
                    <a:pt x="360" y="675"/>
                  </a:lnTo>
                  <a:lnTo>
                    <a:pt x="337" y="672"/>
                  </a:lnTo>
                  <a:lnTo>
                    <a:pt x="313" y="670"/>
                  </a:lnTo>
                  <a:lnTo>
                    <a:pt x="291" y="667"/>
                  </a:lnTo>
                  <a:lnTo>
                    <a:pt x="267" y="664"/>
                  </a:lnTo>
                  <a:lnTo>
                    <a:pt x="244" y="663"/>
                  </a:lnTo>
                  <a:lnTo>
                    <a:pt x="220" y="660"/>
                  </a:lnTo>
                  <a:lnTo>
                    <a:pt x="214" y="667"/>
                  </a:lnTo>
                  <a:lnTo>
                    <a:pt x="234" y="675"/>
                  </a:lnTo>
                  <a:lnTo>
                    <a:pt x="255" y="683"/>
                  </a:lnTo>
                  <a:lnTo>
                    <a:pt x="275" y="690"/>
                  </a:lnTo>
                  <a:lnTo>
                    <a:pt x="296" y="695"/>
                  </a:lnTo>
                  <a:lnTo>
                    <a:pt x="317" y="702"/>
                  </a:lnTo>
                  <a:lnTo>
                    <a:pt x="340" y="706"/>
                  </a:lnTo>
                  <a:lnTo>
                    <a:pt x="361" y="712"/>
                  </a:lnTo>
                  <a:lnTo>
                    <a:pt x="384" y="714"/>
                  </a:lnTo>
                  <a:lnTo>
                    <a:pt x="406" y="719"/>
                  </a:lnTo>
                  <a:lnTo>
                    <a:pt x="429" y="721"/>
                  </a:lnTo>
                  <a:lnTo>
                    <a:pt x="451" y="724"/>
                  </a:lnTo>
                  <a:lnTo>
                    <a:pt x="474" y="725"/>
                  </a:lnTo>
                  <a:lnTo>
                    <a:pt x="498" y="727"/>
                  </a:lnTo>
                  <a:lnTo>
                    <a:pt x="520" y="727"/>
                  </a:lnTo>
                  <a:lnTo>
                    <a:pt x="544" y="727"/>
                  </a:lnTo>
                  <a:lnTo>
                    <a:pt x="568" y="727"/>
                  </a:lnTo>
                  <a:lnTo>
                    <a:pt x="591" y="729"/>
                  </a:lnTo>
                  <a:lnTo>
                    <a:pt x="614" y="732"/>
                  </a:lnTo>
                  <a:lnTo>
                    <a:pt x="637" y="733"/>
                  </a:lnTo>
                  <a:lnTo>
                    <a:pt x="660" y="735"/>
                  </a:lnTo>
                  <a:lnTo>
                    <a:pt x="682" y="735"/>
                  </a:lnTo>
                  <a:lnTo>
                    <a:pt x="705" y="733"/>
                  </a:lnTo>
                  <a:lnTo>
                    <a:pt x="727" y="732"/>
                  </a:lnTo>
                  <a:lnTo>
                    <a:pt x="750" y="729"/>
                  </a:lnTo>
                  <a:lnTo>
                    <a:pt x="772" y="728"/>
                  </a:lnTo>
                  <a:lnTo>
                    <a:pt x="795" y="724"/>
                  </a:lnTo>
                  <a:lnTo>
                    <a:pt x="818" y="721"/>
                  </a:lnTo>
                  <a:lnTo>
                    <a:pt x="839" y="717"/>
                  </a:lnTo>
                  <a:lnTo>
                    <a:pt x="861" y="713"/>
                  </a:lnTo>
                  <a:lnTo>
                    <a:pt x="883" y="709"/>
                  </a:lnTo>
                  <a:lnTo>
                    <a:pt x="905" y="705"/>
                  </a:lnTo>
                  <a:lnTo>
                    <a:pt x="926" y="701"/>
                  </a:lnTo>
                  <a:lnTo>
                    <a:pt x="941" y="698"/>
                  </a:lnTo>
                  <a:lnTo>
                    <a:pt x="956" y="694"/>
                  </a:lnTo>
                  <a:lnTo>
                    <a:pt x="969" y="690"/>
                  </a:lnTo>
                  <a:lnTo>
                    <a:pt x="983" y="686"/>
                  </a:lnTo>
                  <a:lnTo>
                    <a:pt x="997" y="682"/>
                  </a:lnTo>
                  <a:lnTo>
                    <a:pt x="1011" y="677"/>
                  </a:lnTo>
                  <a:lnTo>
                    <a:pt x="1025" y="671"/>
                  </a:lnTo>
                  <a:lnTo>
                    <a:pt x="1038" y="666"/>
                  </a:lnTo>
                  <a:lnTo>
                    <a:pt x="1023" y="667"/>
                  </a:lnTo>
                  <a:lnTo>
                    <a:pt x="1010" y="668"/>
                  </a:lnTo>
                  <a:lnTo>
                    <a:pt x="995" y="671"/>
                  </a:lnTo>
                  <a:lnTo>
                    <a:pt x="981" y="675"/>
                  </a:lnTo>
                  <a:lnTo>
                    <a:pt x="968" y="679"/>
                  </a:lnTo>
                  <a:lnTo>
                    <a:pt x="953" y="682"/>
                  </a:lnTo>
                  <a:lnTo>
                    <a:pt x="938" y="685"/>
                  </a:lnTo>
                  <a:lnTo>
                    <a:pt x="924" y="687"/>
                  </a:lnTo>
                  <a:lnTo>
                    <a:pt x="912" y="687"/>
                  </a:lnTo>
                  <a:lnTo>
                    <a:pt x="900" y="689"/>
                  </a:lnTo>
                  <a:lnTo>
                    <a:pt x="889" y="690"/>
                  </a:lnTo>
                  <a:lnTo>
                    <a:pt x="877" y="691"/>
                  </a:lnTo>
                  <a:lnTo>
                    <a:pt x="867" y="694"/>
                  </a:lnTo>
                  <a:lnTo>
                    <a:pt x="855" y="694"/>
                  </a:lnTo>
                  <a:lnTo>
                    <a:pt x="844" y="694"/>
                  </a:lnTo>
                  <a:lnTo>
                    <a:pt x="832" y="691"/>
                  </a:lnTo>
                  <a:lnTo>
                    <a:pt x="830" y="678"/>
                  </a:lnTo>
                  <a:lnTo>
                    <a:pt x="835" y="667"/>
                  </a:lnTo>
                  <a:lnTo>
                    <a:pt x="845" y="662"/>
                  </a:lnTo>
                  <a:lnTo>
                    <a:pt x="859" y="659"/>
                  </a:lnTo>
                  <a:lnTo>
                    <a:pt x="867" y="659"/>
                  </a:lnTo>
                  <a:lnTo>
                    <a:pt x="875" y="658"/>
                  </a:lnTo>
                  <a:lnTo>
                    <a:pt x="883" y="656"/>
                  </a:lnTo>
                  <a:lnTo>
                    <a:pt x="891" y="655"/>
                  </a:lnTo>
                  <a:lnTo>
                    <a:pt x="899" y="652"/>
                  </a:lnTo>
                  <a:lnTo>
                    <a:pt x="906" y="649"/>
                  </a:lnTo>
                  <a:lnTo>
                    <a:pt x="914" y="647"/>
                  </a:lnTo>
                  <a:lnTo>
                    <a:pt x="921" y="643"/>
                  </a:lnTo>
                  <a:lnTo>
                    <a:pt x="909" y="641"/>
                  </a:lnTo>
                  <a:lnTo>
                    <a:pt x="897" y="641"/>
                  </a:lnTo>
                  <a:lnTo>
                    <a:pt x="884" y="643"/>
                  </a:lnTo>
                  <a:lnTo>
                    <a:pt x="871" y="643"/>
                  </a:lnTo>
                  <a:lnTo>
                    <a:pt x="859" y="644"/>
                  </a:lnTo>
                  <a:lnTo>
                    <a:pt x="845" y="644"/>
                  </a:lnTo>
                  <a:lnTo>
                    <a:pt x="832" y="644"/>
                  </a:lnTo>
                  <a:lnTo>
                    <a:pt x="820" y="644"/>
                  </a:lnTo>
                  <a:lnTo>
                    <a:pt x="815" y="637"/>
                  </a:lnTo>
                  <a:lnTo>
                    <a:pt x="812" y="629"/>
                  </a:lnTo>
                  <a:lnTo>
                    <a:pt x="810" y="621"/>
                  </a:lnTo>
                  <a:lnTo>
                    <a:pt x="807" y="611"/>
                  </a:lnTo>
                  <a:lnTo>
                    <a:pt x="802" y="607"/>
                  </a:lnTo>
                  <a:lnTo>
                    <a:pt x="795" y="603"/>
                  </a:lnTo>
                  <a:lnTo>
                    <a:pt x="790" y="601"/>
                  </a:lnTo>
                  <a:lnTo>
                    <a:pt x="783" y="598"/>
                  </a:lnTo>
                  <a:lnTo>
                    <a:pt x="776" y="594"/>
                  </a:lnTo>
                  <a:lnTo>
                    <a:pt x="772" y="590"/>
                  </a:lnTo>
                  <a:lnTo>
                    <a:pt x="768" y="584"/>
                  </a:lnTo>
                  <a:lnTo>
                    <a:pt x="766" y="578"/>
                  </a:lnTo>
                  <a:lnTo>
                    <a:pt x="783" y="578"/>
                  </a:lnTo>
                  <a:lnTo>
                    <a:pt x="802" y="578"/>
                  </a:lnTo>
                  <a:lnTo>
                    <a:pt x="822" y="578"/>
                  </a:lnTo>
                  <a:lnTo>
                    <a:pt x="840" y="579"/>
                  </a:lnTo>
                  <a:lnTo>
                    <a:pt x="859" y="580"/>
                  </a:lnTo>
                  <a:lnTo>
                    <a:pt x="877" y="582"/>
                  </a:lnTo>
                  <a:lnTo>
                    <a:pt x="895" y="584"/>
                  </a:lnTo>
                  <a:lnTo>
                    <a:pt x="910" y="588"/>
                  </a:lnTo>
                  <a:lnTo>
                    <a:pt x="932" y="590"/>
                  </a:lnTo>
                  <a:lnTo>
                    <a:pt x="954" y="591"/>
                  </a:lnTo>
                  <a:lnTo>
                    <a:pt x="976" y="594"/>
                  </a:lnTo>
                  <a:lnTo>
                    <a:pt x="998" y="595"/>
                  </a:lnTo>
                  <a:lnTo>
                    <a:pt x="1019" y="599"/>
                  </a:lnTo>
                  <a:lnTo>
                    <a:pt x="1041" y="602"/>
                  </a:lnTo>
                  <a:lnTo>
                    <a:pt x="1062" y="606"/>
                  </a:lnTo>
                  <a:lnTo>
                    <a:pt x="1083" y="610"/>
                  </a:lnTo>
                  <a:lnTo>
                    <a:pt x="1104" y="614"/>
                  </a:lnTo>
                  <a:lnTo>
                    <a:pt x="1125" y="620"/>
                  </a:lnTo>
                  <a:lnTo>
                    <a:pt x="1147" y="625"/>
                  </a:lnTo>
                  <a:lnTo>
                    <a:pt x="1167" y="630"/>
                  </a:lnTo>
                  <a:lnTo>
                    <a:pt x="1188" y="637"/>
                  </a:lnTo>
                  <a:lnTo>
                    <a:pt x="1208" y="644"/>
                  </a:lnTo>
                  <a:lnTo>
                    <a:pt x="1228" y="651"/>
                  </a:lnTo>
                  <a:lnTo>
                    <a:pt x="1248" y="659"/>
                  </a:lnTo>
                  <a:lnTo>
                    <a:pt x="1269" y="670"/>
                  </a:lnTo>
                  <a:lnTo>
                    <a:pt x="1294" y="681"/>
                  </a:lnTo>
                  <a:lnTo>
                    <a:pt x="1319" y="691"/>
                  </a:lnTo>
                  <a:lnTo>
                    <a:pt x="1343" y="702"/>
                  </a:lnTo>
                  <a:lnTo>
                    <a:pt x="1364" y="717"/>
                  </a:lnTo>
                  <a:lnTo>
                    <a:pt x="1382" y="735"/>
                  </a:lnTo>
                  <a:lnTo>
                    <a:pt x="1391" y="758"/>
                  </a:lnTo>
                  <a:lnTo>
                    <a:pt x="1394" y="786"/>
                  </a:lnTo>
                  <a:lnTo>
                    <a:pt x="1382" y="798"/>
                  </a:lnTo>
                  <a:lnTo>
                    <a:pt x="1370" y="809"/>
                  </a:lnTo>
                  <a:lnTo>
                    <a:pt x="1356" y="820"/>
                  </a:lnTo>
                  <a:lnTo>
                    <a:pt x="1343" y="830"/>
                  </a:lnTo>
                  <a:lnTo>
                    <a:pt x="1330" y="838"/>
                  </a:lnTo>
                  <a:lnTo>
                    <a:pt x="1317" y="845"/>
                  </a:lnTo>
                  <a:lnTo>
                    <a:pt x="1302" y="851"/>
                  </a:lnTo>
                  <a:lnTo>
                    <a:pt x="1287" y="858"/>
                  </a:lnTo>
                  <a:lnTo>
                    <a:pt x="1273" y="863"/>
                  </a:lnTo>
                  <a:lnTo>
                    <a:pt x="1257" y="869"/>
                  </a:lnTo>
                  <a:lnTo>
                    <a:pt x="1242" y="874"/>
                  </a:lnTo>
                  <a:lnTo>
                    <a:pt x="1228" y="880"/>
                  </a:lnTo>
                  <a:lnTo>
                    <a:pt x="1212" y="884"/>
                  </a:lnTo>
                  <a:lnTo>
                    <a:pt x="1197" y="889"/>
                  </a:lnTo>
                  <a:lnTo>
                    <a:pt x="1181" y="895"/>
                  </a:lnTo>
                  <a:lnTo>
                    <a:pt x="1167" y="900"/>
                  </a:lnTo>
                  <a:lnTo>
                    <a:pt x="1131" y="907"/>
                  </a:lnTo>
                  <a:lnTo>
                    <a:pt x="1096" y="912"/>
                  </a:lnTo>
                  <a:lnTo>
                    <a:pt x="1060" y="919"/>
                  </a:lnTo>
                  <a:lnTo>
                    <a:pt x="1025" y="926"/>
                  </a:lnTo>
                  <a:lnTo>
                    <a:pt x="989" y="933"/>
                  </a:lnTo>
                  <a:lnTo>
                    <a:pt x="952" y="938"/>
                  </a:lnTo>
                  <a:lnTo>
                    <a:pt x="916" y="943"/>
                  </a:lnTo>
                  <a:lnTo>
                    <a:pt x="880" y="949"/>
                  </a:lnTo>
                  <a:lnTo>
                    <a:pt x="843" y="953"/>
                  </a:lnTo>
                  <a:lnTo>
                    <a:pt x="807" y="957"/>
                  </a:lnTo>
                  <a:lnTo>
                    <a:pt x="770" y="960"/>
                  </a:lnTo>
                  <a:lnTo>
                    <a:pt x="733" y="961"/>
                  </a:lnTo>
                  <a:lnTo>
                    <a:pt x="695" y="961"/>
                  </a:lnTo>
                  <a:lnTo>
                    <a:pt x="658" y="961"/>
                  </a:lnTo>
                  <a:lnTo>
                    <a:pt x="620" y="958"/>
                  </a:lnTo>
                  <a:lnTo>
                    <a:pt x="583" y="954"/>
                  </a:lnTo>
                  <a:lnTo>
                    <a:pt x="545" y="954"/>
                  </a:lnTo>
                  <a:lnTo>
                    <a:pt x="507" y="953"/>
                  </a:lnTo>
                  <a:lnTo>
                    <a:pt x="470" y="950"/>
                  </a:lnTo>
                  <a:lnTo>
                    <a:pt x="434" y="947"/>
                  </a:lnTo>
                  <a:lnTo>
                    <a:pt x="397" y="943"/>
                  </a:lnTo>
                  <a:lnTo>
                    <a:pt x="361" y="939"/>
                  </a:lnTo>
                  <a:lnTo>
                    <a:pt x="325" y="934"/>
                  </a:lnTo>
                  <a:lnTo>
                    <a:pt x="289" y="927"/>
                  </a:lnTo>
                  <a:lnTo>
                    <a:pt x="253" y="919"/>
                  </a:lnTo>
                  <a:lnTo>
                    <a:pt x="219" y="910"/>
                  </a:lnTo>
                  <a:lnTo>
                    <a:pt x="184" y="900"/>
                  </a:lnTo>
                  <a:lnTo>
                    <a:pt x="151" y="888"/>
                  </a:lnTo>
                  <a:lnTo>
                    <a:pt x="118" y="876"/>
                  </a:lnTo>
                  <a:lnTo>
                    <a:pt x="85" y="862"/>
                  </a:lnTo>
                  <a:lnTo>
                    <a:pt x="53" y="847"/>
                  </a:lnTo>
                  <a:lnTo>
                    <a:pt x="21" y="831"/>
                  </a:lnTo>
                  <a:lnTo>
                    <a:pt x="9" y="823"/>
                  </a:lnTo>
                  <a:lnTo>
                    <a:pt x="4" y="812"/>
                  </a:lnTo>
                  <a:lnTo>
                    <a:pt x="1" y="798"/>
                  </a:lnTo>
                  <a:lnTo>
                    <a:pt x="0" y="786"/>
                  </a:lnTo>
                  <a:lnTo>
                    <a:pt x="1" y="773"/>
                  </a:lnTo>
                  <a:lnTo>
                    <a:pt x="5" y="759"/>
                  </a:lnTo>
                  <a:lnTo>
                    <a:pt x="13" y="747"/>
                  </a:lnTo>
                  <a:lnTo>
                    <a:pt x="24" y="736"/>
                  </a:lnTo>
                  <a:lnTo>
                    <a:pt x="34" y="727"/>
                  </a:lnTo>
                  <a:lnTo>
                    <a:pt x="48" y="717"/>
                  </a:lnTo>
                  <a:lnTo>
                    <a:pt x="60" y="709"/>
                  </a:lnTo>
                  <a:lnTo>
                    <a:pt x="70" y="701"/>
                  </a:lnTo>
                  <a:lnTo>
                    <a:pt x="88" y="691"/>
                  </a:lnTo>
                  <a:lnTo>
                    <a:pt x="103" y="682"/>
                  </a:lnTo>
                  <a:lnTo>
                    <a:pt x="121" y="674"/>
                  </a:lnTo>
                  <a:lnTo>
                    <a:pt x="139" y="667"/>
                  </a:lnTo>
                  <a:lnTo>
                    <a:pt x="157" y="660"/>
                  </a:lnTo>
                  <a:lnTo>
                    <a:pt x="175" y="655"/>
                  </a:lnTo>
                  <a:lnTo>
                    <a:pt x="194" y="649"/>
                  </a:lnTo>
                  <a:lnTo>
                    <a:pt x="212" y="644"/>
                  </a:lnTo>
                  <a:lnTo>
                    <a:pt x="231" y="640"/>
                  </a:lnTo>
                  <a:lnTo>
                    <a:pt x="251" y="635"/>
                  </a:lnTo>
                  <a:lnTo>
                    <a:pt x="269" y="630"/>
                  </a:lnTo>
                  <a:lnTo>
                    <a:pt x="289" y="626"/>
                  </a:lnTo>
                  <a:lnTo>
                    <a:pt x="308" y="622"/>
                  </a:lnTo>
                  <a:lnTo>
                    <a:pt x="326" y="618"/>
                  </a:lnTo>
                  <a:lnTo>
                    <a:pt x="346" y="614"/>
                  </a:lnTo>
                  <a:lnTo>
                    <a:pt x="365" y="609"/>
                  </a:lnTo>
                  <a:lnTo>
                    <a:pt x="382" y="606"/>
                  </a:lnTo>
                  <a:lnTo>
                    <a:pt x="399" y="602"/>
                  </a:lnTo>
                  <a:lnTo>
                    <a:pt x="415" y="599"/>
                  </a:lnTo>
                  <a:lnTo>
                    <a:pt x="433" y="597"/>
                  </a:lnTo>
                  <a:lnTo>
                    <a:pt x="450" y="595"/>
                  </a:lnTo>
                  <a:lnTo>
                    <a:pt x="467" y="593"/>
                  </a:lnTo>
                  <a:lnTo>
                    <a:pt x="484" y="591"/>
                  </a:lnTo>
                  <a:lnTo>
                    <a:pt x="502" y="590"/>
                  </a:lnTo>
                  <a:lnTo>
                    <a:pt x="519" y="588"/>
                  </a:lnTo>
                  <a:lnTo>
                    <a:pt x="536" y="587"/>
                  </a:lnTo>
                  <a:lnTo>
                    <a:pt x="553" y="587"/>
                  </a:lnTo>
                  <a:lnTo>
                    <a:pt x="572" y="586"/>
                  </a:lnTo>
                  <a:lnTo>
                    <a:pt x="589" y="586"/>
                  </a:lnTo>
                  <a:lnTo>
                    <a:pt x="607" y="584"/>
                  </a:lnTo>
                  <a:lnTo>
                    <a:pt x="625" y="584"/>
                  </a:lnTo>
                  <a:lnTo>
                    <a:pt x="642" y="584"/>
                  </a:lnTo>
                  <a:lnTo>
                    <a:pt x="646" y="580"/>
                  </a:lnTo>
                  <a:lnTo>
                    <a:pt x="653" y="450"/>
                  </a:lnTo>
                  <a:lnTo>
                    <a:pt x="654" y="319"/>
                  </a:lnTo>
                  <a:lnTo>
                    <a:pt x="656" y="189"/>
                  </a:lnTo>
                  <a:lnTo>
                    <a:pt x="658" y="63"/>
                  </a:lnTo>
                  <a:lnTo>
                    <a:pt x="664" y="56"/>
                  </a:lnTo>
                  <a:lnTo>
                    <a:pt x="670" y="53"/>
                  </a:lnTo>
                  <a:lnTo>
                    <a:pt x="678" y="53"/>
                  </a:lnTo>
                  <a:lnTo>
                    <a:pt x="686" y="53"/>
                  </a:lnTo>
                  <a:lnTo>
                    <a:pt x="693" y="55"/>
                  </a:lnTo>
                  <a:lnTo>
                    <a:pt x="701" y="55"/>
                  </a:lnTo>
                  <a:lnTo>
                    <a:pt x="707" y="52"/>
                  </a:lnTo>
                  <a:lnTo>
                    <a:pt x="713" y="45"/>
                  </a:lnTo>
                  <a:lnTo>
                    <a:pt x="702" y="42"/>
                  </a:lnTo>
                  <a:lnTo>
                    <a:pt x="691" y="41"/>
                  </a:lnTo>
                  <a:lnTo>
                    <a:pt x="681" y="40"/>
                  </a:lnTo>
                  <a:lnTo>
                    <a:pt x="670" y="38"/>
                  </a:lnTo>
                  <a:lnTo>
                    <a:pt x="661" y="36"/>
                  </a:lnTo>
                  <a:lnTo>
                    <a:pt x="652" y="32"/>
                  </a:lnTo>
                  <a:lnTo>
                    <a:pt x="642" y="26"/>
                  </a:lnTo>
                  <a:lnTo>
                    <a:pt x="636" y="19"/>
                  </a:lnTo>
                  <a:lnTo>
                    <a:pt x="642" y="9"/>
                  </a:lnTo>
                  <a:lnTo>
                    <a:pt x="652" y="3"/>
                  </a:lnTo>
                  <a:lnTo>
                    <a:pt x="661" y="5"/>
                  </a:lnTo>
                  <a:lnTo>
                    <a:pt x="672" y="6"/>
                  </a:lnTo>
                  <a:lnTo>
                    <a:pt x="682" y="10"/>
                  </a:lnTo>
                  <a:lnTo>
                    <a:pt x="693" y="11"/>
                  </a:lnTo>
                  <a:lnTo>
                    <a:pt x="703" y="10"/>
                  </a:lnTo>
                  <a:lnTo>
                    <a:pt x="713" y="2"/>
                  </a:lnTo>
                  <a:lnTo>
                    <a:pt x="723" y="0"/>
                  </a:lnTo>
                  <a:lnTo>
                    <a:pt x="734" y="2"/>
                  </a:lnTo>
                  <a:lnTo>
                    <a:pt x="743" y="7"/>
                  </a:lnTo>
                  <a:lnTo>
                    <a:pt x="751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1943920" y="4745310"/>
              <a:ext cx="658813" cy="954087"/>
            </a:xfrm>
            <a:custGeom>
              <a:avLst/>
              <a:gdLst/>
              <a:ahLst/>
              <a:cxnLst>
                <a:cxn ang="0">
                  <a:pos x="363" y="142"/>
                </a:cxn>
                <a:cxn ang="0">
                  <a:pos x="359" y="405"/>
                </a:cxn>
                <a:cxn ang="0">
                  <a:pos x="369" y="549"/>
                </a:cxn>
                <a:cxn ang="0">
                  <a:pos x="388" y="549"/>
                </a:cxn>
                <a:cxn ang="0">
                  <a:pos x="381" y="557"/>
                </a:cxn>
                <a:cxn ang="0">
                  <a:pos x="354" y="555"/>
                </a:cxn>
                <a:cxn ang="0">
                  <a:pos x="326" y="550"/>
                </a:cxn>
                <a:cxn ang="0">
                  <a:pos x="296" y="549"/>
                </a:cxn>
                <a:cxn ang="0">
                  <a:pos x="283" y="559"/>
                </a:cxn>
                <a:cxn ang="0">
                  <a:pos x="296" y="569"/>
                </a:cxn>
                <a:cxn ang="0">
                  <a:pos x="316" y="578"/>
                </a:cxn>
                <a:cxn ang="0">
                  <a:pos x="344" y="584"/>
                </a:cxn>
                <a:cxn ang="0">
                  <a:pos x="372" y="588"/>
                </a:cxn>
                <a:cxn ang="0">
                  <a:pos x="401" y="593"/>
                </a:cxn>
                <a:cxn ang="0">
                  <a:pos x="415" y="601"/>
                </a:cxn>
                <a:cxn ang="0">
                  <a:pos x="380" y="601"/>
                </a:cxn>
                <a:cxn ang="0">
                  <a:pos x="346" y="600"/>
                </a:cxn>
                <a:cxn ang="0">
                  <a:pos x="312" y="595"/>
                </a:cxn>
                <a:cxn ang="0">
                  <a:pos x="280" y="586"/>
                </a:cxn>
                <a:cxn ang="0">
                  <a:pos x="262" y="597"/>
                </a:cxn>
                <a:cxn ang="0">
                  <a:pos x="241" y="599"/>
                </a:cxn>
                <a:cxn ang="0">
                  <a:pos x="218" y="595"/>
                </a:cxn>
                <a:cxn ang="0">
                  <a:pos x="197" y="593"/>
                </a:cxn>
                <a:cxn ang="0">
                  <a:pos x="146" y="588"/>
                </a:cxn>
                <a:cxn ang="0">
                  <a:pos x="95" y="585"/>
                </a:cxn>
                <a:cxn ang="0">
                  <a:pos x="44" y="578"/>
                </a:cxn>
                <a:cxn ang="0">
                  <a:pos x="0" y="561"/>
                </a:cxn>
                <a:cxn ang="0">
                  <a:pos x="18" y="557"/>
                </a:cxn>
                <a:cxn ang="0">
                  <a:pos x="38" y="555"/>
                </a:cxn>
                <a:cxn ang="0">
                  <a:pos x="58" y="557"/>
                </a:cxn>
                <a:cxn ang="0">
                  <a:pos x="76" y="558"/>
                </a:cxn>
                <a:cxn ang="0">
                  <a:pos x="121" y="562"/>
                </a:cxn>
                <a:cxn ang="0">
                  <a:pos x="168" y="565"/>
                </a:cxn>
                <a:cxn ang="0">
                  <a:pos x="213" y="565"/>
                </a:cxn>
                <a:cxn ang="0">
                  <a:pos x="257" y="558"/>
                </a:cxn>
                <a:cxn ang="0">
                  <a:pos x="255" y="551"/>
                </a:cxn>
                <a:cxn ang="0">
                  <a:pos x="250" y="544"/>
                </a:cxn>
                <a:cxn ang="0">
                  <a:pos x="221" y="544"/>
                </a:cxn>
                <a:cxn ang="0">
                  <a:pos x="190" y="542"/>
                </a:cxn>
                <a:cxn ang="0">
                  <a:pos x="161" y="538"/>
                </a:cxn>
                <a:cxn ang="0">
                  <a:pos x="132" y="535"/>
                </a:cxn>
                <a:cxn ang="0">
                  <a:pos x="181" y="531"/>
                </a:cxn>
                <a:cxn ang="0">
                  <a:pos x="231" y="530"/>
                </a:cxn>
                <a:cxn ang="0">
                  <a:pos x="283" y="531"/>
                </a:cxn>
                <a:cxn ang="0">
                  <a:pos x="334" y="532"/>
                </a:cxn>
                <a:cxn ang="0">
                  <a:pos x="338" y="447"/>
                </a:cxn>
                <a:cxn ang="0">
                  <a:pos x="342" y="302"/>
                </a:cxn>
                <a:cxn ang="0">
                  <a:pos x="340" y="175"/>
                </a:cxn>
                <a:cxn ang="0">
                  <a:pos x="346" y="58"/>
                </a:cxn>
                <a:cxn ang="0">
                  <a:pos x="350" y="0"/>
                </a:cxn>
                <a:cxn ang="0">
                  <a:pos x="359" y="1"/>
                </a:cxn>
              </a:cxnLst>
              <a:rect l="0" t="0" r="r" b="b"/>
              <a:pathLst>
                <a:path w="415" h="601">
                  <a:moveTo>
                    <a:pt x="361" y="5"/>
                  </a:moveTo>
                  <a:lnTo>
                    <a:pt x="363" y="142"/>
                  </a:lnTo>
                  <a:lnTo>
                    <a:pt x="360" y="273"/>
                  </a:lnTo>
                  <a:lnTo>
                    <a:pt x="359" y="405"/>
                  </a:lnTo>
                  <a:lnTo>
                    <a:pt x="363" y="542"/>
                  </a:lnTo>
                  <a:lnTo>
                    <a:pt x="369" y="549"/>
                  </a:lnTo>
                  <a:lnTo>
                    <a:pt x="379" y="549"/>
                  </a:lnTo>
                  <a:lnTo>
                    <a:pt x="388" y="549"/>
                  </a:lnTo>
                  <a:lnTo>
                    <a:pt x="396" y="554"/>
                  </a:lnTo>
                  <a:lnTo>
                    <a:pt x="381" y="557"/>
                  </a:lnTo>
                  <a:lnTo>
                    <a:pt x="368" y="557"/>
                  </a:lnTo>
                  <a:lnTo>
                    <a:pt x="354" y="555"/>
                  </a:lnTo>
                  <a:lnTo>
                    <a:pt x="339" y="553"/>
                  </a:lnTo>
                  <a:lnTo>
                    <a:pt x="326" y="550"/>
                  </a:lnTo>
                  <a:lnTo>
                    <a:pt x="311" y="547"/>
                  </a:lnTo>
                  <a:lnTo>
                    <a:pt x="296" y="549"/>
                  </a:lnTo>
                  <a:lnTo>
                    <a:pt x="282" y="551"/>
                  </a:lnTo>
                  <a:lnTo>
                    <a:pt x="283" y="559"/>
                  </a:lnTo>
                  <a:lnTo>
                    <a:pt x="288" y="565"/>
                  </a:lnTo>
                  <a:lnTo>
                    <a:pt x="296" y="569"/>
                  </a:lnTo>
                  <a:lnTo>
                    <a:pt x="303" y="573"/>
                  </a:lnTo>
                  <a:lnTo>
                    <a:pt x="316" y="578"/>
                  </a:lnTo>
                  <a:lnTo>
                    <a:pt x="330" y="581"/>
                  </a:lnTo>
                  <a:lnTo>
                    <a:pt x="344" y="584"/>
                  </a:lnTo>
                  <a:lnTo>
                    <a:pt x="359" y="586"/>
                  </a:lnTo>
                  <a:lnTo>
                    <a:pt x="372" y="588"/>
                  </a:lnTo>
                  <a:lnTo>
                    <a:pt x="387" y="591"/>
                  </a:lnTo>
                  <a:lnTo>
                    <a:pt x="401" y="593"/>
                  </a:lnTo>
                  <a:lnTo>
                    <a:pt x="415" y="596"/>
                  </a:lnTo>
                  <a:lnTo>
                    <a:pt x="415" y="601"/>
                  </a:lnTo>
                  <a:lnTo>
                    <a:pt x="397" y="601"/>
                  </a:lnTo>
                  <a:lnTo>
                    <a:pt x="380" y="601"/>
                  </a:lnTo>
                  <a:lnTo>
                    <a:pt x="363" y="601"/>
                  </a:lnTo>
                  <a:lnTo>
                    <a:pt x="346" y="600"/>
                  </a:lnTo>
                  <a:lnTo>
                    <a:pt x="330" y="597"/>
                  </a:lnTo>
                  <a:lnTo>
                    <a:pt x="312" y="595"/>
                  </a:lnTo>
                  <a:lnTo>
                    <a:pt x="296" y="591"/>
                  </a:lnTo>
                  <a:lnTo>
                    <a:pt x="280" y="586"/>
                  </a:lnTo>
                  <a:lnTo>
                    <a:pt x="271" y="593"/>
                  </a:lnTo>
                  <a:lnTo>
                    <a:pt x="262" y="597"/>
                  </a:lnTo>
                  <a:lnTo>
                    <a:pt x="251" y="599"/>
                  </a:lnTo>
                  <a:lnTo>
                    <a:pt x="241" y="599"/>
                  </a:lnTo>
                  <a:lnTo>
                    <a:pt x="229" y="597"/>
                  </a:lnTo>
                  <a:lnTo>
                    <a:pt x="218" y="595"/>
                  </a:lnTo>
                  <a:lnTo>
                    <a:pt x="207" y="593"/>
                  </a:lnTo>
                  <a:lnTo>
                    <a:pt x="197" y="593"/>
                  </a:lnTo>
                  <a:lnTo>
                    <a:pt x="172" y="589"/>
                  </a:lnTo>
                  <a:lnTo>
                    <a:pt x="146" y="588"/>
                  </a:lnTo>
                  <a:lnTo>
                    <a:pt x="120" y="586"/>
                  </a:lnTo>
                  <a:lnTo>
                    <a:pt x="95" y="585"/>
                  </a:lnTo>
                  <a:lnTo>
                    <a:pt x="68" y="582"/>
                  </a:lnTo>
                  <a:lnTo>
                    <a:pt x="44" y="578"/>
                  </a:lnTo>
                  <a:lnTo>
                    <a:pt x="22" y="572"/>
                  </a:lnTo>
                  <a:lnTo>
                    <a:pt x="0" y="561"/>
                  </a:lnTo>
                  <a:lnTo>
                    <a:pt x="8" y="558"/>
                  </a:lnTo>
                  <a:lnTo>
                    <a:pt x="18" y="557"/>
                  </a:lnTo>
                  <a:lnTo>
                    <a:pt x="27" y="555"/>
                  </a:lnTo>
                  <a:lnTo>
                    <a:pt x="38" y="555"/>
                  </a:lnTo>
                  <a:lnTo>
                    <a:pt x="47" y="557"/>
                  </a:lnTo>
                  <a:lnTo>
                    <a:pt x="58" y="557"/>
                  </a:lnTo>
                  <a:lnTo>
                    <a:pt x="67" y="558"/>
                  </a:lnTo>
                  <a:lnTo>
                    <a:pt x="76" y="558"/>
                  </a:lnTo>
                  <a:lnTo>
                    <a:pt x="99" y="559"/>
                  </a:lnTo>
                  <a:lnTo>
                    <a:pt x="121" y="562"/>
                  </a:lnTo>
                  <a:lnTo>
                    <a:pt x="144" y="563"/>
                  </a:lnTo>
                  <a:lnTo>
                    <a:pt x="168" y="565"/>
                  </a:lnTo>
                  <a:lnTo>
                    <a:pt x="190" y="566"/>
                  </a:lnTo>
                  <a:lnTo>
                    <a:pt x="213" y="565"/>
                  </a:lnTo>
                  <a:lnTo>
                    <a:pt x="235" y="562"/>
                  </a:lnTo>
                  <a:lnTo>
                    <a:pt x="257" y="558"/>
                  </a:lnTo>
                  <a:lnTo>
                    <a:pt x="257" y="554"/>
                  </a:lnTo>
                  <a:lnTo>
                    <a:pt x="255" y="551"/>
                  </a:lnTo>
                  <a:lnTo>
                    <a:pt x="253" y="547"/>
                  </a:lnTo>
                  <a:lnTo>
                    <a:pt x="250" y="544"/>
                  </a:lnTo>
                  <a:lnTo>
                    <a:pt x="235" y="546"/>
                  </a:lnTo>
                  <a:lnTo>
                    <a:pt x="221" y="544"/>
                  </a:lnTo>
                  <a:lnTo>
                    <a:pt x="205" y="544"/>
                  </a:lnTo>
                  <a:lnTo>
                    <a:pt x="190" y="542"/>
                  </a:lnTo>
                  <a:lnTo>
                    <a:pt x="176" y="540"/>
                  </a:lnTo>
                  <a:lnTo>
                    <a:pt x="161" y="538"/>
                  </a:lnTo>
                  <a:lnTo>
                    <a:pt x="146" y="536"/>
                  </a:lnTo>
                  <a:lnTo>
                    <a:pt x="132" y="535"/>
                  </a:lnTo>
                  <a:lnTo>
                    <a:pt x="156" y="532"/>
                  </a:lnTo>
                  <a:lnTo>
                    <a:pt x="181" y="531"/>
                  </a:lnTo>
                  <a:lnTo>
                    <a:pt x="206" y="530"/>
                  </a:lnTo>
                  <a:lnTo>
                    <a:pt x="231" y="530"/>
                  </a:lnTo>
                  <a:lnTo>
                    <a:pt x="258" y="530"/>
                  </a:lnTo>
                  <a:lnTo>
                    <a:pt x="283" y="531"/>
                  </a:lnTo>
                  <a:lnTo>
                    <a:pt x="308" y="531"/>
                  </a:lnTo>
                  <a:lnTo>
                    <a:pt x="334" y="532"/>
                  </a:lnTo>
                  <a:lnTo>
                    <a:pt x="340" y="520"/>
                  </a:lnTo>
                  <a:lnTo>
                    <a:pt x="338" y="447"/>
                  </a:lnTo>
                  <a:lnTo>
                    <a:pt x="339" y="374"/>
                  </a:lnTo>
                  <a:lnTo>
                    <a:pt x="342" y="302"/>
                  </a:lnTo>
                  <a:lnTo>
                    <a:pt x="343" y="231"/>
                  </a:lnTo>
                  <a:lnTo>
                    <a:pt x="340" y="175"/>
                  </a:lnTo>
                  <a:lnTo>
                    <a:pt x="343" y="116"/>
                  </a:lnTo>
                  <a:lnTo>
                    <a:pt x="346" y="58"/>
                  </a:lnTo>
                  <a:lnTo>
                    <a:pt x="344" y="0"/>
                  </a:lnTo>
                  <a:lnTo>
                    <a:pt x="350" y="0"/>
                  </a:lnTo>
                  <a:lnTo>
                    <a:pt x="355" y="0"/>
                  </a:lnTo>
                  <a:lnTo>
                    <a:pt x="359" y="1"/>
                  </a:lnTo>
                  <a:lnTo>
                    <a:pt x="361" y="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2886895" y="5612085"/>
              <a:ext cx="25400" cy="127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12" y="0"/>
                </a:cxn>
                <a:cxn ang="0">
                  <a:pos x="16" y="0"/>
                </a:cxn>
                <a:cxn ang="0">
                  <a:pos x="0" y="8"/>
                </a:cxn>
              </a:cxnLst>
              <a:rect l="0" t="0" r="r" b="b"/>
              <a:pathLst>
                <a:path w="16" h="8">
                  <a:moveTo>
                    <a:pt x="0" y="8"/>
                  </a:moveTo>
                  <a:lnTo>
                    <a:pt x="12" y="0"/>
                  </a:lnTo>
                  <a:lnTo>
                    <a:pt x="16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1466082" y="5704160"/>
              <a:ext cx="2041525" cy="371475"/>
            </a:xfrm>
            <a:custGeom>
              <a:avLst/>
              <a:gdLst/>
              <a:ahLst/>
              <a:cxnLst>
                <a:cxn ang="0">
                  <a:pos x="892" y="45"/>
                </a:cxn>
                <a:cxn ang="0">
                  <a:pos x="1016" y="26"/>
                </a:cxn>
                <a:cxn ang="0">
                  <a:pos x="989" y="43"/>
                </a:cxn>
                <a:cxn ang="0">
                  <a:pos x="834" y="66"/>
                </a:cxn>
                <a:cxn ang="0">
                  <a:pos x="662" y="85"/>
                </a:cxn>
                <a:cxn ang="0">
                  <a:pos x="450" y="81"/>
                </a:cxn>
                <a:cxn ang="0">
                  <a:pos x="243" y="58"/>
                </a:cxn>
                <a:cxn ang="0">
                  <a:pos x="331" y="88"/>
                </a:cxn>
                <a:cxn ang="0">
                  <a:pos x="483" y="106"/>
                </a:cxn>
                <a:cxn ang="0">
                  <a:pos x="657" y="114"/>
                </a:cxn>
                <a:cxn ang="0">
                  <a:pos x="804" y="102"/>
                </a:cxn>
                <a:cxn ang="0">
                  <a:pos x="927" y="91"/>
                </a:cxn>
                <a:cxn ang="0">
                  <a:pos x="1155" y="49"/>
                </a:cxn>
                <a:cxn ang="0">
                  <a:pos x="848" y="115"/>
                </a:cxn>
                <a:cxn ang="0">
                  <a:pos x="530" y="136"/>
                </a:cxn>
                <a:cxn ang="0">
                  <a:pos x="369" y="123"/>
                </a:cxn>
                <a:cxn ang="0">
                  <a:pos x="275" y="107"/>
                </a:cxn>
                <a:cxn ang="0">
                  <a:pos x="216" y="106"/>
                </a:cxn>
                <a:cxn ang="0">
                  <a:pos x="316" y="137"/>
                </a:cxn>
                <a:cxn ang="0">
                  <a:pos x="439" y="150"/>
                </a:cxn>
                <a:cxn ang="0">
                  <a:pos x="522" y="155"/>
                </a:cxn>
                <a:cxn ang="0">
                  <a:pos x="647" y="157"/>
                </a:cxn>
                <a:cxn ang="0">
                  <a:pos x="864" y="142"/>
                </a:cxn>
                <a:cxn ang="0">
                  <a:pos x="1058" y="114"/>
                </a:cxn>
                <a:cxn ang="0">
                  <a:pos x="1142" y="96"/>
                </a:cxn>
                <a:cxn ang="0">
                  <a:pos x="1091" y="123"/>
                </a:cxn>
                <a:cxn ang="0">
                  <a:pos x="826" y="171"/>
                </a:cxn>
                <a:cxn ang="0">
                  <a:pos x="566" y="188"/>
                </a:cxn>
                <a:cxn ang="0">
                  <a:pos x="389" y="179"/>
                </a:cxn>
                <a:cxn ang="0">
                  <a:pos x="215" y="149"/>
                </a:cxn>
                <a:cxn ang="0">
                  <a:pos x="283" y="182"/>
                </a:cxn>
                <a:cxn ang="0">
                  <a:pos x="632" y="205"/>
                </a:cxn>
                <a:cxn ang="0">
                  <a:pos x="988" y="176"/>
                </a:cxn>
                <a:cxn ang="0">
                  <a:pos x="1119" y="149"/>
                </a:cxn>
                <a:cxn ang="0">
                  <a:pos x="1250" y="121"/>
                </a:cxn>
                <a:cxn ang="0">
                  <a:pos x="1211" y="142"/>
                </a:cxn>
                <a:cxn ang="0">
                  <a:pos x="1070" y="184"/>
                </a:cxn>
                <a:cxn ang="0">
                  <a:pos x="897" y="211"/>
                </a:cxn>
                <a:cxn ang="0">
                  <a:pos x="729" y="229"/>
                </a:cxn>
                <a:cxn ang="0">
                  <a:pos x="576" y="233"/>
                </a:cxn>
                <a:cxn ang="0">
                  <a:pos x="418" y="226"/>
                </a:cxn>
                <a:cxn ang="0">
                  <a:pos x="297" y="215"/>
                </a:cxn>
                <a:cxn ang="0">
                  <a:pos x="181" y="187"/>
                </a:cxn>
                <a:cxn ang="0">
                  <a:pos x="117" y="165"/>
                </a:cxn>
                <a:cxn ang="0">
                  <a:pos x="47" y="136"/>
                </a:cxn>
                <a:cxn ang="0">
                  <a:pos x="45" y="118"/>
                </a:cxn>
                <a:cxn ang="0">
                  <a:pos x="129" y="118"/>
                </a:cxn>
                <a:cxn ang="0">
                  <a:pos x="64" y="87"/>
                </a:cxn>
                <a:cxn ang="0">
                  <a:pos x="78" y="72"/>
                </a:cxn>
                <a:cxn ang="0">
                  <a:pos x="104" y="54"/>
                </a:cxn>
                <a:cxn ang="0">
                  <a:pos x="78" y="22"/>
                </a:cxn>
                <a:cxn ang="0">
                  <a:pos x="121" y="35"/>
                </a:cxn>
                <a:cxn ang="0">
                  <a:pos x="175" y="39"/>
                </a:cxn>
                <a:cxn ang="0">
                  <a:pos x="128" y="5"/>
                </a:cxn>
                <a:cxn ang="0">
                  <a:pos x="366" y="39"/>
                </a:cxn>
                <a:cxn ang="0">
                  <a:pos x="657" y="66"/>
                </a:cxn>
              </a:cxnLst>
              <a:rect l="0" t="0" r="r" b="b"/>
              <a:pathLst>
                <a:path w="1286" h="234">
                  <a:moveTo>
                    <a:pt x="785" y="58"/>
                  </a:moveTo>
                  <a:lnTo>
                    <a:pt x="802" y="56"/>
                  </a:lnTo>
                  <a:lnTo>
                    <a:pt x="820" y="54"/>
                  </a:lnTo>
                  <a:lnTo>
                    <a:pt x="838" y="52"/>
                  </a:lnTo>
                  <a:lnTo>
                    <a:pt x="856" y="50"/>
                  </a:lnTo>
                  <a:lnTo>
                    <a:pt x="874" y="47"/>
                  </a:lnTo>
                  <a:lnTo>
                    <a:pt x="892" y="45"/>
                  </a:lnTo>
                  <a:lnTo>
                    <a:pt x="909" y="42"/>
                  </a:lnTo>
                  <a:lnTo>
                    <a:pt x="927" y="39"/>
                  </a:lnTo>
                  <a:lnTo>
                    <a:pt x="945" y="37"/>
                  </a:lnTo>
                  <a:lnTo>
                    <a:pt x="962" y="34"/>
                  </a:lnTo>
                  <a:lnTo>
                    <a:pt x="980" y="31"/>
                  </a:lnTo>
                  <a:lnTo>
                    <a:pt x="998" y="29"/>
                  </a:lnTo>
                  <a:lnTo>
                    <a:pt x="1016" y="26"/>
                  </a:lnTo>
                  <a:lnTo>
                    <a:pt x="1033" y="23"/>
                  </a:lnTo>
                  <a:lnTo>
                    <a:pt x="1051" y="19"/>
                  </a:lnTo>
                  <a:lnTo>
                    <a:pt x="1069" y="16"/>
                  </a:lnTo>
                  <a:lnTo>
                    <a:pt x="1050" y="24"/>
                  </a:lnTo>
                  <a:lnTo>
                    <a:pt x="1030" y="31"/>
                  </a:lnTo>
                  <a:lnTo>
                    <a:pt x="1010" y="38"/>
                  </a:lnTo>
                  <a:lnTo>
                    <a:pt x="989" y="43"/>
                  </a:lnTo>
                  <a:lnTo>
                    <a:pt x="968" y="47"/>
                  </a:lnTo>
                  <a:lnTo>
                    <a:pt x="947" y="52"/>
                  </a:lnTo>
                  <a:lnTo>
                    <a:pt x="924" y="56"/>
                  </a:lnTo>
                  <a:lnTo>
                    <a:pt x="901" y="58"/>
                  </a:lnTo>
                  <a:lnTo>
                    <a:pt x="879" y="61"/>
                  </a:lnTo>
                  <a:lnTo>
                    <a:pt x="856" y="64"/>
                  </a:lnTo>
                  <a:lnTo>
                    <a:pt x="834" y="66"/>
                  </a:lnTo>
                  <a:lnTo>
                    <a:pt x="811" y="69"/>
                  </a:lnTo>
                  <a:lnTo>
                    <a:pt x="789" y="72"/>
                  </a:lnTo>
                  <a:lnTo>
                    <a:pt x="766" y="75"/>
                  </a:lnTo>
                  <a:lnTo>
                    <a:pt x="743" y="79"/>
                  </a:lnTo>
                  <a:lnTo>
                    <a:pt x="722" y="83"/>
                  </a:lnTo>
                  <a:lnTo>
                    <a:pt x="692" y="84"/>
                  </a:lnTo>
                  <a:lnTo>
                    <a:pt x="662" y="85"/>
                  </a:lnTo>
                  <a:lnTo>
                    <a:pt x="632" y="87"/>
                  </a:lnTo>
                  <a:lnTo>
                    <a:pt x="601" y="87"/>
                  </a:lnTo>
                  <a:lnTo>
                    <a:pt x="571" y="87"/>
                  </a:lnTo>
                  <a:lnTo>
                    <a:pt x="542" y="85"/>
                  </a:lnTo>
                  <a:lnTo>
                    <a:pt x="511" y="85"/>
                  </a:lnTo>
                  <a:lnTo>
                    <a:pt x="481" y="83"/>
                  </a:lnTo>
                  <a:lnTo>
                    <a:pt x="450" y="81"/>
                  </a:lnTo>
                  <a:lnTo>
                    <a:pt x="421" y="79"/>
                  </a:lnTo>
                  <a:lnTo>
                    <a:pt x="390" y="76"/>
                  </a:lnTo>
                  <a:lnTo>
                    <a:pt x="360" y="73"/>
                  </a:lnTo>
                  <a:lnTo>
                    <a:pt x="331" y="69"/>
                  </a:lnTo>
                  <a:lnTo>
                    <a:pt x="301" y="66"/>
                  </a:lnTo>
                  <a:lnTo>
                    <a:pt x="272" y="62"/>
                  </a:lnTo>
                  <a:lnTo>
                    <a:pt x="243" y="58"/>
                  </a:lnTo>
                  <a:lnTo>
                    <a:pt x="238" y="65"/>
                  </a:lnTo>
                  <a:lnTo>
                    <a:pt x="252" y="71"/>
                  </a:lnTo>
                  <a:lnTo>
                    <a:pt x="268" y="75"/>
                  </a:lnTo>
                  <a:lnTo>
                    <a:pt x="284" y="79"/>
                  </a:lnTo>
                  <a:lnTo>
                    <a:pt x="300" y="83"/>
                  </a:lnTo>
                  <a:lnTo>
                    <a:pt x="316" y="85"/>
                  </a:lnTo>
                  <a:lnTo>
                    <a:pt x="331" y="88"/>
                  </a:lnTo>
                  <a:lnTo>
                    <a:pt x="347" y="91"/>
                  </a:lnTo>
                  <a:lnTo>
                    <a:pt x="362" y="94"/>
                  </a:lnTo>
                  <a:lnTo>
                    <a:pt x="386" y="96"/>
                  </a:lnTo>
                  <a:lnTo>
                    <a:pt x="410" y="98"/>
                  </a:lnTo>
                  <a:lnTo>
                    <a:pt x="434" y="100"/>
                  </a:lnTo>
                  <a:lnTo>
                    <a:pt x="458" y="103"/>
                  </a:lnTo>
                  <a:lnTo>
                    <a:pt x="483" y="106"/>
                  </a:lnTo>
                  <a:lnTo>
                    <a:pt x="508" y="107"/>
                  </a:lnTo>
                  <a:lnTo>
                    <a:pt x="532" y="110"/>
                  </a:lnTo>
                  <a:lnTo>
                    <a:pt x="558" y="111"/>
                  </a:lnTo>
                  <a:lnTo>
                    <a:pt x="583" y="113"/>
                  </a:lnTo>
                  <a:lnTo>
                    <a:pt x="607" y="114"/>
                  </a:lnTo>
                  <a:lnTo>
                    <a:pt x="632" y="114"/>
                  </a:lnTo>
                  <a:lnTo>
                    <a:pt x="657" y="114"/>
                  </a:lnTo>
                  <a:lnTo>
                    <a:pt x="681" y="113"/>
                  </a:lnTo>
                  <a:lnTo>
                    <a:pt x="705" y="111"/>
                  </a:lnTo>
                  <a:lnTo>
                    <a:pt x="729" y="108"/>
                  </a:lnTo>
                  <a:lnTo>
                    <a:pt x="753" y="106"/>
                  </a:lnTo>
                  <a:lnTo>
                    <a:pt x="770" y="104"/>
                  </a:lnTo>
                  <a:lnTo>
                    <a:pt x="787" y="103"/>
                  </a:lnTo>
                  <a:lnTo>
                    <a:pt x="804" y="102"/>
                  </a:lnTo>
                  <a:lnTo>
                    <a:pt x="822" y="100"/>
                  </a:lnTo>
                  <a:lnTo>
                    <a:pt x="840" y="99"/>
                  </a:lnTo>
                  <a:lnTo>
                    <a:pt x="858" y="98"/>
                  </a:lnTo>
                  <a:lnTo>
                    <a:pt x="875" y="96"/>
                  </a:lnTo>
                  <a:lnTo>
                    <a:pt x="892" y="95"/>
                  </a:lnTo>
                  <a:lnTo>
                    <a:pt x="909" y="94"/>
                  </a:lnTo>
                  <a:lnTo>
                    <a:pt x="927" y="91"/>
                  </a:lnTo>
                  <a:lnTo>
                    <a:pt x="943" y="88"/>
                  </a:lnTo>
                  <a:lnTo>
                    <a:pt x="960" y="85"/>
                  </a:lnTo>
                  <a:lnTo>
                    <a:pt x="977" y="83"/>
                  </a:lnTo>
                  <a:lnTo>
                    <a:pt x="994" y="79"/>
                  </a:lnTo>
                  <a:lnTo>
                    <a:pt x="1010" y="75"/>
                  </a:lnTo>
                  <a:lnTo>
                    <a:pt x="1027" y="71"/>
                  </a:lnTo>
                  <a:lnTo>
                    <a:pt x="1155" y="49"/>
                  </a:lnTo>
                  <a:lnTo>
                    <a:pt x="1111" y="60"/>
                  </a:lnTo>
                  <a:lnTo>
                    <a:pt x="1069" y="69"/>
                  </a:lnTo>
                  <a:lnTo>
                    <a:pt x="1025" y="80"/>
                  </a:lnTo>
                  <a:lnTo>
                    <a:pt x="981" y="89"/>
                  </a:lnTo>
                  <a:lnTo>
                    <a:pt x="937" y="99"/>
                  </a:lnTo>
                  <a:lnTo>
                    <a:pt x="893" y="107"/>
                  </a:lnTo>
                  <a:lnTo>
                    <a:pt x="848" y="115"/>
                  </a:lnTo>
                  <a:lnTo>
                    <a:pt x="803" y="122"/>
                  </a:lnTo>
                  <a:lnTo>
                    <a:pt x="758" y="127"/>
                  </a:lnTo>
                  <a:lnTo>
                    <a:pt x="713" y="131"/>
                  </a:lnTo>
                  <a:lnTo>
                    <a:pt x="668" y="136"/>
                  </a:lnTo>
                  <a:lnTo>
                    <a:pt x="623" y="137"/>
                  </a:lnTo>
                  <a:lnTo>
                    <a:pt x="576" y="137"/>
                  </a:lnTo>
                  <a:lnTo>
                    <a:pt x="530" y="136"/>
                  </a:lnTo>
                  <a:lnTo>
                    <a:pt x="482" y="133"/>
                  </a:lnTo>
                  <a:lnTo>
                    <a:pt x="435" y="127"/>
                  </a:lnTo>
                  <a:lnTo>
                    <a:pt x="422" y="127"/>
                  </a:lnTo>
                  <a:lnTo>
                    <a:pt x="409" y="127"/>
                  </a:lnTo>
                  <a:lnTo>
                    <a:pt x="396" y="126"/>
                  </a:lnTo>
                  <a:lnTo>
                    <a:pt x="382" y="125"/>
                  </a:lnTo>
                  <a:lnTo>
                    <a:pt x="369" y="123"/>
                  </a:lnTo>
                  <a:lnTo>
                    <a:pt x="356" y="122"/>
                  </a:lnTo>
                  <a:lnTo>
                    <a:pt x="343" y="119"/>
                  </a:lnTo>
                  <a:lnTo>
                    <a:pt x="329" y="117"/>
                  </a:lnTo>
                  <a:lnTo>
                    <a:pt x="315" y="115"/>
                  </a:lnTo>
                  <a:lnTo>
                    <a:pt x="301" y="113"/>
                  </a:lnTo>
                  <a:lnTo>
                    <a:pt x="288" y="110"/>
                  </a:lnTo>
                  <a:lnTo>
                    <a:pt x="275" y="107"/>
                  </a:lnTo>
                  <a:lnTo>
                    <a:pt x="262" y="106"/>
                  </a:lnTo>
                  <a:lnTo>
                    <a:pt x="248" y="103"/>
                  </a:lnTo>
                  <a:lnTo>
                    <a:pt x="235" y="100"/>
                  </a:lnTo>
                  <a:lnTo>
                    <a:pt x="222" y="99"/>
                  </a:lnTo>
                  <a:lnTo>
                    <a:pt x="220" y="100"/>
                  </a:lnTo>
                  <a:lnTo>
                    <a:pt x="218" y="103"/>
                  </a:lnTo>
                  <a:lnTo>
                    <a:pt x="216" y="106"/>
                  </a:lnTo>
                  <a:lnTo>
                    <a:pt x="216" y="108"/>
                  </a:lnTo>
                  <a:lnTo>
                    <a:pt x="232" y="114"/>
                  </a:lnTo>
                  <a:lnTo>
                    <a:pt x="248" y="121"/>
                  </a:lnTo>
                  <a:lnTo>
                    <a:pt x="266" y="125"/>
                  </a:lnTo>
                  <a:lnTo>
                    <a:pt x="282" y="129"/>
                  </a:lnTo>
                  <a:lnTo>
                    <a:pt x="299" y="133"/>
                  </a:lnTo>
                  <a:lnTo>
                    <a:pt x="316" y="137"/>
                  </a:lnTo>
                  <a:lnTo>
                    <a:pt x="333" y="140"/>
                  </a:lnTo>
                  <a:lnTo>
                    <a:pt x="351" y="142"/>
                  </a:lnTo>
                  <a:lnTo>
                    <a:pt x="368" y="145"/>
                  </a:lnTo>
                  <a:lnTo>
                    <a:pt x="385" y="146"/>
                  </a:lnTo>
                  <a:lnTo>
                    <a:pt x="404" y="148"/>
                  </a:lnTo>
                  <a:lnTo>
                    <a:pt x="421" y="150"/>
                  </a:lnTo>
                  <a:lnTo>
                    <a:pt x="439" y="150"/>
                  </a:lnTo>
                  <a:lnTo>
                    <a:pt x="457" y="152"/>
                  </a:lnTo>
                  <a:lnTo>
                    <a:pt x="475" y="153"/>
                  </a:lnTo>
                  <a:lnTo>
                    <a:pt x="493" y="153"/>
                  </a:lnTo>
                  <a:lnTo>
                    <a:pt x="499" y="155"/>
                  </a:lnTo>
                  <a:lnTo>
                    <a:pt x="506" y="156"/>
                  </a:lnTo>
                  <a:lnTo>
                    <a:pt x="514" y="155"/>
                  </a:lnTo>
                  <a:lnTo>
                    <a:pt x="522" y="155"/>
                  </a:lnTo>
                  <a:lnTo>
                    <a:pt x="530" y="153"/>
                  </a:lnTo>
                  <a:lnTo>
                    <a:pt x="538" y="152"/>
                  </a:lnTo>
                  <a:lnTo>
                    <a:pt x="546" y="152"/>
                  </a:lnTo>
                  <a:lnTo>
                    <a:pt x="554" y="153"/>
                  </a:lnTo>
                  <a:lnTo>
                    <a:pt x="584" y="156"/>
                  </a:lnTo>
                  <a:lnTo>
                    <a:pt x="616" y="157"/>
                  </a:lnTo>
                  <a:lnTo>
                    <a:pt x="647" y="157"/>
                  </a:lnTo>
                  <a:lnTo>
                    <a:pt x="677" y="157"/>
                  </a:lnTo>
                  <a:lnTo>
                    <a:pt x="709" y="156"/>
                  </a:lnTo>
                  <a:lnTo>
                    <a:pt x="739" y="155"/>
                  </a:lnTo>
                  <a:lnTo>
                    <a:pt x="771" y="152"/>
                  </a:lnTo>
                  <a:lnTo>
                    <a:pt x="802" y="149"/>
                  </a:lnTo>
                  <a:lnTo>
                    <a:pt x="832" y="146"/>
                  </a:lnTo>
                  <a:lnTo>
                    <a:pt x="864" y="142"/>
                  </a:lnTo>
                  <a:lnTo>
                    <a:pt x="895" y="138"/>
                  </a:lnTo>
                  <a:lnTo>
                    <a:pt x="927" y="134"/>
                  </a:lnTo>
                  <a:lnTo>
                    <a:pt x="957" y="130"/>
                  </a:lnTo>
                  <a:lnTo>
                    <a:pt x="988" y="126"/>
                  </a:lnTo>
                  <a:lnTo>
                    <a:pt x="1020" y="122"/>
                  </a:lnTo>
                  <a:lnTo>
                    <a:pt x="1050" y="118"/>
                  </a:lnTo>
                  <a:lnTo>
                    <a:pt x="1058" y="114"/>
                  </a:lnTo>
                  <a:lnTo>
                    <a:pt x="1069" y="114"/>
                  </a:lnTo>
                  <a:lnTo>
                    <a:pt x="1078" y="115"/>
                  </a:lnTo>
                  <a:lnTo>
                    <a:pt x="1087" y="113"/>
                  </a:lnTo>
                  <a:lnTo>
                    <a:pt x="1100" y="107"/>
                  </a:lnTo>
                  <a:lnTo>
                    <a:pt x="1114" y="103"/>
                  </a:lnTo>
                  <a:lnTo>
                    <a:pt x="1128" y="99"/>
                  </a:lnTo>
                  <a:lnTo>
                    <a:pt x="1142" y="96"/>
                  </a:lnTo>
                  <a:lnTo>
                    <a:pt x="1155" y="92"/>
                  </a:lnTo>
                  <a:lnTo>
                    <a:pt x="1169" y="89"/>
                  </a:lnTo>
                  <a:lnTo>
                    <a:pt x="1183" y="87"/>
                  </a:lnTo>
                  <a:lnTo>
                    <a:pt x="1196" y="83"/>
                  </a:lnTo>
                  <a:lnTo>
                    <a:pt x="1162" y="98"/>
                  </a:lnTo>
                  <a:lnTo>
                    <a:pt x="1127" y="111"/>
                  </a:lnTo>
                  <a:lnTo>
                    <a:pt x="1091" y="123"/>
                  </a:lnTo>
                  <a:lnTo>
                    <a:pt x="1054" y="134"/>
                  </a:lnTo>
                  <a:lnTo>
                    <a:pt x="1017" y="142"/>
                  </a:lnTo>
                  <a:lnTo>
                    <a:pt x="980" y="150"/>
                  </a:lnTo>
                  <a:lnTo>
                    <a:pt x="941" y="156"/>
                  </a:lnTo>
                  <a:lnTo>
                    <a:pt x="904" y="161"/>
                  </a:lnTo>
                  <a:lnTo>
                    <a:pt x="864" y="167"/>
                  </a:lnTo>
                  <a:lnTo>
                    <a:pt x="826" y="171"/>
                  </a:lnTo>
                  <a:lnTo>
                    <a:pt x="786" y="173"/>
                  </a:lnTo>
                  <a:lnTo>
                    <a:pt x="747" y="176"/>
                  </a:lnTo>
                  <a:lnTo>
                    <a:pt x="708" y="179"/>
                  </a:lnTo>
                  <a:lnTo>
                    <a:pt x="669" y="182"/>
                  </a:lnTo>
                  <a:lnTo>
                    <a:pt x="629" y="184"/>
                  </a:lnTo>
                  <a:lnTo>
                    <a:pt x="591" y="187"/>
                  </a:lnTo>
                  <a:lnTo>
                    <a:pt x="566" y="188"/>
                  </a:lnTo>
                  <a:lnTo>
                    <a:pt x="540" y="188"/>
                  </a:lnTo>
                  <a:lnTo>
                    <a:pt x="515" y="188"/>
                  </a:lnTo>
                  <a:lnTo>
                    <a:pt x="490" y="188"/>
                  </a:lnTo>
                  <a:lnTo>
                    <a:pt x="465" y="187"/>
                  </a:lnTo>
                  <a:lnTo>
                    <a:pt x="439" y="184"/>
                  </a:lnTo>
                  <a:lnTo>
                    <a:pt x="414" y="183"/>
                  </a:lnTo>
                  <a:lnTo>
                    <a:pt x="389" y="179"/>
                  </a:lnTo>
                  <a:lnTo>
                    <a:pt x="364" y="176"/>
                  </a:lnTo>
                  <a:lnTo>
                    <a:pt x="339" y="172"/>
                  </a:lnTo>
                  <a:lnTo>
                    <a:pt x="315" y="168"/>
                  </a:lnTo>
                  <a:lnTo>
                    <a:pt x="289" y="164"/>
                  </a:lnTo>
                  <a:lnTo>
                    <a:pt x="264" y="159"/>
                  </a:lnTo>
                  <a:lnTo>
                    <a:pt x="240" y="155"/>
                  </a:lnTo>
                  <a:lnTo>
                    <a:pt x="215" y="149"/>
                  </a:lnTo>
                  <a:lnTo>
                    <a:pt x="191" y="144"/>
                  </a:lnTo>
                  <a:lnTo>
                    <a:pt x="190" y="145"/>
                  </a:lnTo>
                  <a:lnTo>
                    <a:pt x="189" y="146"/>
                  </a:lnTo>
                  <a:lnTo>
                    <a:pt x="189" y="149"/>
                  </a:lnTo>
                  <a:lnTo>
                    <a:pt x="189" y="152"/>
                  </a:lnTo>
                  <a:lnTo>
                    <a:pt x="235" y="169"/>
                  </a:lnTo>
                  <a:lnTo>
                    <a:pt x="283" y="182"/>
                  </a:lnTo>
                  <a:lnTo>
                    <a:pt x="331" y="192"/>
                  </a:lnTo>
                  <a:lnTo>
                    <a:pt x="380" y="199"/>
                  </a:lnTo>
                  <a:lnTo>
                    <a:pt x="430" y="205"/>
                  </a:lnTo>
                  <a:lnTo>
                    <a:pt x="479" y="207"/>
                  </a:lnTo>
                  <a:lnTo>
                    <a:pt x="530" y="207"/>
                  </a:lnTo>
                  <a:lnTo>
                    <a:pt x="581" y="206"/>
                  </a:lnTo>
                  <a:lnTo>
                    <a:pt x="632" y="205"/>
                  </a:lnTo>
                  <a:lnTo>
                    <a:pt x="684" y="201"/>
                  </a:lnTo>
                  <a:lnTo>
                    <a:pt x="734" y="197"/>
                  </a:lnTo>
                  <a:lnTo>
                    <a:pt x="786" y="192"/>
                  </a:lnTo>
                  <a:lnTo>
                    <a:pt x="836" y="187"/>
                  </a:lnTo>
                  <a:lnTo>
                    <a:pt x="887" y="183"/>
                  </a:lnTo>
                  <a:lnTo>
                    <a:pt x="937" y="179"/>
                  </a:lnTo>
                  <a:lnTo>
                    <a:pt x="988" y="176"/>
                  </a:lnTo>
                  <a:lnTo>
                    <a:pt x="1006" y="172"/>
                  </a:lnTo>
                  <a:lnTo>
                    <a:pt x="1025" y="168"/>
                  </a:lnTo>
                  <a:lnTo>
                    <a:pt x="1043" y="164"/>
                  </a:lnTo>
                  <a:lnTo>
                    <a:pt x="1063" y="160"/>
                  </a:lnTo>
                  <a:lnTo>
                    <a:pt x="1082" y="157"/>
                  </a:lnTo>
                  <a:lnTo>
                    <a:pt x="1100" y="153"/>
                  </a:lnTo>
                  <a:lnTo>
                    <a:pt x="1119" y="149"/>
                  </a:lnTo>
                  <a:lnTo>
                    <a:pt x="1139" y="145"/>
                  </a:lnTo>
                  <a:lnTo>
                    <a:pt x="1158" y="142"/>
                  </a:lnTo>
                  <a:lnTo>
                    <a:pt x="1176" y="138"/>
                  </a:lnTo>
                  <a:lnTo>
                    <a:pt x="1195" y="134"/>
                  </a:lnTo>
                  <a:lnTo>
                    <a:pt x="1213" y="130"/>
                  </a:lnTo>
                  <a:lnTo>
                    <a:pt x="1232" y="126"/>
                  </a:lnTo>
                  <a:lnTo>
                    <a:pt x="1250" y="121"/>
                  </a:lnTo>
                  <a:lnTo>
                    <a:pt x="1268" y="117"/>
                  </a:lnTo>
                  <a:lnTo>
                    <a:pt x="1286" y="111"/>
                  </a:lnTo>
                  <a:lnTo>
                    <a:pt x="1272" y="119"/>
                  </a:lnTo>
                  <a:lnTo>
                    <a:pt x="1257" y="126"/>
                  </a:lnTo>
                  <a:lnTo>
                    <a:pt x="1241" y="131"/>
                  </a:lnTo>
                  <a:lnTo>
                    <a:pt x="1225" y="137"/>
                  </a:lnTo>
                  <a:lnTo>
                    <a:pt x="1211" y="142"/>
                  </a:lnTo>
                  <a:lnTo>
                    <a:pt x="1195" y="148"/>
                  </a:lnTo>
                  <a:lnTo>
                    <a:pt x="1179" y="153"/>
                  </a:lnTo>
                  <a:lnTo>
                    <a:pt x="1164" y="160"/>
                  </a:lnTo>
                  <a:lnTo>
                    <a:pt x="1140" y="167"/>
                  </a:lnTo>
                  <a:lnTo>
                    <a:pt x="1118" y="173"/>
                  </a:lnTo>
                  <a:lnTo>
                    <a:pt x="1094" y="179"/>
                  </a:lnTo>
                  <a:lnTo>
                    <a:pt x="1070" y="184"/>
                  </a:lnTo>
                  <a:lnTo>
                    <a:pt x="1046" y="190"/>
                  </a:lnTo>
                  <a:lnTo>
                    <a:pt x="1021" y="194"/>
                  </a:lnTo>
                  <a:lnTo>
                    <a:pt x="997" y="198"/>
                  </a:lnTo>
                  <a:lnTo>
                    <a:pt x="973" y="202"/>
                  </a:lnTo>
                  <a:lnTo>
                    <a:pt x="948" y="206"/>
                  </a:lnTo>
                  <a:lnTo>
                    <a:pt x="923" y="209"/>
                  </a:lnTo>
                  <a:lnTo>
                    <a:pt x="897" y="211"/>
                  </a:lnTo>
                  <a:lnTo>
                    <a:pt x="874" y="214"/>
                  </a:lnTo>
                  <a:lnTo>
                    <a:pt x="848" y="217"/>
                  </a:lnTo>
                  <a:lnTo>
                    <a:pt x="823" y="218"/>
                  </a:lnTo>
                  <a:lnTo>
                    <a:pt x="798" y="221"/>
                  </a:lnTo>
                  <a:lnTo>
                    <a:pt x="773" y="222"/>
                  </a:lnTo>
                  <a:lnTo>
                    <a:pt x="751" y="226"/>
                  </a:lnTo>
                  <a:lnTo>
                    <a:pt x="729" y="229"/>
                  </a:lnTo>
                  <a:lnTo>
                    <a:pt x="708" y="232"/>
                  </a:lnTo>
                  <a:lnTo>
                    <a:pt x="685" y="233"/>
                  </a:lnTo>
                  <a:lnTo>
                    <a:pt x="664" y="233"/>
                  </a:lnTo>
                  <a:lnTo>
                    <a:pt x="641" y="234"/>
                  </a:lnTo>
                  <a:lnTo>
                    <a:pt x="620" y="234"/>
                  </a:lnTo>
                  <a:lnTo>
                    <a:pt x="597" y="233"/>
                  </a:lnTo>
                  <a:lnTo>
                    <a:pt x="576" y="233"/>
                  </a:lnTo>
                  <a:lnTo>
                    <a:pt x="554" y="232"/>
                  </a:lnTo>
                  <a:lnTo>
                    <a:pt x="531" y="230"/>
                  </a:lnTo>
                  <a:lnTo>
                    <a:pt x="510" y="229"/>
                  </a:lnTo>
                  <a:lnTo>
                    <a:pt x="487" y="229"/>
                  </a:lnTo>
                  <a:lnTo>
                    <a:pt x="465" y="228"/>
                  </a:lnTo>
                  <a:lnTo>
                    <a:pt x="441" y="226"/>
                  </a:lnTo>
                  <a:lnTo>
                    <a:pt x="418" y="226"/>
                  </a:lnTo>
                  <a:lnTo>
                    <a:pt x="401" y="226"/>
                  </a:lnTo>
                  <a:lnTo>
                    <a:pt x="384" y="225"/>
                  </a:lnTo>
                  <a:lnTo>
                    <a:pt x="366" y="224"/>
                  </a:lnTo>
                  <a:lnTo>
                    <a:pt x="349" y="222"/>
                  </a:lnTo>
                  <a:lnTo>
                    <a:pt x="332" y="220"/>
                  </a:lnTo>
                  <a:lnTo>
                    <a:pt x="315" y="218"/>
                  </a:lnTo>
                  <a:lnTo>
                    <a:pt x="297" y="215"/>
                  </a:lnTo>
                  <a:lnTo>
                    <a:pt x="280" y="211"/>
                  </a:lnTo>
                  <a:lnTo>
                    <a:pt x="263" y="209"/>
                  </a:lnTo>
                  <a:lnTo>
                    <a:pt x="247" y="205"/>
                  </a:lnTo>
                  <a:lnTo>
                    <a:pt x="230" y="201"/>
                  </a:lnTo>
                  <a:lnTo>
                    <a:pt x="213" y="197"/>
                  </a:lnTo>
                  <a:lnTo>
                    <a:pt x="197" y="191"/>
                  </a:lnTo>
                  <a:lnTo>
                    <a:pt x="181" y="187"/>
                  </a:lnTo>
                  <a:lnTo>
                    <a:pt x="163" y="182"/>
                  </a:lnTo>
                  <a:lnTo>
                    <a:pt x="147" y="176"/>
                  </a:lnTo>
                  <a:lnTo>
                    <a:pt x="141" y="175"/>
                  </a:lnTo>
                  <a:lnTo>
                    <a:pt x="134" y="173"/>
                  </a:lnTo>
                  <a:lnTo>
                    <a:pt x="128" y="171"/>
                  </a:lnTo>
                  <a:lnTo>
                    <a:pt x="122" y="168"/>
                  </a:lnTo>
                  <a:lnTo>
                    <a:pt x="117" y="165"/>
                  </a:lnTo>
                  <a:lnTo>
                    <a:pt x="112" y="161"/>
                  </a:lnTo>
                  <a:lnTo>
                    <a:pt x="106" y="157"/>
                  </a:lnTo>
                  <a:lnTo>
                    <a:pt x="101" y="153"/>
                  </a:lnTo>
                  <a:lnTo>
                    <a:pt x="88" y="148"/>
                  </a:lnTo>
                  <a:lnTo>
                    <a:pt x="74" y="144"/>
                  </a:lnTo>
                  <a:lnTo>
                    <a:pt x="61" y="140"/>
                  </a:lnTo>
                  <a:lnTo>
                    <a:pt x="47" y="136"/>
                  </a:lnTo>
                  <a:lnTo>
                    <a:pt x="33" y="131"/>
                  </a:lnTo>
                  <a:lnTo>
                    <a:pt x="21" y="125"/>
                  </a:lnTo>
                  <a:lnTo>
                    <a:pt x="9" y="118"/>
                  </a:lnTo>
                  <a:lnTo>
                    <a:pt x="0" y="108"/>
                  </a:lnTo>
                  <a:lnTo>
                    <a:pt x="15" y="114"/>
                  </a:lnTo>
                  <a:lnTo>
                    <a:pt x="29" y="117"/>
                  </a:lnTo>
                  <a:lnTo>
                    <a:pt x="45" y="118"/>
                  </a:lnTo>
                  <a:lnTo>
                    <a:pt x="61" y="118"/>
                  </a:lnTo>
                  <a:lnTo>
                    <a:pt x="77" y="118"/>
                  </a:lnTo>
                  <a:lnTo>
                    <a:pt x="92" y="118"/>
                  </a:lnTo>
                  <a:lnTo>
                    <a:pt x="108" y="119"/>
                  </a:lnTo>
                  <a:lnTo>
                    <a:pt x="124" y="122"/>
                  </a:lnTo>
                  <a:lnTo>
                    <a:pt x="126" y="121"/>
                  </a:lnTo>
                  <a:lnTo>
                    <a:pt x="129" y="118"/>
                  </a:lnTo>
                  <a:lnTo>
                    <a:pt x="129" y="115"/>
                  </a:lnTo>
                  <a:lnTo>
                    <a:pt x="129" y="113"/>
                  </a:lnTo>
                  <a:lnTo>
                    <a:pt x="116" y="107"/>
                  </a:lnTo>
                  <a:lnTo>
                    <a:pt x="104" y="102"/>
                  </a:lnTo>
                  <a:lnTo>
                    <a:pt x="90" y="98"/>
                  </a:lnTo>
                  <a:lnTo>
                    <a:pt x="77" y="92"/>
                  </a:lnTo>
                  <a:lnTo>
                    <a:pt x="64" y="87"/>
                  </a:lnTo>
                  <a:lnTo>
                    <a:pt x="52" y="81"/>
                  </a:lnTo>
                  <a:lnTo>
                    <a:pt x="40" y="76"/>
                  </a:lnTo>
                  <a:lnTo>
                    <a:pt x="29" y="68"/>
                  </a:lnTo>
                  <a:lnTo>
                    <a:pt x="41" y="66"/>
                  </a:lnTo>
                  <a:lnTo>
                    <a:pt x="55" y="68"/>
                  </a:lnTo>
                  <a:lnTo>
                    <a:pt x="67" y="69"/>
                  </a:lnTo>
                  <a:lnTo>
                    <a:pt x="78" y="72"/>
                  </a:lnTo>
                  <a:lnTo>
                    <a:pt x="90" y="75"/>
                  </a:lnTo>
                  <a:lnTo>
                    <a:pt x="102" y="76"/>
                  </a:lnTo>
                  <a:lnTo>
                    <a:pt x="116" y="75"/>
                  </a:lnTo>
                  <a:lnTo>
                    <a:pt x="128" y="72"/>
                  </a:lnTo>
                  <a:lnTo>
                    <a:pt x="121" y="65"/>
                  </a:lnTo>
                  <a:lnTo>
                    <a:pt x="113" y="60"/>
                  </a:lnTo>
                  <a:lnTo>
                    <a:pt x="104" y="54"/>
                  </a:lnTo>
                  <a:lnTo>
                    <a:pt x="96" y="50"/>
                  </a:lnTo>
                  <a:lnTo>
                    <a:pt x="86" y="45"/>
                  </a:lnTo>
                  <a:lnTo>
                    <a:pt x="78" y="39"/>
                  </a:lnTo>
                  <a:lnTo>
                    <a:pt x="72" y="31"/>
                  </a:lnTo>
                  <a:lnTo>
                    <a:pt x="67" y="23"/>
                  </a:lnTo>
                  <a:lnTo>
                    <a:pt x="73" y="22"/>
                  </a:lnTo>
                  <a:lnTo>
                    <a:pt x="78" y="22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6" y="30"/>
                  </a:lnTo>
                  <a:lnTo>
                    <a:pt x="101" y="33"/>
                  </a:lnTo>
                  <a:lnTo>
                    <a:pt x="106" y="34"/>
                  </a:lnTo>
                  <a:lnTo>
                    <a:pt x="113" y="35"/>
                  </a:lnTo>
                  <a:lnTo>
                    <a:pt x="121" y="35"/>
                  </a:lnTo>
                  <a:lnTo>
                    <a:pt x="129" y="37"/>
                  </a:lnTo>
                  <a:lnTo>
                    <a:pt x="137" y="38"/>
                  </a:lnTo>
                  <a:lnTo>
                    <a:pt x="145" y="39"/>
                  </a:lnTo>
                  <a:lnTo>
                    <a:pt x="153" y="42"/>
                  </a:lnTo>
                  <a:lnTo>
                    <a:pt x="161" y="42"/>
                  </a:lnTo>
                  <a:lnTo>
                    <a:pt x="167" y="42"/>
                  </a:lnTo>
                  <a:lnTo>
                    <a:pt x="175" y="39"/>
                  </a:lnTo>
                  <a:lnTo>
                    <a:pt x="170" y="33"/>
                  </a:lnTo>
                  <a:lnTo>
                    <a:pt x="163" y="26"/>
                  </a:lnTo>
                  <a:lnTo>
                    <a:pt x="157" y="22"/>
                  </a:lnTo>
                  <a:lnTo>
                    <a:pt x="149" y="18"/>
                  </a:lnTo>
                  <a:lnTo>
                    <a:pt x="142" y="14"/>
                  </a:lnTo>
                  <a:lnTo>
                    <a:pt x="134" y="10"/>
                  </a:lnTo>
                  <a:lnTo>
                    <a:pt x="128" y="5"/>
                  </a:lnTo>
                  <a:lnTo>
                    <a:pt x="122" y="0"/>
                  </a:lnTo>
                  <a:lnTo>
                    <a:pt x="163" y="5"/>
                  </a:lnTo>
                  <a:lnTo>
                    <a:pt x="203" y="12"/>
                  </a:lnTo>
                  <a:lnTo>
                    <a:pt x="244" y="19"/>
                  </a:lnTo>
                  <a:lnTo>
                    <a:pt x="286" y="26"/>
                  </a:lnTo>
                  <a:lnTo>
                    <a:pt x="327" y="33"/>
                  </a:lnTo>
                  <a:lnTo>
                    <a:pt x="366" y="39"/>
                  </a:lnTo>
                  <a:lnTo>
                    <a:pt x="408" y="46"/>
                  </a:lnTo>
                  <a:lnTo>
                    <a:pt x="449" y="52"/>
                  </a:lnTo>
                  <a:lnTo>
                    <a:pt x="490" y="57"/>
                  </a:lnTo>
                  <a:lnTo>
                    <a:pt x="531" y="61"/>
                  </a:lnTo>
                  <a:lnTo>
                    <a:pt x="574" y="64"/>
                  </a:lnTo>
                  <a:lnTo>
                    <a:pt x="615" y="66"/>
                  </a:lnTo>
                  <a:lnTo>
                    <a:pt x="657" y="66"/>
                  </a:lnTo>
                  <a:lnTo>
                    <a:pt x="700" y="66"/>
                  </a:lnTo>
                  <a:lnTo>
                    <a:pt x="742" y="64"/>
                  </a:lnTo>
                  <a:lnTo>
                    <a:pt x="785" y="5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3983857" y="5431110"/>
              <a:ext cx="34925" cy="1587"/>
            </a:xfrm>
            <a:custGeom>
              <a:avLst/>
              <a:gdLst/>
              <a:ahLst/>
              <a:cxnLst>
                <a:cxn ang="0">
                  <a:pos x="22" y="1"/>
                </a:cxn>
                <a:cxn ang="0">
                  <a:pos x="16" y="0"/>
                </a:cxn>
                <a:cxn ang="0">
                  <a:pos x="11" y="0"/>
                </a:cxn>
                <a:cxn ang="0">
                  <a:pos x="6" y="0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</a:cxnLst>
              <a:rect l="0" t="0" r="r" b="b"/>
              <a:pathLst>
                <a:path w="22" h="1">
                  <a:moveTo>
                    <a:pt x="22" y="1"/>
                  </a:moveTo>
                  <a:lnTo>
                    <a:pt x="16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38"/>
            <p:cNvSpPr>
              <a:spLocks/>
            </p:cNvSpPr>
            <p:nvPr/>
          </p:nvSpPr>
          <p:spPr bwMode="auto">
            <a:xfrm>
              <a:off x="3983857" y="5516835"/>
              <a:ext cx="93663" cy="6350"/>
            </a:xfrm>
            <a:custGeom>
              <a:avLst/>
              <a:gdLst/>
              <a:ahLst/>
              <a:cxnLst>
                <a:cxn ang="0">
                  <a:pos x="59" y="4"/>
                </a:cxn>
                <a:cxn ang="0">
                  <a:pos x="52" y="4"/>
                </a:cxn>
                <a:cxn ang="0">
                  <a:pos x="45" y="3"/>
                </a:cxn>
                <a:cxn ang="0">
                  <a:pos x="39" y="3"/>
                </a:cxn>
                <a:cxn ang="0">
                  <a:pos x="32" y="2"/>
                </a:cxn>
                <a:cxn ang="0">
                  <a:pos x="24" y="2"/>
                </a:cxn>
                <a:cxn ang="0">
                  <a:pos x="16" y="2"/>
                </a:cxn>
                <a:cxn ang="0">
                  <a:pos x="8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2"/>
                </a:cxn>
                <a:cxn ang="0">
                  <a:pos x="23" y="2"/>
                </a:cxn>
                <a:cxn ang="0">
                  <a:pos x="31" y="2"/>
                </a:cxn>
                <a:cxn ang="0">
                  <a:pos x="37" y="3"/>
                </a:cxn>
                <a:cxn ang="0">
                  <a:pos x="44" y="3"/>
                </a:cxn>
                <a:cxn ang="0">
                  <a:pos x="52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</a:cxnLst>
              <a:rect l="0" t="0" r="r" b="b"/>
              <a:pathLst>
                <a:path w="59" h="4">
                  <a:moveTo>
                    <a:pt x="59" y="4"/>
                  </a:moveTo>
                  <a:lnTo>
                    <a:pt x="52" y="4"/>
                  </a:lnTo>
                  <a:lnTo>
                    <a:pt x="45" y="3"/>
                  </a:lnTo>
                  <a:lnTo>
                    <a:pt x="39" y="3"/>
                  </a:lnTo>
                  <a:lnTo>
                    <a:pt x="32" y="2"/>
                  </a:lnTo>
                  <a:lnTo>
                    <a:pt x="24" y="2"/>
                  </a:lnTo>
                  <a:lnTo>
                    <a:pt x="16" y="2"/>
                  </a:lnTo>
                  <a:lnTo>
                    <a:pt x="8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2"/>
                  </a:lnTo>
                  <a:lnTo>
                    <a:pt x="23" y="2"/>
                  </a:lnTo>
                  <a:lnTo>
                    <a:pt x="31" y="2"/>
                  </a:lnTo>
                  <a:lnTo>
                    <a:pt x="37" y="3"/>
                  </a:lnTo>
                  <a:lnTo>
                    <a:pt x="44" y="3"/>
                  </a:lnTo>
                  <a:lnTo>
                    <a:pt x="52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3982270" y="5605735"/>
              <a:ext cx="122238" cy="7937"/>
            </a:xfrm>
            <a:custGeom>
              <a:avLst/>
              <a:gdLst/>
              <a:ahLst/>
              <a:cxnLst>
                <a:cxn ang="0">
                  <a:pos x="77" y="5"/>
                </a:cxn>
                <a:cxn ang="0">
                  <a:pos x="69" y="5"/>
                </a:cxn>
                <a:cxn ang="0">
                  <a:pos x="61" y="4"/>
                </a:cxn>
                <a:cxn ang="0">
                  <a:pos x="52" y="4"/>
                </a:cxn>
                <a:cxn ang="0">
                  <a:pos x="42" y="2"/>
                </a:cxn>
                <a:cxn ang="0">
                  <a:pos x="33" y="1"/>
                </a:cxn>
                <a:cxn ang="0">
                  <a:pos x="23" y="1"/>
                </a:cxn>
                <a:cxn ang="0">
                  <a:pos x="11" y="0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21" y="1"/>
                </a:cxn>
                <a:cxn ang="0">
                  <a:pos x="30" y="1"/>
                </a:cxn>
                <a:cxn ang="0">
                  <a:pos x="41" y="1"/>
                </a:cxn>
                <a:cxn ang="0">
                  <a:pos x="50" y="2"/>
                </a:cxn>
                <a:cxn ang="0">
                  <a:pos x="60" y="2"/>
                </a:cxn>
                <a:cxn ang="0">
                  <a:pos x="68" y="4"/>
                </a:cxn>
                <a:cxn ang="0">
                  <a:pos x="77" y="4"/>
                </a:cxn>
                <a:cxn ang="0">
                  <a:pos x="77" y="4"/>
                </a:cxn>
                <a:cxn ang="0">
                  <a:pos x="77" y="4"/>
                </a:cxn>
                <a:cxn ang="0">
                  <a:pos x="77" y="5"/>
                </a:cxn>
                <a:cxn ang="0">
                  <a:pos x="77" y="5"/>
                </a:cxn>
              </a:cxnLst>
              <a:rect l="0" t="0" r="r" b="b"/>
              <a:pathLst>
                <a:path w="77" h="5">
                  <a:moveTo>
                    <a:pt x="77" y="5"/>
                  </a:moveTo>
                  <a:lnTo>
                    <a:pt x="69" y="5"/>
                  </a:lnTo>
                  <a:lnTo>
                    <a:pt x="61" y="4"/>
                  </a:lnTo>
                  <a:lnTo>
                    <a:pt x="52" y="4"/>
                  </a:lnTo>
                  <a:lnTo>
                    <a:pt x="42" y="2"/>
                  </a:lnTo>
                  <a:lnTo>
                    <a:pt x="33" y="1"/>
                  </a:lnTo>
                  <a:lnTo>
                    <a:pt x="23" y="1"/>
                  </a:ln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lnTo>
                    <a:pt x="21" y="1"/>
                  </a:lnTo>
                  <a:lnTo>
                    <a:pt x="30" y="1"/>
                  </a:lnTo>
                  <a:lnTo>
                    <a:pt x="41" y="1"/>
                  </a:lnTo>
                  <a:lnTo>
                    <a:pt x="50" y="2"/>
                  </a:lnTo>
                  <a:lnTo>
                    <a:pt x="60" y="2"/>
                  </a:lnTo>
                  <a:lnTo>
                    <a:pt x="68" y="4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5"/>
                  </a:lnTo>
                  <a:lnTo>
                    <a:pt x="77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2696395" y="4942160"/>
              <a:ext cx="857250" cy="52387"/>
            </a:xfrm>
            <a:custGeom>
              <a:avLst/>
              <a:gdLst/>
              <a:ahLst/>
              <a:cxnLst>
                <a:cxn ang="0">
                  <a:pos x="535" y="18"/>
                </a:cxn>
                <a:cxn ang="0">
                  <a:pos x="537" y="21"/>
                </a:cxn>
                <a:cxn ang="0">
                  <a:pos x="538" y="22"/>
                </a:cxn>
                <a:cxn ang="0">
                  <a:pos x="539" y="25"/>
                </a:cxn>
                <a:cxn ang="0">
                  <a:pos x="540" y="28"/>
                </a:cxn>
                <a:cxn ang="0">
                  <a:pos x="510" y="28"/>
                </a:cxn>
                <a:cxn ang="0">
                  <a:pos x="478" y="28"/>
                </a:cxn>
                <a:cxn ang="0">
                  <a:pos x="446" y="28"/>
                </a:cxn>
                <a:cxn ang="0">
                  <a:pos x="414" y="28"/>
                </a:cxn>
                <a:cxn ang="0">
                  <a:pos x="381" y="28"/>
                </a:cxn>
                <a:cxn ang="0">
                  <a:pos x="348" y="28"/>
                </a:cxn>
                <a:cxn ang="0">
                  <a:pos x="315" y="28"/>
                </a:cxn>
                <a:cxn ang="0">
                  <a:pos x="280" y="28"/>
                </a:cxn>
                <a:cxn ang="0">
                  <a:pos x="246" y="29"/>
                </a:cxn>
                <a:cxn ang="0">
                  <a:pos x="211" y="29"/>
                </a:cxn>
                <a:cxn ang="0">
                  <a:pos x="177" y="30"/>
                </a:cxn>
                <a:cxn ang="0">
                  <a:pos x="141" y="30"/>
                </a:cxn>
                <a:cxn ang="0">
                  <a:pos x="106" y="30"/>
                </a:cxn>
                <a:cxn ang="0">
                  <a:pos x="71" y="32"/>
                </a:cxn>
                <a:cxn ang="0">
                  <a:pos x="36" y="32"/>
                </a:cxn>
                <a:cxn ang="0">
                  <a:pos x="0" y="33"/>
                </a:cxn>
                <a:cxn ang="0">
                  <a:pos x="0" y="0"/>
                </a:cxn>
                <a:cxn ang="0">
                  <a:pos x="36" y="0"/>
                </a:cxn>
                <a:cxn ang="0">
                  <a:pos x="72" y="2"/>
                </a:cxn>
                <a:cxn ang="0">
                  <a:pos x="108" y="2"/>
                </a:cxn>
                <a:cxn ang="0">
                  <a:pos x="144" y="3"/>
                </a:cxn>
                <a:cxn ang="0">
                  <a:pos x="178" y="5"/>
                </a:cxn>
                <a:cxn ang="0">
                  <a:pos x="213" y="5"/>
                </a:cxn>
                <a:cxn ang="0">
                  <a:pos x="247" y="6"/>
                </a:cxn>
                <a:cxn ang="0">
                  <a:pos x="282" y="7"/>
                </a:cxn>
                <a:cxn ang="0">
                  <a:pos x="315" y="9"/>
                </a:cxn>
                <a:cxn ang="0">
                  <a:pos x="348" y="10"/>
                </a:cxn>
                <a:cxn ang="0">
                  <a:pos x="381" y="11"/>
                </a:cxn>
                <a:cxn ang="0">
                  <a:pos x="413" y="13"/>
                </a:cxn>
                <a:cxn ang="0">
                  <a:pos x="445" y="14"/>
                </a:cxn>
                <a:cxn ang="0">
                  <a:pos x="475" y="15"/>
                </a:cxn>
                <a:cxn ang="0">
                  <a:pos x="506" y="17"/>
                </a:cxn>
                <a:cxn ang="0">
                  <a:pos x="535" y="18"/>
                </a:cxn>
              </a:cxnLst>
              <a:rect l="0" t="0" r="r" b="b"/>
              <a:pathLst>
                <a:path w="540" h="33">
                  <a:moveTo>
                    <a:pt x="535" y="18"/>
                  </a:moveTo>
                  <a:lnTo>
                    <a:pt x="537" y="21"/>
                  </a:lnTo>
                  <a:lnTo>
                    <a:pt x="538" y="22"/>
                  </a:lnTo>
                  <a:lnTo>
                    <a:pt x="539" y="25"/>
                  </a:lnTo>
                  <a:lnTo>
                    <a:pt x="540" y="28"/>
                  </a:lnTo>
                  <a:lnTo>
                    <a:pt x="510" y="28"/>
                  </a:lnTo>
                  <a:lnTo>
                    <a:pt x="478" y="28"/>
                  </a:lnTo>
                  <a:lnTo>
                    <a:pt x="446" y="28"/>
                  </a:lnTo>
                  <a:lnTo>
                    <a:pt x="414" y="28"/>
                  </a:lnTo>
                  <a:lnTo>
                    <a:pt x="381" y="28"/>
                  </a:lnTo>
                  <a:lnTo>
                    <a:pt x="348" y="28"/>
                  </a:lnTo>
                  <a:lnTo>
                    <a:pt x="315" y="28"/>
                  </a:lnTo>
                  <a:lnTo>
                    <a:pt x="280" y="28"/>
                  </a:lnTo>
                  <a:lnTo>
                    <a:pt x="246" y="29"/>
                  </a:lnTo>
                  <a:lnTo>
                    <a:pt x="211" y="29"/>
                  </a:lnTo>
                  <a:lnTo>
                    <a:pt x="177" y="30"/>
                  </a:lnTo>
                  <a:lnTo>
                    <a:pt x="141" y="30"/>
                  </a:lnTo>
                  <a:lnTo>
                    <a:pt x="106" y="30"/>
                  </a:lnTo>
                  <a:lnTo>
                    <a:pt x="71" y="32"/>
                  </a:lnTo>
                  <a:lnTo>
                    <a:pt x="36" y="32"/>
                  </a:lnTo>
                  <a:lnTo>
                    <a:pt x="0" y="33"/>
                  </a:lnTo>
                  <a:lnTo>
                    <a:pt x="0" y="0"/>
                  </a:lnTo>
                  <a:lnTo>
                    <a:pt x="36" y="0"/>
                  </a:lnTo>
                  <a:lnTo>
                    <a:pt x="72" y="2"/>
                  </a:lnTo>
                  <a:lnTo>
                    <a:pt x="108" y="2"/>
                  </a:lnTo>
                  <a:lnTo>
                    <a:pt x="144" y="3"/>
                  </a:lnTo>
                  <a:lnTo>
                    <a:pt x="178" y="5"/>
                  </a:lnTo>
                  <a:lnTo>
                    <a:pt x="213" y="5"/>
                  </a:lnTo>
                  <a:lnTo>
                    <a:pt x="247" y="6"/>
                  </a:lnTo>
                  <a:lnTo>
                    <a:pt x="282" y="7"/>
                  </a:lnTo>
                  <a:lnTo>
                    <a:pt x="315" y="9"/>
                  </a:lnTo>
                  <a:lnTo>
                    <a:pt x="348" y="10"/>
                  </a:lnTo>
                  <a:lnTo>
                    <a:pt x="381" y="11"/>
                  </a:lnTo>
                  <a:lnTo>
                    <a:pt x="413" y="13"/>
                  </a:lnTo>
                  <a:lnTo>
                    <a:pt x="445" y="14"/>
                  </a:lnTo>
                  <a:lnTo>
                    <a:pt x="475" y="15"/>
                  </a:lnTo>
                  <a:lnTo>
                    <a:pt x="506" y="17"/>
                  </a:lnTo>
                  <a:lnTo>
                    <a:pt x="535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2694807" y="5031060"/>
              <a:ext cx="912813" cy="49212"/>
            </a:xfrm>
            <a:custGeom>
              <a:avLst/>
              <a:gdLst/>
              <a:ahLst/>
              <a:cxnLst>
                <a:cxn ang="0">
                  <a:pos x="569" y="18"/>
                </a:cxn>
                <a:cxn ang="0">
                  <a:pos x="571" y="20"/>
                </a:cxn>
                <a:cxn ang="0">
                  <a:pos x="572" y="22"/>
                </a:cxn>
                <a:cxn ang="0">
                  <a:pos x="573" y="24"/>
                </a:cxn>
                <a:cxn ang="0">
                  <a:pos x="575" y="27"/>
                </a:cxn>
                <a:cxn ang="0">
                  <a:pos x="543" y="27"/>
                </a:cxn>
                <a:cxn ang="0">
                  <a:pos x="510" y="27"/>
                </a:cxn>
                <a:cxn ang="0">
                  <a:pos x="475" y="27"/>
                </a:cxn>
                <a:cxn ang="0">
                  <a:pos x="441" y="27"/>
                </a:cxn>
                <a:cxn ang="0">
                  <a:pos x="406" y="27"/>
                </a:cxn>
                <a:cxn ang="0">
                  <a:pos x="370" y="27"/>
                </a:cxn>
                <a:cxn ang="0">
                  <a:pos x="334" y="27"/>
                </a:cxn>
                <a:cxn ang="0">
                  <a:pos x="299" y="27"/>
                </a:cxn>
                <a:cxn ang="0">
                  <a:pos x="263" y="27"/>
                </a:cxn>
                <a:cxn ang="0">
                  <a:pos x="226" y="27"/>
                </a:cxn>
                <a:cxn ang="0">
                  <a:pos x="188" y="28"/>
                </a:cxn>
                <a:cxn ang="0">
                  <a:pos x="151" y="28"/>
                </a:cxn>
                <a:cxn ang="0">
                  <a:pos x="113" y="30"/>
                </a:cxn>
                <a:cxn ang="0">
                  <a:pos x="76" y="30"/>
                </a:cxn>
                <a:cxn ang="0">
                  <a:pos x="37" y="30"/>
                </a:cxn>
                <a:cxn ang="0">
                  <a:pos x="0" y="31"/>
                </a:cxn>
                <a:cxn ang="0">
                  <a:pos x="0" y="0"/>
                </a:cxn>
                <a:cxn ang="0">
                  <a:pos x="38" y="0"/>
                </a:cxn>
                <a:cxn ang="0">
                  <a:pos x="77" y="1"/>
                </a:cxn>
                <a:cxn ang="0">
                  <a:pos x="115" y="1"/>
                </a:cxn>
                <a:cxn ang="0">
                  <a:pos x="154" y="3"/>
                </a:cxn>
                <a:cxn ang="0">
                  <a:pos x="191" y="4"/>
                </a:cxn>
                <a:cxn ang="0">
                  <a:pos x="228" y="4"/>
                </a:cxn>
                <a:cxn ang="0">
                  <a:pos x="265" y="5"/>
                </a:cxn>
                <a:cxn ang="0">
                  <a:pos x="301" y="7"/>
                </a:cxn>
                <a:cxn ang="0">
                  <a:pos x="337" y="8"/>
                </a:cxn>
                <a:cxn ang="0">
                  <a:pos x="373" y="9"/>
                </a:cxn>
                <a:cxn ang="0">
                  <a:pos x="407" y="11"/>
                </a:cxn>
                <a:cxn ang="0">
                  <a:pos x="441" y="12"/>
                </a:cxn>
                <a:cxn ang="0">
                  <a:pos x="474" y="14"/>
                </a:cxn>
                <a:cxn ang="0">
                  <a:pos x="507" y="15"/>
                </a:cxn>
                <a:cxn ang="0">
                  <a:pos x="539" y="16"/>
                </a:cxn>
                <a:cxn ang="0">
                  <a:pos x="569" y="18"/>
                </a:cxn>
              </a:cxnLst>
              <a:rect l="0" t="0" r="r" b="b"/>
              <a:pathLst>
                <a:path w="575" h="31">
                  <a:moveTo>
                    <a:pt x="569" y="18"/>
                  </a:moveTo>
                  <a:lnTo>
                    <a:pt x="571" y="20"/>
                  </a:lnTo>
                  <a:lnTo>
                    <a:pt x="572" y="22"/>
                  </a:lnTo>
                  <a:lnTo>
                    <a:pt x="573" y="24"/>
                  </a:lnTo>
                  <a:lnTo>
                    <a:pt x="575" y="27"/>
                  </a:lnTo>
                  <a:lnTo>
                    <a:pt x="543" y="27"/>
                  </a:lnTo>
                  <a:lnTo>
                    <a:pt x="510" y="27"/>
                  </a:lnTo>
                  <a:lnTo>
                    <a:pt x="475" y="27"/>
                  </a:lnTo>
                  <a:lnTo>
                    <a:pt x="441" y="27"/>
                  </a:lnTo>
                  <a:lnTo>
                    <a:pt x="406" y="27"/>
                  </a:lnTo>
                  <a:lnTo>
                    <a:pt x="370" y="27"/>
                  </a:lnTo>
                  <a:lnTo>
                    <a:pt x="334" y="27"/>
                  </a:lnTo>
                  <a:lnTo>
                    <a:pt x="299" y="27"/>
                  </a:lnTo>
                  <a:lnTo>
                    <a:pt x="263" y="27"/>
                  </a:lnTo>
                  <a:lnTo>
                    <a:pt x="226" y="27"/>
                  </a:lnTo>
                  <a:lnTo>
                    <a:pt x="188" y="28"/>
                  </a:lnTo>
                  <a:lnTo>
                    <a:pt x="151" y="28"/>
                  </a:lnTo>
                  <a:lnTo>
                    <a:pt x="113" y="30"/>
                  </a:lnTo>
                  <a:lnTo>
                    <a:pt x="76" y="30"/>
                  </a:lnTo>
                  <a:lnTo>
                    <a:pt x="37" y="30"/>
                  </a:lnTo>
                  <a:lnTo>
                    <a:pt x="0" y="31"/>
                  </a:lnTo>
                  <a:lnTo>
                    <a:pt x="0" y="0"/>
                  </a:lnTo>
                  <a:lnTo>
                    <a:pt x="38" y="0"/>
                  </a:lnTo>
                  <a:lnTo>
                    <a:pt x="77" y="1"/>
                  </a:lnTo>
                  <a:lnTo>
                    <a:pt x="115" y="1"/>
                  </a:lnTo>
                  <a:lnTo>
                    <a:pt x="154" y="3"/>
                  </a:lnTo>
                  <a:lnTo>
                    <a:pt x="191" y="4"/>
                  </a:lnTo>
                  <a:lnTo>
                    <a:pt x="228" y="4"/>
                  </a:lnTo>
                  <a:lnTo>
                    <a:pt x="265" y="5"/>
                  </a:lnTo>
                  <a:lnTo>
                    <a:pt x="301" y="7"/>
                  </a:lnTo>
                  <a:lnTo>
                    <a:pt x="337" y="8"/>
                  </a:lnTo>
                  <a:lnTo>
                    <a:pt x="373" y="9"/>
                  </a:lnTo>
                  <a:lnTo>
                    <a:pt x="407" y="11"/>
                  </a:lnTo>
                  <a:lnTo>
                    <a:pt x="441" y="12"/>
                  </a:lnTo>
                  <a:lnTo>
                    <a:pt x="474" y="14"/>
                  </a:lnTo>
                  <a:lnTo>
                    <a:pt x="507" y="15"/>
                  </a:lnTo>
                  <a:lnTo>
                    <a:pt x="539" y="16"/>
                  </a:lnTo>
                  <a:lnTo>
                    <a:pt x="569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42"/>
            <p:cNvSpPr>
              <a:spLocks/>
            </p:cNvSpPr>
            <p:nvPr/>
          </p:nvSpPr>
          <p:spPr bwMode="auto">
            <a:xfrm>
              <a:off x="2694807" y="5116785"/>
              <a:ext cx="977900" cy="52387"/>
            </a:xfrm>
            <a:custGeom>
              <a:avLst/>
              <a:gdLst/>
              <a:ahLst/>
              <a:cxnLst>
                <a:cxn ang="0">
                  <a:pos x="609" y="21"/>
                </a:cxn>
                <a:cxn ang="0">
                  <a:pos x="611" y="22"/>
                </a:cxn>
                <a:cxn ang="0">
                  <a:pos x="612" y="25"/>
                </a:cxn>
                <a:cxn ang="0">
                  <a:pos x="614" y="26"/>
                </a:cxn>
                <a:cxn ang="0">
                  <a:pos x="616" y="29"/>
                </a:cxn>
                <a:cxn ang="0">
                  <a:pos x="581" y="29"/>
                </a:cxn>
                <a:cxn ang="0">
                  <a:pos x="547" y="27"/>
                </a:cxn>
                <a:cxn ang="0">
                  <a:pos x="511" y="27"/>
                </a:cxn>
                <a:cxn ang="0">
                  <a:pos x="475" y="27"/>
                </a:cxn>
                <a:cxn ang="0">
                  <a:pos x="438" y="27"/>
                </a:cxn>
                <a:cxn ang="0">
                  <a:pos x="399" y="27"/>
                </a:cxn>
                <a:cxn ang="0">
                  <a:pos x="362" y="27"/>
                </a:cxn>
                <a:cxn ang="0">
                  <a:pos x="322" y="29"/>
                </a:cxn>
                <a:cxn ang="0">
                  <a:pos x="284" y="29"/>
                </a:cxn>
                <a:cxn ang="0">
                  <a:pos x="244" y="29"/>
                </a:cxn>
                <a:cxn ang="0">
                  <a:pos x="204" y="30"/>
                </a:cxn>
                <a:cxn ang="0">
                  <a:pos x="163" y="30"/>
                </a:cxn>
                <a:cxn ang="0">
                  <a:pos x="123" y="30"/>
                </a:cxn>
                <a:cxn ang="0">
                  <a:pos x="82" y="31"/>
                </a:cxn>
                <a:cxn ang="0">
                  <a:pos x="41" y="31"/>
                </a:cxn>
                <a:cxn ang="0">
                  <a:pos x="0" y="33"/>
                </a:cxn>
                <a:cxn ang="0">
                  <a:pos x="0" y="0"/>
                </a:cxn>
                <a:cxn ang="0">
                  <a:pos x="42" y="2"/>
                </a:cxn>
                <a:cxn ang="0">
                  <a:pos x="84" y="2"/>
                </a:cxn>
                <a:cxn ang="0">
                  <a:pos x="125" y="3"/>
                </a:cxn>
                <a:cxn ang="0">
                  <a:pos x="166" y="4"/>
                </a:cxn>
                <a:cxn ang="0">
                  <a:pos x="207" y="6"/>
                </a:cxn>
                <a:cxn ang="0">
                  <a:pos x="247" y="6"/>
                </a:cxn>
                <a:cxn ang="0">
                  <a:pos x="287" y="7"/>
                </a:cxn>
                <a:cxn ang="0">
                  <a:pos x="325" y="8"/>
                </a:cxn>
                <a:cxn ang="0">
                  <a:pos x="364" y="10"/>
                </a:cxn>
                <a:cxn ang="0">
                  <a:pos x="402" y="11"/>
                </a:cxn>
                <a:cxn ang="0">
                  <a:pos x="438" y="12"/>
                </a:cxn>
                <a:cxn ang="0">
                  <a:pos x="474" y="15"/>
                </a:cxn>
                <a:cxn ang="0">
                  <a:pos x="510" y="16"/>
                </a:cxn>
                <a:cxn ang="0">
                  <a:pos x="544" y="18"/>
                </a:cxn>
                <a:cxn ang="0">
                  <a:pos x="577" y="19"/>
                </a:cxn>
                <a:cxn ang="0">
                  <a:pos x="609" y="21"/>
                </a:cxn>
              </a:cxnLst>
              <a:rect l="0" t="0" r="r" b="b"/>
              <a:pathLst>
                <a:path w="616" h="33">
                  <a:moveTo>
                    <a:pt x="609" y="21"/>
                  </a:moveTo>
                  <a:lnTo>
                    <a:pt x="611" y="22"/>
                  </a:lnTo>
                  <a:lnTo>
                    <a:pt x="612" y="25"/>
                  </a:lnTo>
                  <a:lnTo>
                    <a:pt x="614" y="26"/>
                  </a:lnTo>
                  <a:lnTo>
                    <a:pt x="616" y="29"/>
                  </a:lnTo>
                  <a:lnTo>
                    <a:pt x="581" y="29"/>
                  </a:lnTo>
                  <a:lnTo>
                    <a:pt x="547" y="27"/>
                  </a:lnTo>
                  <a:lnTo>
                    <a:pt x="511" y="27"/>
                  </a:lnTo>
                  <a:lnTo>
                    <a:pt x="475" y="27"/>
                  </a:lnTo>
                  <a:lnTo>
                    <a:pt x="438" y="27"/>
                  </a:lnTo>
                  <a:lnTo>
                    <a:pt x="399" y="27"/>
                  </a:lnTo>
                  <a:lnTo>
                    <a:pt x="362" y="27"/>
                  </a:lnTo>
                  <a:lnTo>
                    <a:pt x="322" y="29"/>
                  </a:lnTo>
                  <a:lnTo>
                    <a:pt x="284" y="29"/>
                  </a:lnTo>
                  <a:lnTo>
                    <a:pt x="244" y="29"/>
                  </a:lnTo>
                  <a:lnTo>
                    <a:pt x="204" y="30"/>
                  </a:lnTo>
                  <a:lnTo>
                    <a:pt x="163" y="30"/>
                  </a:lnTo>
                  <a:lnTo>
                    <a:pt x="123" y="30"/>
                  </a:lnTo>
                  <a:lnTo>
                    <a:pt x="82" y="31"/>
                  </a:lnTo>
                  <a:lnTo>
                    <a:pt x="41" y="31"/>
                  </a:lnTo>
                  <a:lnTo>
                    <a:pt x="0" y="33"/>
                  </a:lnTo>
                  <a:lnTo>
                    <a:pt x="0" y="0"/>
                  </a:lnTo>
                  <a:lnTo>
                    <a:pt x="42" y="2"/>
                  </a:lnTo>
                  <a:lnTo>
                    <a:pt x="84" y="2"/>
                  </a:lnTo>
                  <a:lnTo>
                    <a:pt x="125" y="3"/>
                  </a:lnTo>
                  <a:lnTo>
                    <a:pt x="166" y="4"/>
                  </a:lnTo>
                  <a:lnTo>
                    <a:pt x="207" y="6"/>
                  </a:lnTo>
                  <a:lnTo>
                    <a:pt x="247" y="6"/>
                  </a:lnTo>
                  <a:lnTo>
                    <a:pt x="287" y="7"/>
                  </a:lnTo>
                  <a:lnTo>
                    <a:pt x="325" y="8"/>
                  </a:lnTo>
                  <a:lnTo>
                    <a:pt x="364" y="10"/>
                  </a:lnTo>
                  <a:lnTo>
                    <a:pt x="402" y="11"/>
                  </a:lnTo>
                  <a:lnTo>
                    <a:pt x="438" y="12"/>
                  </a:lnTo>
                  <a:lnTo>
                    <a:pt x="474" y="15"/>
                  </a:lnTo>
                  <a:lnTo>
                    <a:pt x="510" y="16"/>
                  </a:lnTo>
                  <a:lnTo>
                    <a:pt x="544" y="18"/>
                  </a:lnTo>
                  <a:lnTo>
                    <a:pt x="577" y="19"/>
                  </a:lnTo>
                  <a:lnTo>
                    <a:pt x="609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43"/>
            <p:cNvSpPr>
              <a:spLocks/>
            </p:cNvSpPr>
            <p:nvPr/>
          </p:nvSpPr>
          <p:spPr bwMode="auto">
            <a:xfrm>
              <a:off x="2694807" y="5205685"/>
              <a:ext cx="1085850" cy="50800"/>
            </a:xfrm>
            <a:custGeom>
              <a:avLst/>
              <a:gdLst/>
              <a:ahLst/>
              <a:cxnLst>
                <a:cxn ang="0">
                  <a:pos x="677" y="24"/>
                </a:cxn>
                <a:cxn ang="0">
                  <a:pos x="678" y="25"/>
                </a:cxn>
                <a:cxn ang="0">
                  <a:pos x="680" y="25"/>
                </a:cxn>
                <a:cxn ang="0">
                  <a:pos x="682" y="27"/>
                </a:cxn>
                <a:cxn ang="0">
                  <a:pos x="684" y="28"/>
                </a:cxn>
                <a:cxn ang="0">
                  <a:pos x="648" y="27"/>
                </a:cxn>
                <a:cxn ang="0">
                  <a:pos x="609" y="27"/>
                </a:cxn>
                <a:cxn ang="0">
                  <a:pos x="571" y="27"/>
                </a:cxn>
                <a:cxn ang="0">
                  <a:pos x="531" y="27"/>
                </a:cxn>
                <a:cxn ang="0">
                  <a:pos x="491" y="27"/>
                </a:cxn>
                <a:cxn ang="0">
                  <a:pos x="449" y="27"/>
                </a:cxn>
                <a:cxn ang="0">
                  <a:pos x="406" y="27"/>
                </a:cxn>
                <a:cxn ang="0">
                  <a:pos x="364" y="27"/>
                </a:cxn>
                <a:cxn ang="0">
                  <a:pos x="320" y="27"/>
                </a:cxn>
                <a:cxn ang="0">
                  <a:pos x="275" y="28"/>
                </a:cxn>
                <a:cxn ang="0">
                  <a:pos x="230" y="28"/>
                </a:cxn>
                <a:cxn ang="0">
                  <a:pos x="184" y="28"/>
                </a:cxn>
                <a:cxn ang="0">
                  <a:pos x="138" y="30"/>
                </a:cxn>
                <a:cxn ang="0">
                  <a:pos x="93" y="31"/>
                </a:cxn>
                <a:cxn ang="0">
                  <a:pos x="46" y="31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48" y="1"/>
                </a:cxn>
                <a:cxn ang="0">
                  <a:pos x="96" y="1"/>
                </a:cxn>
                <a:cxn ang="0">
                  <a:pos x="142" y="2"/>
                </a:cxn>
                <a:cxn ang="0">
                  <a:pos x="190" y="4"/>
                </a:cxn>
                <a:cxn ang="0">
                  <a:pos x="235" y="5"/>
                </a:cxn>
                <a:cxn ang="0">
                  <a:pos x="280" y="7"/>
                </a:cxn>
                <a:cxn ang="0">
                  <a:pos x="325" y="8"/>
                </a:cxn>
                <a:cxn ang="0">
                  <a:pos x="369" y="9"/>
                </a:cxn>
                <a:cxn ang="0">
                  <a:pos x="411" y="12"/>
                </a:cxn>
                <a:cxn ang="0">
                  <a:pos x="454" y="13"/>
                </a:cxn>
                <a:cxn ang="0">
                  <a:pos x="494" y="15"/>
                </a:cxn>
                <a:cxn ang="0">
                  <a:pos x="534" y="17"/>
                </a:cxn>
                <a:cxn ang="0">
                  <a:pos x="571" y="19"/>
                </a:cxn>
                <a:cxn ang="0">
                  <a:pos x="608" y="20"/>
                </a:cxn>
                <a:cxn ang="0">
                  <a:pos x="644" y="23"/>
                </a:cxn>
                <a:cxn ang="0">
                  <a:pos x="677" y="24"/>
                </a:cxn>
              </a:cxnLst>
              <a:rect l="0" t="0" r="r" b="b"/>
              <a:pathLst>
                <a:path w="684" h="32">
                  <a:moveTo>
                    <a:pt x="677" y="24"/>
                  </a:moveTo>
                  <a:lnTo>
                    <a:pt x="678" y="25"/>
                  </a:lnTo>
                  <a:lnTo>
                    <a:pt x="680" y="25"/>
                  </a:lnTo>
                  <a:lnTo>
                    <a:pt x="682" y="27"/>
                  </a:lnTo>
                  <a:lnTo>
                    <a:pt x="684" y="28"/>
                  </a:lnTo>
                  <a:lnTo>
                    <a:pt x="648" y="27"/>
                  </a:lnTo>
                  <a:lnTo>
                    <a:pt x="609" y="27"/>
                  </a:lnTo>
                  <a:lnTo>
                    <a:pt x="571" y="27"/>
                  </a:lnTo>
                  <a:lnTo>
                    <a:pt x="531" y="27"/>
                  </a:lnTo>
                  <a:lnTo>
                    <a:pt x="491" y="27"/>
                  </a:lnTo>
                  <a:lnTo>
                    <a:pt x="449" y="27"/>
                  </a:lnTo>
                  <a:lnTo>
                    <a:pt x="406" y="27"/>
                  </a:lnTo>
                  <a:lnTo>
                    <a:pt x="364" y="27"/>
                  </a:lnTo>
                  <a:lnTo>
                    <a:pt x="320" y="27"/>
                  </a:lnTo>
                  <a:lnTo>
                    <a:pt x="275" y="28"/>
                  </a:lnTo>
                  <a:lnTo>
                    <a:pt x="230" y="28"/>
                  </a:lnTo>
                  <a:lnTo>
                    <a:pt x="184" y="28"/>
                  </a:lnTo>
                  <a:lnTo>
                    <a:pt x="138" y="30"/>
                  </a:lnTo>
                  <a:lnTo>
                    <a:pt x="93" y="31"/>
                  </a:lnTo>
                  <a:lnTo>
                    <a:pt x="46" y="31"/>
                  </a:lnTo>
                  <a:lnTo>
                    <a:pt x="0" y="32"/>
                  </a:lnTo>
                  <a:lnTo>
                    <a:pt x="0" y="0"/>
                  </a:lnTo>
                  <a:lnTo>
                    <a:pt x="48" y="1"/>
                  </a:lnTo>
                  <a:lnTo>
                    <a:pt x="96" y="1"/>
                  </a:lnTo>
                  <a:lnTo>
                    <a:pt x="142" y="2"/>
                  </a:lnTo>
                  <a:lnTo>
                    <a:pt x="190" y="4"/>
                  </a:lnTo>
                  <a:lnTo>
                    <a:pt x="235" y="5"/>
                  </a:lnTo>
                  <a:lnTo>
                    <a:pt x="280" y="7"/>
                  </a:lnTo>
                  <a:lnTo>
                    <a:pt x="325" y="8"/>
                  </a:lnTo>
                  <a:lnTo>
                    <a:pt x="369" y="9"/>
                  </a:lnTo>
                  <a:lnTo>
                    <a:pt x="411" y="12"/>
                  </a:lnTo>
                  <a:lnTo>
                    <a:pt x="454" y="13"/>
                  </a:lnTo>
                  <a:lnTo>
                    <a:pt x="494" y="15"/>
                  </a:lnTo>
                  <a:lnTo>
                    <a:pt x="534" y="17"/>
                  </a:lnTo>
                  <a:lnTo>
                    <a:pt x="571" y="19"/>
                  </a:lnTo>
                  <a:lnTo>
                    <a:pt x="608" y="20"/>
                  </a:lnTo>
                  <a:lnTo>
                    <a:pt x="644" y="23"/>
                  </a:lnTo>
                  <a:lnTo>
                    <a:pt x="677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44"/>
            <p:cNvSpPr>
              <a:spLocks/>
            </p:cNvSpPr>
            <p:nvPr/>
          </p:nvSpPr>
          <p:spPr bwMode="auto">
            <a:xfrm>
              <a:off x="2694807" y="5291410"/>
              <a:ext cx="1219200" cy="50800"/>
            </a:xfrm>
            <a:custGeom>
              <a:avLst/>
              <a:gdLst/>
              <a:ahLst/>
              <a:cxnLst>
                <a:cxn ang="0">
                  <a:pos x="767" y="30"/>
                </a:cxn>
                <a:cxn ang="0">
                  <a:pos x="767" y="30"/>
                </a:cxn>
                <a:cxn ang="0">
                  <a:pos x="767" y="30"/>
                </a:cxn>
                <a:cxn ang="0">
                  <a:pos x="767" y="31"/>
                </a:cxn>
                <a:cxn ang="0">
                  <a:pos x="768" y="31"/>
                </a:cxn>
                <a:cxn ang="0">
                  <a:pos x="730" y="30"/>
                </a:cxn>
                <a:cxn ang="0">
                  <a:pos x="690" y="28"/>
                </a:cxn>
                <a:cxn ang="0">
                  <a:pos x="649" y="28"/>
                </a:cxn>
                <a:cxn ang="0">
                  <a:pos x="605" y="27"/>
                </a:cxn>
                <a:cxn ang="0">
                  <a:pos x="561" y="27"/>
                </a:cxn>
                <a:cxn ang="0">
                  <a:pos x="515" y="27"/>
                </a:cxn>
                <a:cxn ang="0">
                  <a:pos x="467" y="27"/>
                </a:cxn>
                <a:cxn ang="0">
                  <a:pos x="418" y="27"/>
                </a:cxn>
                <a:cxn ang="0">
                  <a:pos x="368" y="27"/>
                </a:cxn>
                <a:cxn ang="0">
                  <a:pos x="317" y="28"/>
                </a:cxn>
                <a:cxn ang="0">
                  <a:pos x="265" y="28"/>
                </a:cxn>
                <a:cxn ang="0">
                  <a:pos x="214" y="28"/>
                </a:cxn>
                <a:cxn ang="0">
                  <a:pos x="161" y="30"/>
                </a:cxn>
                <a:cxn ang="0">
                  <a:pos x="107" y="31"/>
                </a:cxn>
                <a:cxn ang="0">
                  <a:pos x="53" y="31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57" y="1"/>
                </a:cxn>
                <a:cxn ang="0">
                  <a:pos x="113" y="3"/>
                </a:cxn>
                <a:cxn ang="0">
                  <a:pos x="169" y="4"/>
                </a:cxn>
                <a:cxn ang="0">
                  <a:pos x="223" y="5"/>
                </a:cxn>
                <a:cxn ang="0">
                  <a:pos x="277" y="7"/>
                </a:cxn>
                <a:cxn ang="0">
                  <a:pos x="330" y="9"/>
                </a:cxn>
                <a:cxn ang="0">
                  <a:pos x="382" y="11"/>
                </a:cxn>
                <a:cxn ang="0">
                  <a:pos x="431" y="12"/>
                </a:cxn>
                <a:cxn ang="0">
                  <a:pos x="480" y="15"/>
                </a:cxn>
                <a:cxn ang="0">
                  <a:pos x="527" y="18"/>
                </a:cxn>
                <a:cxn ang="0">
                  <a:pos x="573" y="19"/>
                </a:cxn>
                <a:cxn ang="0">
                  <a:pos x="616" y="22"/>
                </a:cxn>
                <a:cxn ang="0">
                  <a:pos x="657" y="23"/>
                </a:cxn>
                <a:cxn ang="0">
                  <a:pos x="697" y="26"/>
                </a:cxn>
                <a:cxn ang="0">
                  <a:pos x="733" y="27"/>
                </a:cxn>
                <a:cxn ang="0">
                  <a:pos x="767" y="30"/>
                </a:cxn>
              </a:cxnLst>
              <a:rect l="0" t="0" r="r" b="b"/>
              <a:pathLst>
                <a:path w="768" h="32">
                  <a:moveTo>
                    <a:pt x="767" y="30"/>
                  </a:moveTo>
                  <a:lnTo>
                    <a:pt x="767" y="30"/>
                  </a:lnTo>
                  <a:lnTo>
                    <a:pt x="767" y="30"/>
                  </a:lnTo>
                  <a:lnTo>
                    <a:pt x="767" y="31"/>
                  </a:lnTo>
                  <a:lnTo>
                    <a:pt x="768" y="31"/>
                  </a:lnTo>
                  <a:lnTo>
                    <a:pt x="730" y="30"/>
                  </a:lnTo>
                  <a:lnTo>
                    <a:pt x="690" y="28"/>
                  </a:lnTo>
                  <a:lnTo>
                    <a:pt x="649" y="28"/>
                  </a:lnTo>
                  <a:lnTo>
                    <a:pt x="605" y="27"/>
                  </a:lnTo>
                  <a:lnTo>
                    <a:pt x="561" y="27"/>
                  </a:lnTo>
                  <a:lnTo>
                    <a:pt x="515" y="27"/>
                  </a:lnTo>
                  <a:lnTo>
                    <a:pt x="467" y="27"/>
                  </a:lnTo>
                  <a:lnTo>
                    <a:pt x="418" y="27"/>
                  </a:lnTo>
                  <a:lnTo>
                    <a:pt x="368" y="27"/>
                  </a:lnTo>
                  <a:lnTo>
                    <a:pt x="317" y="28"/>
                  </a:lnTo>
                  <a:lnTo>
                    <a:pt x="265" y="28"/>
                  </a:lnTo>
                  <a:lnTo>
                    <a:pt x="214" y="28"/>
                  </a:lnTo>
                  <a:lnTo>
                    <a:pt x="161" y="30"/>
                  </a:lnTo>
                  <a:lnTo>
                    <a:pt x="107" y="31"/>
                  </a:lnTo>
                  <a:lnTo>
                    <a:pt x="53" y="31"/>
                  </a:lnTo>
                  <a:lnTo>
                    <a:pt x="0" y="32"/>
                  </a:lnTo>
                  <a:lnTo>
                    <a:pt x="0" y="0"/>
                  </a:lnTo>
                  <a:lnTo>
                    <a:pt x="57" y="1"/>
                  </a:lnTo>
                  <a:lnTo>
                    <a:pt x="113" y="3"/>
                  </a:lnTo>
                  <a:lnTo>
                    <a:pt x="169" y="4"/>
                  </a:lnTo>
                  <a:lnTo>
                    <a:pt x="223" y="5"/>
                  </a:lnTo>
                  <a:lnTo>
                    <a:pt x="277" y="7"/>
                  </a:lnTo>
                  <a:lnTo>
                    <a:pt x="330" y="9"/>
                  </a:lnTo>
                  <a:lnTo>
                    <a:pt x="382" y="11"/>
                  </a:lnTo>
                  <a:lnTo>
                    <a:pt x="431" y="12"/>
                  </a:lnTo>
                  <a:lnTo>
                    <a:pt x="480" y="15"/>
                  </a:lnTo>
                  <a:lnTo>
                    <a:pt x="527" y="18"/>
                  </a:lnTo>
                  <a:lnTo>
                    <a:pt x="573" y="19"/>
                  </a:lnTo>
                  <a:lnTo>
                    <a:pt x="616" y="22"/>
                  </a:lnTo>
                  <a:lnTo>
                    <a:pt x="657" y="23"/>
                  </a:lnTo>
                  <a:lnTo>
                    <a:pt x="697" y="26"/>
                  </a:lnTo>
                  <a:lnTo>
                    <a:pt x="733" y="27"/>
                  </a:lnTo>
                  <a:lnTo>
                    <a:pt x="767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45"/>
            <p:cNvSpPr>
              <a:spLocks/>
            </p:cNvSpPr>
            <p:nvPr/>
          </p:nvSpPr>
          <p:spPr bwMode="auto">
            <a:xfrm>
              <a:off x="2693220" y="5378722"/>
              <a:ext cx="1290638" cy="523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2" y="2"/>
                </a:cxn>
                <a:cxn ang="0">
                  <a:pos x="123" y="3"/>
                </a:cxn>
                <a:cxn ang="0">
                  <a:pos x="184" y="5"/>
                </a:cxn>
                <a:cxn ang="0">
                  <a:pos x="244" y="6"/>
                </a:cxn>
                <a:cxn ang="0">
                  <a:pos x="302" y="9"/>
                </a:cxn>
                <a:cxn ang="0">
                  <a:pos x="359" y="10"/>
                </a:cxn>
                <a:cxn ang="0">
                  <a:pos x="415" y="13"/>
                </a:cxn>
                <a:cxn ang="0">
                  <a:pos x="468" y="14"/>
                </a:cxn>
                <a:cxn ang="0">
                  <a:pos x="520" y="17"/>
                </a:cxn>
                <a:cxn ang="0">
                  <a:pos x="570" y="19"/>
                </a:cxn>
                <a:cxn ang="0">
                  <a:pos x="618" y="22"/>
                </a:cxn>
                <a:cxn ang="0">
                  <a:pos x="662" y="24"/>
                </a:cxn>
                <a:cxn ang="0">
                  <a:pos x="704" y="26"/>
                </a:cxn>
                <a:cxn ang="0">
                  <a:pos x="744" y="29"/>
                </a:cxn>
                <a:cxn ang="0">
                  <a:pos x="780" y="30"/>
                </a:cxn>
                <a:cxn ang="0">
                  <a:pos x="813" y="33"/>
                </a:cxn>
                <a:cxn ang="0">
                  <a:pos x="775" y="32"/>
                </a:cxn>
                <a:cxn ang="0">
                  <a:pos x="735" y="30"/>
                </a:cxn>
                <a:cxn ang="0">
                  <a:pos x="692" y="29"/>
                </a:cxn>
                <a:cxn ang="0">
                  <a:pos x="647" y="29"/>
                </a:cxn>
                <a:cxn ang="0">
                  <a:pos x="601" y="28"/>
                </a:cxn>
                <a:cxn ang="0">
                  <a:pos x="552" y="28"/>
                </a:cxn>
                <a:cxn ang="0">
                  <a:pos x="501" y="28"/>
                </a:cxn>
                <a:cxn ang="0">
                  <a:pos x="450" y="28"/>
                </a:cxn>
                <a:cxn ang="0">
                  <a:pos x="396" y="28"/>
                </a:cxn>
                <a:cxn ang="0">
                  <a:pos x="342" y="28"/>
                </a:cxn>
                <a:cxn ang="0">
                  <a:pos x="286" y="29"/>
                </a:cxn>
                <a:cxn ang="0">
                  <a:pos x="229" y="29"/>
                </a:cxn>
                <a:cxn ang="0">
                  <a:pos x="172" y="30"/>
                </a:cxn>
                <a:cxn ang="0">
                  <a:pos x="115" y="30"/>
                </a:cxn>
                <a:cxn ang="0">
                  <a:pos x="58" y="32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0"/>
                </a:cxn>
              </a:cxnLst>
              <a:rect l="0" t="0" r="r" b="b"/>
              <a:pathLst>
                <a:path w="813" h="33">
                  <a:moveTo>
                    <a:pt x="0" y="0"/>
                  </a:moveTo>
                  <a:lnTo>
                    <a:pt x="62" y="2"/>
                  </a:lnTo>
                  <a:lnTo>
                    <a:pt x="123" y="3"/>
                  </a:lnTo>
                  <a:lnTo>
                    <a:pt x="184" y="5"/>
                  </a:lnTo>
                  <a:lnTo>
                    <a:pt x="244" y="6"/>
                  </a:lnTo>
                  <a:lnTo>
                    <a:pt x="302" y="9"/>
                  </a:lnTo>
                  <a:lnTo>
                    <a:pt x="359" y="10"/>
                  </a:lnTo>
                  <a:lnTo>
                    <a:pt x="415" y="13"/>
                  </a:lnTo>
                  <a:lnTo>
                    <a:pt x="468" y="14"/>
                  </a:lnTo>
                  <a:lnTo>
                    <a:pt x="520" y="17"/>
                  </a:lnTo>
                  <a:lnTo>
                    <a:pt x="570" y="19"/>
                  </a:lnTo>
                  <a:lnTo>
                    <a:pt x="618" y="22"/>
                  </a:lnTo>
                  <a:lnTo>
                    <a:pt x="662" y="24"/>
                  </a:lnTo>
                  <a:lnTo>
                    <a:pt x="704" y="26"/>
                  </a:lnTo>
                  <a:lnTo>
                    <a:pt x="744" y="29"/>
                  </a:lnTo>
                  <a:lnTo>
                    <a:pt x="780" y="30"/>
                  </a:lnTo>
                  <a:lnTo>
                    <a:pt x="813" y="33"/>
                  </a:lnTo>
                  <a:lnTo>
                    <a:pt x="775" y="32"/>
                  </a:lnTo>
                  <a:lnTo>
                    <a:pt x="735" y="30"/>
                  </a:lnTo>
                  <a:lnTo>
                    <a:pt x="692" y="29"/>
                  </a:lnTo>
                  <a:lnTo>
                    <a:pt x="647" y="29"/>
                  </a:lnTo>
                  <a:lnTo>
                    <a:pt x="601" y="28"/>
                  </a:lnTo>
                  <a:lnTo>
                    <a:pt x="552" y="28"/>
                  </a:lnTo>
                  <a:lnTo>
                    <a:pt x="501" y="28"/>
                  </a:lnTo>
                  <a:lnTo>
                    <a:pt x="450" y="28"/>
                  </a:lnTo>
                  <a:lnTo>
                    <a:pt x="396" y="28"/>
                  </a:lnTo>
                  <a:lnTo>
                    <a:pt x="342" y="28"/>
                  </a:lnTo>
                  <a:lnTo>
                    <a:pt x="286" y="29"/>
                  </a:lnTo>
                  <a:lnTo>
                    <a:pt x="229" y="29"/>
                  </a:lnTo>
                  <a:lnTo>
                    <a:pt x="172" y="30"/>
                  </a:lnTo>
                  <a:lnTo>
                    <a:pt x="115" y="30"/>
                  </a:lnTo>
                  <a:lnTo>
                    <a:pt x="58" y="32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46"/>
            <p:cNvSpPr>
              <a:spLocks/>
            </p:cNvSpPr>
            <p:nvPr/>
          </p:nvSpPr>
          <p:spPr bwMode="auto">
            <a:xfrm>
              <a:off x="3093270" y="5475560"/>
              <a:ext cx="890588" cy="41275"/>
            </a:xfrm>
            <a:custGeom>
              <a:avLst/>
              <a:gdLst/>
              <a:ahLst/>
              <a:cxnLst>
                <a:cxn ang="0">
                  <a:pos x="561" y="26"/>
                </a:cxn>
                <a:cxn ang="0">
                  <a:pos x="539" y="25"/>
                </a:cxn>
                <a:cxn ang="0">
                  <a:pos x="515" y="25"/>
                </a:cxn>
                <a:cxn ang="0">
                  <a:pos x="490" y="25"/>
                </a:cxn>
                <a:cxn ang="0">
                  <a:pos x="464" y="23"/>
                </a:cxn>
                <a:cxn ang="0">
                  <a:pos x="438" y="23"/>
                </a:cxn>
                <a:cxn ang="0">
                  <a:pos x="410" y="22"/>
                </a:cxn>
                <a:cxn ang="0">
                  <a:pos x="382" y="22"/>
                </a:cxn>
                <a:cxn ang="0">
                  <a:pos x="353" y="22"/>
                </a:cxn>
                <a:cxn ang="0">
                  <a:pos x="324" y="22"/>
                </a:cxn>
                <a:cxn ang="0">
                  <a:pos x="293" y="22"/>
                </a:cxn>
                <a:cxn ang="0">
                  <a:pos x="263" y="22"/>
                </a:cxn>
                <a:cxn ang="0">
                  <a:pos x="232" y="22"/>
                </a:cxn>
                <a:cxn ang="0">
                  <a:pos x="199" y="22"/>
                </a:cxn>
                <a:cxn ang="0">
                  <a:pos x="167" y="22"/>
                </a:cxn>
                <a:cxn ang="0">
                  <a:pos x="134" y="22"/>
                </a:cxn>
                <a:cxn ang="0">
                  <a:pos x="101" y="22"/>
                </a:cxn>
                <a:cxn ang="0">
                  <a:pos x="89" y="19"/>
                </a:cxn>
                <a:cxn ang="0">
                  <a:pos x="77" y="17"/>
                </a:cxn>
                <a:cxn ang="0">
                  <a:pos x="65" y="14"/>
                </a:cxn>
                <a:cxn ang="0">
                  <a:pos x="52" y="11"/>
                </a:cxn>
                <a:cxn ang="0">
                  <a:pos x="40" y="9"/>
                </a:cxn>
                <a:cxn ang="0">
                  <a:pos x="26" y="6"/>
                </a:cxn>
                <a:cxn ang="0">
                  <a:pos x="13" y="3"/>
                </a:cxn>
                <a:cxn ang="0">
                  <a:pos x="0" y="0"/>
                </a:cxn>
                <a:cxn ang="0">
                  <a:pos x="44" y="2"/>
                </a:cxn>
                <a:cxn ang="0">
                  <a:pos x="86" y="3"/>
                </a:cxn>
                <a:cxn ang="0">
                  <a:pos x="127" y="5"/>
                </a:cxn>
                <a:cxn ang="0">
                  <a:pos x="168" y="6"/>
                </a:cxn>
                <a:cxn ang="0">
                  <a:pos x="208" y="9"/>
                </a:cxn>
                <a:cxn ang="0">
                  <a:pos x="247" y="10"/>
                </a:cxn>
                <a:cxn ang="0">
                  <a:pos x="285" y="11"/>
                </a:cxn>
                <a:cxn ang="0">
                  <a:pos x="321" y="13"/>
                </a:cxn>
                <a:cxn ang="0">
                  <a:pos x="357" y="15"/>
                </a:cxn>
                <a:cxn ang="0">
                  <a:pos x="390" y="17"/>
                </a:cxn>
                <a:cxn ang="0">
                  <a:pos x="423" y="18"/>
                </a:cxn>
                <a:cxn ang="0">
                  <a:pos x="454" y="21"/>
                </a:cxn>
                <a:cxn ang="0">
                  <a:pos x="483" y="22"/>
                </a:cxn>
                <a:cxn ang="0">
                  <a:pos x="511" y="23"/>
                </a:cxn>
                <a:cxn ang="0">
                  <a:pos x="537" y="25"/>
                </a:cxn>
                <a:cxn ang="0">
                  <a:pos x="561" y="26"/>
                </a:cxn>
              </a:cxnLst>
              <a:rect l="0" t="0" r="r" b="b"/>
              <a:pathLst>
                <a:path w="561" h="26">
                  <a:moveTo>
                    <a:pt x="561" y="26"/>
                  </a:moveTo>
                  <a:lnTo>
                    <a:pt x="539" y="25"/>
                  </a:lnTo>
                  <a:lnTo>
                    <a:pt x="515" y="25"/>
                  </a:lnTo>
                  <a:lnTo>
                    <a:pt x="490" y="25"/>
                  </a:lnTo>
                  <a:lnTo>
                    <a:pt x="464" y="23"/>
                  </a:lnTo>
                  <a:lnTo>
                    <a:pt x="438" y="23"/>
                  </a:lnTo>
                  <a:lnTo>
                    <a:pt x="410" y="22"/>
                  </a:lnTo>
                  <a:lnTo>
                    <a:pt x="382" y="22"/>
                  </a:lnTo>
                  <a:lnTo>
                    <a:pt x="353" y="22"/>
                  </a:lnTo>
                  <a:lnTo>
                    <a:pt x="324" y="22"/>
                  </a:lnTo>
                  <a:lnTo>
                    <a:pt x="293" y="22"/>
                  </a:lnTo>
                  <a:lnTo>
                    <a:pt x="263" y="22"/>
                  </a:lnTo>
                  <a:lnTo>
                    <a:pt x="232" y="22"/>
                  </a:lnTo>
                  <a:lnTo>
                    <a:pt x="199" y="22"/>
                  </a:lnTo>
                  <a:lnTo>
                    <a:pt x="167" y="22"/>
                  </a:lnTo>
                  <a:lnTo>
                    <a:pt x="134" y="22"/>
                  </a:lnTo>
                  <a:lnTo>
                    <a:pt x="101" y="22"/>
                  </a:lnTo>
                  <a:lnTo>
                    <a:pt x="89" y="19"/>
                  </a:lnTo>
                  <a:lnTo>
                    <a:pt x="77" y="17"/>
                  </a:lnTo>
                  <a:lnTo>
                    <a:pt x="65" y="14"/>
                  </a:lnTo>
                  <a:lnTo>
                    <a:pt x="52" y="11"/>
                  </a:lnTo>
                  <a:lnTo>
                    <a:pt x="40" y="9"/>
                  </a:lnTo>
                  <a:lnTo>
                    <a:pt x="26" y="6"/>
                  </a:lnTo>
                  <a:lnTo>
                    <a:pt x="13" y="3"/>
                  </a:lnTo>
                  <a:lnTo>
                    <a:pt x="0" y="0"/>
                  </a:lnTo>
                  <a:lnTo>
                    <a:pt x="44" y="2"/>
                  </a:lnTo>
                  <a:lnTo>
                    <a:pt x="86" y="3"/>
                  </a:lnTo>
                  <a:lnTo>
                    <a:pt x="127" y="5"/>
                  </a:lnTo>
                  <a:lnTo>
                    <a:pt x="168" y="6"/>
                  </a:lnTo>
                  <a:lnTo>
                    <a:pt x="208" y="9"/>
                  </a:lnTo>
                  <a:lnTo>
                    <a:pt x="247" y="10"/>
                  </a:lnTo>
                  <a:lnTo>
                    <a:pt x="285" y="11"/>
                  </a:lnTo>
                  <a:lnTo>
                    <a:pt x="321" y="13"/>
                  </a:lnTo>
                  <a:lnTo>
                    <a:pt x="357" y="15"/>
                  </a:lnTo>
                  <a:lnTo>
                    <a:pt x="390" y="17"/>
                  </a:lnTo>
                  <a:lnTo>
                    <a:pt x="423" y="18"/>
                  </a:lnTo>
                  <a:lnTo>
                    <a:pt x="454" y="21"/>
                  </a:lnTo>
                  <a:lnTo>
                    <a:pt x="483" y="22"/>
                  </a:lnTo>
                  <a:lnTo>
                    <a:pt x="511" y="23"/>
                  </a:lnTo>
                  <a:lnTo>
                    <a:pt x="537" y="25"/>
                  </a:lnTo>
                  <a:lnTo>
                    <a:pt x="561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47"/>
            <p:cNvSpPr>
              <a:spLocks/>
            </p:cNvSpPr>
            <p:nvPr/>
          </p:nvSpPr>
          <p:spPr bwMode="auto">
            <a:xfrm>
              <a:off x="3467920" y="5577160"/>
              <a:ext cx="514350" cy="28575"/>
            </a:xfrm>
            <a:custGeom>
              <a:avLst/>
              <a:gdLst/>
              <a:ahLst/>
              <a:cxnLst>
                <a:cxn ang="0">
                  <a:pos x="324" y="18"/>
                </a:cxn>
                <a:cxn ang="0">
                  <a:pos x="308" y="16"/>
                </a:cxn>
                <a:cxn ang="0">
                  <a:pos x="292" y="16"/>
                </a:cxn>
                <a:cxn ang="0">
                  <a:pos x="276" y="16"/>
                </a:cxn>
                <a:cxn ang="0">
                  <a:pos x="259" y="15"/>
                </a:cxn>
                <a:cxn ang="0">
                  <a:pos x="242" y="15"/>
                </a:cxn>
                <a:cxn ang="0">
                  <a:pos x="224" y="14"/>
                </a:cxn>
                <a:cxn ang="0">
                  <a:pos x="206" y="14"/>
                </a:cxn>
                <a:cxn ang="0">
                  <a:pos x="189" y="14"/>
                </a:cxn>
                <a:cxn ang="0">
                  <a:pos x="169" y="14"/>
                </a:cxn>
                <a:cxn ang="0">
                  <a:pos x="150" y="12"/>
                </a:cxn>
                <a:cxn ang="0">
                  <a:pos x="130" y="12"/>
                </a:cxn>
                <a:cxn ang="0">
                  <a:pos x="110" y="12"/>
                </a:cxn>
                <a:cxn ang="0">
                  <a:pos x="90" y="12"/>
                </a:cxn>
                <a:cxn ang="0">
                  <a:pos x="69" y="12"/>
                </a:cxn>
                <a:cxn ang="0">
                  <a:pos x="49" y="12"/>
                </a:cxn>
                <a:cxn ang="0">
                  <a:pos x="28" y="12"/>
                </a:cxn>
                <a:cxn ang="0">
                  <a:pos x="21" y="10"/>
                </a:cxn>
                <a:cxn ang="0">
                  <a:pos x="15" y="6"/>
                </a:cxn>
                <a:cxn ang="0">
                  <a:pos x="7" y="3"/>
                </a:cxn>
                <a:cxn ang="0">
                  <a:pos x="0" y="0"/>
                </a:cxn>
                <a:cxn ang="0">
                  <a:pos x="24" y="1"/>
                </a:cxn>
                <a:cxn ang="0">
                  <a:pos x="48" y="3"/>
                </a:cxn>
                <a:cxn ang="0">
                  <a:pos x="72" y="4"/>
                </a:cxn>
                <a:cxn ang="0">
                  <a:pos x="94" y="6"/>
                </a:cxn>
                <a:cxn ang="0">
                  <a:pos x="117" y="6"/>
                </a:cxn>
                <a:cxn ang="0">
                  <a:pos x="139" y="7"/>
                </a:cxn>
                <a:cxn ang="0">
                  <a:pos x="161" y="8"/>
                </a:cxn>
                <a:cxn ang="0">
                  <a:pos x="182" y="10"/>
                </a:cxn>
                <a:cxn ang="0">
                  <a:pos x="202" y="11"/>
                </a:cxn>
                <a:cxn ang="0">
                  <a:pos x="222" y="11"/>
                </a:cxn>
                <a:cxn ang="0">
                  <a:pos x="240" y="12"/>
                </a:cxn>
                <a:cxn ang="0">
                  <a:pos x="258" y="14"/>
                </a:cxn>
                <a:cxn ang="0">
                  <a:pos x="276" y="15"/>
                </a:cxn>
                <a:cxn ang="0">
                  <a:pos x="292" y="15"/>
                </a:cxn>
                <a:cxn ang="0">
                  <a:pos x="308" y="16"/>
                </a:cxn>
                <a:cxn ang="0">
                  <a:pos x="324" y="18"/>
                </a:cxn>
              </a:cxnLst>
              <a:rect l="0" t="0" r="r" b="b"/>
              <a:pathLst>
                <a:path w="324" h="18">
                  <a:moveTo>
                    <a:pt x="324" y="18"/>
                  </a:moveTo>
                  <a:lnTo>
                    <a:pt x="308" y="16"/>
                  </a:lnTo>
                  <a:lnTo>
                    <a:pt x="292" y="16"/>
                  </a:lnTo>
                  <a:lnTo>
                    <a:pt x="276" y="16"/>
                  </a:lnTo>
                  <a:lnTo>
                    <a:pt x="259" y="15"/>
                  </a:lnTo>
                  <a:lnTo>
                    <a:pt x="242" y="15"/>
                  </a:lnTo>
                  <a:lnTo>
                    <a:pt x="224" y="14"/>
                  </a:lnTo>
                  <a:lnTo>
                    <a:pt x="206" y="14"/>
                  </a:lnTo>
                  <a:lnTo>
                    <a:pt x="189" y="14"/>
                  </a:lnTo>
                  <a:lnTo>
                    <a:pt x="169" y="14"/>
                  </a:lnTo>
                  <a:lnTo>
                    <a:pt x="150" y="12"/>
                  </a:lnTo>
                  <a:lnTo>
                    <a:pt x="130" y="12"/>
                  </a:lnTo>
                  <a:lnTo>
                    <a:pt x="110" y="12"/>
                  </a:lnTo>
                  <a:lnTo>
                    <a:pt x="90" y="12"/>
                  </a:lnTo>
                  <a:lnTo>
                    <a:pt x="69" y="12"/>
                  </a:lnTo>
                  <a:lnTo>
                    <a:pt x="49" y="12"/>
                  </a:lnTo>
                  <a:lnTo>
                    <a:pt x="28" y="12"/>
                  </a:lnTo>
                  <a:lnTo>
                    <a:pt x="21" y="10"/>
                  </a:lnTo>
                  <a:lnTo>
                    <a:pt x="15" y="6"/>
                  </a:lnTo>
                  <a:lnTo>
                    <a:pt x="7" y="3"/>
                  </a:lnTo>
                  <a:lnTo>
                    <a:pt x="0" y="0"/>
                  </a:lnTo>
                  <a:lnTo>
                    <a:pt x="24" y="1"/>
                  </a:lnTo>
                  <a:lnTo>
                    <a:pt x="48" y="3"/>
                  </a:lnTo>
                  <a:lnTo>
                    <a:pt x="72" y="4"/>
                  </a:lnTo>
                  <a:lnTo>
                    <a:pt x="94" y="6"/>
                  </a:lnTo>
                  <a:lnTo>
                    <a:pt x="117" y="6"/>
                  </a:lnTo>
                  <a:lnTo>
                    <a:pt x="139" y="7"/>
                  </a:lnTo>
                  <a:lnTo>
                    <a:pt x="161" y="8"/>
                  </a:lnTo>
                  <a:lnTo>
                    <a:pt x="182" y="10"/>
                  </a:lnTo>
                  <a:lnTo>
                    <a:pt x="202" y="11"/>
                  </a:lnTo>
                  <a:lnTo>
                    <a:pt x="222" y="11"/>
                  </a:lnTo>
                  <a:lnTo>
                    <a:pt x="240" y="12"/>
                  </a:lnTo>
                  <a:lnTo>
                    <a:pt x="258" y="14"/>
                  </a:lnTo>
                  <a:lnTo>
                    <a:pt x="276" y="15"/>
                  </a:lnTo>
                  <a:lnTo>
                    <a:pt x="292" y="15"/>
                  </a:lnTo>
                  <a:lnTo>
                    <a:pt x="308" y="16"/>
                  </a:lnTo>
                  <a:lnTo>
                    <a:pt x="324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48"/>
            <p:cNvSpPr>
              <a:spLocks/>
            </p:cNvSpPr>
            <p:nvPr/>
          </p:nvSpPr>
          <p:spPr bwMode="auto">
            <a:xfrm>
              <a:off x="2696395" y="4854847"/>
              <a:ext cx="804863" cy="50800"/>
            </a:xfrm>
            <a:custGeom>
              <a:avLst/>
              <a:gdLst/>
              <a:ahLst/>
              <a:cxnLst>
                <a:cxn ang="0">
                  <a:pos x="499" y="16"/>
                </a:cxn>
                <a:cxn ang="0">
                  <a:pos x="502" y="19"/>
                </a:cxn>
                <a:cxn ang="0">
                  <a:pos x="503" y="22"/>
                </a:cxn>
                <a:cxn ang="0">
                  <a:pos x="506" y="24"/>
                </a:cxn>
                <a:cxn ang="0">
                  <a:pos x="507" y="27"/>
                </a:cxn>
                <a:cxn ang="0">
                  <a:pos x="478" y="27"/>
                </a:cxn>
                <a:cxn ang="0">
                  <a:pos x="448" y="27"/>
                </a:cxn>
                <a:cxn ang="0">
                  <a:pos x="418" y="27"/>
                </a:cxn>
                <a:cxn ang="0">
                  <a:pos x="388" y="27"/>
                </a:cxn>
                <a:cxn ang="0">
                  <a:pos x="356" y="28"/>
                </a:cxn>
                <a:cxn ang="0">
                  <a:pos x="325" y="28"/>
                </a:cxn>
                <a:cxn ang="0">
                  <a:pos x="294" y="28"/>
                </a:cxn>
                <a:cxn ang="0">
                  <a:pos x="262" y="28"/>
                </a:cxn>
                <a:cxn ang="0">
                  <a:pos x="229" y="30"/>
                </a:cxn>
                <a:cxn ang="0">
                  <a:pos x="197" y="30"/>
                </a:cxn>
                <a:cxn ang="0">
                  <a:pos x="165" y="30"/>
                </a:cxn>
                <a:cxn ang="0">
                  <a:pos x="132" y="31"/>
                </a:cxn>
                <a:cxn ang="0">
                  <a:pos x="99" y="31"/>
                </a:cxn>
                <a:cxn ang="0">
                  <a:pos x="67" y="31"/>
                </a:cxn>
                <a:cxn ang="0">
                  <a:pos x="33" y="32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67" y="1"/>
                </a:cxn>
                <a:cxn ang="0">
                  <a:pos x="100" y="1"/>
                </a:cxn>
                <a:cxn ang="0">
                  <a:pos x="133" y="3"/>
                </a:cxn>
                <a:cxn ang="0">
                  <a:pos x="165" y="4"/>
                </a:cxn>
                <a:cxn ang="0">
                  <a:pos x="197" y="4"/>
                </a:cxn>
                <a:cxn ang="0">
                  <a:pos x="229" y="5"/>
                </a:cxn>
                <a:cxn ang="0">
                  <a:pos x="260" y="7"/>
                </a:cxn>
                <a:cxn ang="0">
                  <a:pos x="292" y="8"/>
                </a:cxn>
                <a:cxn ang="0">
                  <a:pos x="323" y="9"/>
                </a:cxn>
                <a:cxn ang="0">
                  <a:pos x="353" y="9"/>
                </a:cxn>
                <a:cxn ang="0">
                  <a:pos x="384" y="11"/>
                </a:cxn>
                <a:cxn ang="0">
                  <a:pos x="413" y="12"/>
                </a:cxn>
                <a:cxn ang="0">
                  <a:pos x="442" y="13"/>
                </a:cxn>
                <a:cxn ang="0">
                  <a:pos x="471" y="15"/>
                </a:cxn>
                <a:cxn ang="0">
                  <a:pos x="499" y="16"/>
                </a:cxn>
              </a:cxnLst>
              <a:rect l="0" t="0" r="r" b="b"/>
              <a:pathLst>
                <a:path w="507" h="32">
                  <a:moveTo>
                    <a:pt x="499" y="16"/>
                  </a:moveTo>
                  <a:lnTo>
                    <a:pt x="502" y="19"/>
                  </a:lnTo>
                  <a:lnTo>
                    <a:pt x="503" y="22"/>
                  </a:lnTo>
                  <a:lnTo>
                    <a:pt x="506" y="24"/>
                  </a:lnTo>
                  <a:lnTo>
                    <a:pt x="507" y="27"/>
                  </a:lnTo>
                  <a:lnTo>
                    <a:pt x="478" y="27"/>
                  </a:lnTo>
                  <a:lnTo>
                    <a:pt x="448" y="27"/>
                  </a:lnTo>
                  <a:lnTo>
                    <a:pt x="418" y="27"/>
                  </a:lnTo>
                  <a:lnTo>
                    <a:pt x="388" y="27"/>
                  </a:lnTo>
                  <a:lnTo>
                    <a:pt x="356" y="28"/>
                  </a:lnTo>
                  <a:lnTo>
                    <a:pt x="325" y="28"/>
                  </a:lnTo>
                  <a:lnTo>
                    <a:pt x="294" y="28"/>
                  </a:lnTo>
                  <a:lnTo>
                    <a:pt x="262" y="28"/>
                  </a:lnTo>
                  <a:lnTo>
                    <a:pt x="229" y="30"/>
                  </a:lnTo>
                  <a:lnTo>
                    <a:pt x="197" y="30"/>
                  </a:lnTo>
                  <a:lnTo>
                    <a:pt x="165" y="30"/>
                  </a:lnTo>
                  <a:lnTo>
                    <a:pt x="132" y="31"/>
                  </a:lnTo>
                  <a:lnTo>
                    <a:pt x="99" y="31"/>
                  </a:lnTo>
                  <a:lnTo>
                    <a:pt x="67" y="31"/>
                  </a:lnTo>
                  <a:lnTo>
                    <a:pt x="33" y="32"/>
                  </a:lnTo>
                  <a:lnTo>
                    <a:pt x="0" y="3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67" y="1"/>
                  </a:lnTo>
                  <a:lnTo>
                    <a:pt x="100" y="1"/>
                  </a:lnTo>
                  <a:lnTo>
                    <a:pt x="133" y="3"/>
                  </a:lnTo>
                  <a:lnTo>
                    <a:pt x="165" y="4"/>
                  </a:lnTo>
                  <a:lnTo>
                    <a:pt x="197" y="4"/>
                  </a:lnTo>
                  <a:lnTo>
                    <a:pt x="229" y="5"/>
                  </a:lnTo>
                  <a:lnTo>
                    <a:pt x="260" y="7"/>
                  </a:lnTo>
                  <a:lnTo>
                    <a:pt x="292" y="8"/>
                  </a:lnTo>
                  <a:lnTo>
                    <a:pt x="323" y="9"/>
                  </a:lnTo>
                  <a:lnTo>
                    <a:pt x="353" y="9"/>
                  </a:lnTo>
                  <a:lnTo>
                    <a:pt x="384" y="11"/>
                  </a:lnTo>
                  <a:lnTo>
                    <a:pt x="413" y="12"/>
                  </a:lnTo>
                  <a:lnTo>
                    <a:pt x="442" y="13"/>
                  </a:lnTo>
                  <a:lnTo>
                    <a:pt x="471" y="15"/>
                  </a:lnTo>
                  <a:lnTo>
                    <a:pt x="499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49"/>
            <p:cNvSpPr>
              <a:spLocks/>
            </p:cNvSpPr>
            <p:nvPr/>
          </p:nvSpPr>
          <p:spPr bwMode="auto">
            <a:xfrm>
              <a:off x="3648895" y="5673997"/>
              <a:ext cx="333375" cy="19050"/>
            </a:xfrm>
            <a:custGeom>
              <a:avLst/>
              <a:gdLst/>
              <a:ahLst/>
              <a:cxnLst>
                <a:cxn ang="0">
                  <a:pos x="210" y="12"/>
                </a:cxn>
                <a:cxn ang="0">
                  <a:pos x="187" y="11"/>
                </a:cxn>
                <a:cxn ang="0">
                  <a:pos x="165" y="11"/>
                </a:cxn>
                <a:cxn ang="0">
                  <a:pos x="141" y="10"/>
                </a:cxn>
                <a:cxn ang="0">
                  <a:pos x="116" y="10"/>
                </a:cxn>
                <a:cxn ang="0">
                  <a:pos x="90" y="8"/>
                </a:cxn>
                <a:cxn ang="0">
                  <a:pos x="64" y="8"/>
                </a:cxn>
                <a:cxn ang="0">
                  <a:pos x="37" y="7"/>
                </a:cxn>
                <a:cxn ang="0">
                  <a:pos x="10" y="7"/>
                </a:cxn>
                <a:cxn ang="0">
                  <a:pos x="7" y="6"/>
                </a:cxn>
                <a:cxn ang="0">
                  <a:pos x="6" y="3"/>
                </a:cxn>
                <a:cxn ang="0">
                  <a:pos x="3" y="1"/>
                </a:cxn>
                <a:cxn ang="0">
                  <a:pos x="0" y="0"/>
                </a:cxn>
                <a:cxn ang="0">
                  <a:pos x="31" y="1"/>
                </a:cxn>
                <a:cxn ang="0">
                  <a:pos x="60" y="3"/>
                </a:cxn>
                <a:cxn ang="0">
                  <a:pos x="88" y="4"/>
                </a:cxn>
                <a:cxn ang="0">
                  <a:pos x="116" y="6"/>
                </a:cxn>
                <a:cxn ang="0">
                  <a:pos x="141" y="8"/>
                </a:cxn>
                <a:cxn ang="0">
                  <a:pos x="165" y="10"/>
                </a:cxn>
                <a:cxn ang="0">
                  <a:pos x="189" y="11"/>
                </a:cxn>
                <a:cxn ang="0">
                  <a:pos x="210" y="12"/>
                </a:cxn>
              </a:cxnLst>
              <a:rect l="0" t="0" r="r" b="b"/>
              <a:pathLst>
                <a:path w="210" h="12">
                  <a:moveTo>
                    <a:pt x="210" y="12"/>
                  </a:moveTo>
                  <a:lnTo>
                    <a:pt x="187" y="11"/>
                  </a:lnTo>
                  <a:lnTo>
                    <a:pt x="165" y="11"/>
                  </a:lnTo>
                  <a:lnTo>
                    <a:pt x="141" y="10"/>
                  </a:lnTo>
                  <a:lnTo>
                    <a:pt x="116" y="10"/>
                  </a:lnTo>
                  <a:lnTo>
                    <a:pt x="90" y="8"/>
                  </a:lnTo>
                  <a:lnTo>
                    <a:pt x="64" y="8"/>
                  </a:lnTo>
                  <a:lnTo>
                    <a:pt x="37" y="7"/>
                  </a:lnTo>
                  <a:lnTo>
                    <a:pt x="10" y="7"/>
                  </a:lnTo>
                  <a:lnTo>
                    <a:pt x="7" y="6"/>
                  </a:lnTo>
                  <a:lnTo>
                    <a:pt x="6" y="3"/>
                  </a:lnTo>
                  <a:lnTo>
                    <a:pt x="3" y="1"/>
                  </a:lnTo>
                  <a:lnTo>
                    <a:pt x="0" y="0"/>
                  </a:lnTo>
                  <a:lnTo>
                    <a:pt x="31" y="1"/>
                  </a:lnTo>
                  <a:lnTo>
                    <a:pt x="60" y="3"/>
                  </a:lnTo>
                  <a:lnTo>
                    <a:pt x="88" y="4"/>
                  </a:lnTo>
                  <a:lnTo>
                    <a:pt x="116" y="6"/>
                  </a:lnTo>
                  <a:lnTo>
                    <a:pt x="141" y="8"/>
                  </a:lnTo>
                  <a:lnTo>
                    <a:pt x="165" y="10"/>
                  </a:lnTo>
                  <a:lnTo>
                    <a:pt x="189" y="11"/>
                  </a:lnTo>
                  <a:lnTo>
                    <a:pt x="21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50"/>
            <p:cNvSpPr>
              <a:spLocks/>
            </p:cNvSpPr>
            <p:nvPr/>
          </p:nvSpPr>
          <p:spPr bwMode="auto">
            <a:xfrm>
              <a:off x="3982270" y="5693047"/>
              <a:ext cx="128588" cy="9525"/>
            </a:xfrm>
            <a:custGeom>
              <a:avLst/>
              <a:gdLst/>
              <a:ahLst/>
              <a:cxnLst>
                <a:cxn ang="0">
                  <a:pos x="81" y="6"/>
                </a:cxn>
                <a:cxn ang="0">
                  <a:pos x="73" y="6"/>
                </a:cxn>
                <a:cxn ang="0">
                  <a:pos x="65" y="4"/>
                </a:cxn>
                <a:cxn ang="0">
                  <a:pos x="56" y="4"/>
                </a:cxn>
                <a:cxn ang="0">
                  <a:pos x="45" y="3"/>
                </a:cxn>
                <a:cxn ang="0">
                  <a:pos x="34" y="2"/>
                </a:cxn>
                <a:cxn ang="0">
                  <a:pos x="24" y="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21" y="2"/>
                </a:cxn>
                <a:cxn ang="0">
                  <a:pos x="32" y="2"/>
                </a:cxn>
                <a:cxn ang="0">
                  <a:pos x="42" y="2"/>
                </a:cxn>
                <a:cxn ang="0">
                  <a:pos x="53" y="3"/>
                </a:cxn>
                <a:cxn ang="0">
                  <a:pos x="62" y="3"/>
                </a:cxn>
                <a:cxn ang="0">
                  <a:pos x="72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6"/>
                </a:cxn>
              </a:cxnLst>
              <a:rect l="0" t="0" r="r" b="b"/>
              <a:pathLst>
                <a:path w="81" h="6">
                  <a:moveTo>
                    <a:pt x="81" y="6"/>
                  </a:moveTo>
                  <a:lnTo>
                    <a:pt x="73" y="6"/>
                  </a:lnTo>
                  <a:lnTo>
                    <a:pt x="65" y="4"/>
                  </a:lnTo>
                  <a:lnTo>
                    <a:pt x="56" y="4"/>
                  </a:lnTo>
                  <a:lnTo>
                    <a:pt x="45" y="3"/>
                  </a:lnTo>
                  <a:lnTo>
                    <a:pt x="34" y="2"/>
                  </a:lnTo>
                  <a:lnTo>
                    <a:pt x="24" y="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1" y="0"/>
                  </a:lnTo>
                  <a:lnTo>
                    <a:pt x="21" y="2"/>
                  </a:lnTo>
                  <a:lnTo>
                    <a:pt x="32" y="2"/>
                  </a:lnTo>
                  <a:lnTo>
                    <a:pt x="42" y="2"/>
                  </a:lnTo>
                  <a:lnTo>
                    <a:pt x="53" y="3"/>
                  </a:lnTo>
                  <a:lnTo>
                    <a:pt x="62" y="3"/>
                  </a:lnTo>
                  <a:lnTo>
                    <a:pt x="72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51"/>
            <p:cNvSpPr>
              <a:spLocks/>
            </p:cNvSpPr>
            <p:nvPr/>
          </p:nvSpPr>
          <p:spPr bwMode="auto">
            <a:xfrm>
              <a:off x="1048570" y="5431110"/>
              <a:ext cx="34925" cy="1587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2" y="0"/>
                </a:cxn>
                <a:cxn ang="0">
                  <a:pos x="16" y="0"/>
                </a:cxn>
                <a:cxn ang="0">
                  <a:pos x="11" y="0"/>
                </a:cxn>
                <a:cxn ang="0">
                  <a:pos x="6" y="0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</a:cxnLst>
              <a:rect l="0" t="0" r="r" b="b"/>
              <a:pathLst>
                <a:path w="22" h="1">
                  <a:moveTo>
                    <a:pt x="0" y="1"/>
                  </a:move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52"/>
            <p:cNvSpPr>
              <a:spLocks/>
            </p:cNvSpPr>
            <p:nvPr/>
          </p:nvSpPr>
          <p:spPr bwMode="auto">
            <a:xfrm>
              <a:off x="989832" y="5516835"/>
              <a:ext cx="95250" cy="6350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7" y="4"/>
                </a:cxn>
                <a:cxn ang="0">
                  <a:pos x="13" y="3"/>
                </a:cxn>
                <a:cxn ang="0">
                  <a:pos x="20" y="3"/>
                </a:cxn>
                <a:cxn ang="0">
                  <a:pos x="28" y="2"/>
                </a:cxn>
                <a:cxn ang="0">
                  <a:pos x="36" y="2"/>
                </a:cxn>
                <a:cxn ang="0">
                  <a:pos x="44" y="2"/>
                </a:cxn>
                <a:cxn ang="0">
                  <a:pos x="52" y="0"/>
                </a:cxn>
                <a:cxn ang="0">
                  <a:pos x="60" y="0"/>
                </a:cxn>
                <a:cxn ang="0">
                  <a:pos x="52" y="0"/>
                </a:cxn>
                <a:cxn ang="0">
                  <a:pos x="44" y="2"/>
                </a:cxn>
                <a:cxn ang="0">
                  <a:pos x="36" y="2"/>
                </a:cxn>
                <a:cxn ang="0">
                  <a:pos x="29" y="2"/>
                </a:cxn>
                <a:cxn ang="0">
                  <a:pos x="21" y="3"/>
                </a:cxn>
                <a:cxn ang="0">
                  <a:pos x="15" y="3"/>
                </a:cxn>
                <a:cxn ang="0">
                  <a:pos x="7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</a:cxnLst>
              <a:rect l="0" t="0" r="r" b="b"/>
              <a:pathLst>
                <a:path w="60" h="4">
                  <a:moveTo>
                    <a:pt x="0" y="4"/>
                  </a:moveTo>
                  <a:lnTo>
                    <a:pt x="7" y="4"/>
                  </a:lnTo>
                  <a:lnTo>
                    <a:pt x="13" y="3"/>
                  </a:lnTo>
                  <a:lnTo>
                    <a:pt x="20" y="3"/>
                  </a:lnTo>
                  <a:lnTo>
                    <a:pt x="28" y="2"/>
                  </a:lnTo>
                  <a:lnTo>
                    <a:pt x="36" y="2"/>
                  </a:lnTo>
                  <a:lnTo>
                    <a:pt x="44" y="2"/>
                  </a:lnTo>
                  <a:lnTo>
                    <a:pt x="52" y="0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4" y="2"/>
                  </a:lnTo>
                  <a:lnTo>
                    <a:pt x="36" y="2"/>
                  </a:lnTo>
                  <a:lnTo>
                    <a:pt x="29" y="2"/>
                  </a:lnTo>
                  <a:lnTo>
                    <a:pt x="21" y="3"/>
                  </a:lnTo>
                  <a:lnTo>
                    <a:pt x="15" y="3"/>
                  </a:lnTo>
                  <a:lnTo>
                    <a:pt x="7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53"/>
            <p:cNvSpPr>
              <a:spLocks/>
            </p:cNvSpPr>
            <p:nvPr/>
          </p:nvSpPr>
          <p:spPr bwMode="auto">
            <a:xfrm>
              <a:off x="962845" y="5605735"/>
              <a:ext cx="122238" cy="7937"/>
            </a:xfrm>
            <a:custGeom>
              <a:avLst/>
              <a:gdLst/>
              <a:ahLst/>
              <a:cxnLst>
                <a:cxn ang="0">
                  <a:pos x="0" y="5"/>
                </a:cxn>
                <a:cxn ang="0">
                  <a:pos x="8" y="5"/>
                </a:cxn>
                <a:cxn ang="0">
                  <a:pos x="16" y="4"/>
                </a:cxn>
                <a:cxn ang="0">
                  <a:pos x="25" y="4"/>
                </a:cxn>
                <a:cxn ang="0">
                  <a:pos x="34" y="2"/>
                </a:cxn>
                <a:cxn ang="0">
                  <a:pos x="44" y="1"/>
                </a:cxn>
                <a:cxn ang="0">
                  <a:pos x="54" y="1"/>
                </a:cxn>
                <a:cxn ang="0">
                  <a:pos x="66" y="0"/>
                </a:cxn>
                <a:cxn ang="0">
                  <a:pos x="77" y="0"/>
                </a:cxn>
                <a:cxn ang="0">
                  <a:pos x="66" y="0"/>
                </a:cxn>
                <a:cxn ang="0">
                  <a:pos x="57" y="1"/>
                </a:cxn>
                <a:cxn ang="0">
                  <a:pos x="46" y="1"/>
                </a:cxn>
                <a:cxn ang="0">
                  <a:pos x="37" y="1"/>
                </a:cxn>
                <a:cxn ang="0">
                  <a:pos x="28" y="2"/>
                </a:cxn>
                <a:cxn ang="0">
                  <a:pos x="18" y="2"/>
                </a:cxn>
                <a:cxn ang="0">
                  <a:pos x="9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5"/>
                </a:cxn>
                <a:cxn ang="0">
                  <a:pos x="0" y="5"/>
                </a:cxn>
              </a:cxnLst>
              <a:rect l="0" t="0" r="r" b="b"/>
              <a:pathLst>
                <a:path w="77" h="5">
                  <a:moveTo>
                    <a:pt x="0" y="5"/>
                  </a:moveTo>
                  <a:lnTo>
                    <a:pt x="8" y="5"/>
                  </a:lnTo>
                  <a:lnTo>
                    <a:pt x="16" y="4"/>
                  </a:lnTo>
                  <a:lnTo>
                    <a:pt x="25" y="4"/>
                  </a:lnTo>
                  <a:lnTo>
                    <a:pt x="34" y="2"/>
                  </a:lnTo>
                  <a:lnTo>
                    <a:pt x="44" y="1"/>
                  </a:lnTo>
                  <a:lnTo>
                    <a:pt x="54" y="1"/>
                  </a:lnTo>
                  <a:lnTo>
                    <a:pt x="66" y="0"/>
                  </a:lnTo>
                  <a:lnTo>
                    <a:pt x="77" y="0"/>
                  </a:lnTo>
                  <a:lnTo>
                    <a:pt x="66" y="0"/>
                  </a:lnTo>
                  <a:lnTo>
                    <a:pt x="57" y="1"/>
                  </a:lnTo>
                  <a:lnTo>
                    <a:pt x="46" y="1"/>
                  </a:lnTo>
                  <a:lnTo>
                    <a:pt x="37" y="1"/>
                  </a:lnTo>
                  <a:lnTo>
                    <a:pt x="28" y="2"/>
                  </a:lnTo>
                  <a:lnTo>
                    <a:pt x="18" y="2"/>
                  </a:lnTo>
                  <a:lnTo>
                    <a:pt x="9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54"/>
            <p:cNvSpPr>
              <a:spLocks/>
            </p:cNvSpPr>
            <p:nvPr/>
          </p:nvSpPr>
          <p:spPr bwMode="auto">
            <a:xfrm>
              <a:off x="1512120" y="4942160"/>
              <a:ext cx="862013" cy="52387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4" y="21"/>
                </a:cxn>
                <a:cxn ang="0">
                  <a:pos x="3" y="22"/>
                </a:cxn>
                <a:cxn ang="0">
                  <a:pos x="2" y="25"/>
                </a:cxn>
                <a:cxn ang="0">
                  <a:pos x="0" y="28"/>
                </a:cxn>
                <a:cxn ang="0">
                  <a:pos x="31" y="28"/>
                </a:cxn>
                <a:cxn ang="0">
                  <a:pos x="63" y="28"/>
                </a:cxn>
                <a:cxn ang="0">
                  <a:pos x="95" y="28"/>
                </a:cxn>
                <a:cxn ang="0">
                  <a:pos x="128" y="28"/>
                </a:cxn>
                <a:cxn ang="0">
                  <a:pos x="160" y="28"/>
                </a:cxn>
                <a:cxn ang="0">
                  <a:pos x="193" y="28"/>
                </a:cxn>
                <a:cxn ang="0">
                  <a:pos x="227" y="28"/>
                </a:cxn>
                <a:cxn ang="0">
                  <a:pos x="262" y="28"/>
                </a:cxn>
                <a:cxn ang="0">
                  <a:pos x="296" y="29"/>
                </a:cxn>
                <a:cxn ang="0">
                  <a:pos x="331" y="29"/>
                </a:cxn>
                <a:cxn ang="0">
                  <a:pos x="365" y="30"/>
                </a:cxn>
                <a:cxn ang="0">
                  <a:pos x="401" y="30"/>
                </a:cxn>
                <a:cxn ang="0">
                  <a:pos x="436" y="30"/>
                </a:cxn>
                <a:cxn ang="0">
                  <a:pos x="472" y="32"/>
                </a:cxn>
                <a:cxn ang="0">
                  <a:pos x="507" y="32"/>
                </a:cxn>
                <a:cxn ang="0">
                  <a:pos x="543" y="33"/>
                </a:cxn>
                <a:cxn ang="0">
                  <a:pos x="543" y="0"/>
                </a:cxn>
                <a:cxn ang="0">
                  <a:pos x="507" y="0"/>
                </a:cxn>
                <a:cxn ang="0">
                  <a:pos x="470" y="2"/>
                </a:cxn>
                <a:cxn ang="0">
                  <a:pos x="434" y="2"/>
                </a:cxn>
                <a:cxn ang="0">
                  <a:pos x="399" y="3"/>
                </a:cxn>
                <a:cxn ang="0">
                  <a:pos x="363" y="5"/>
                </a:cxn>
                <a:cxn ang="0">
                  <a:pos x="328" y="5"/>
                </a:cxn>
                <a:cxn ang="0">
                  <a:pos x="294" y="6"/>
                </a:cxn>
                <a:cxn ang="0">
                  <a:pos x="259" y="7"/>
                </a:cxn>
                <a:cxn ang="0">
                  <a:pos x="226" y="9"/>
                </a:cxn>
                <a:cxn ang="0">
                  <a:pos x="193" y="10"/>
                </a:cxn>
                <a:cxn ang="0">
                  <a:pos x="160" y="11"/>
                </a:cxn>
                <a:cxn ang="0">
                  <a:pos x="128" y="13"/>
                </a:cxn>
                <a:cxn ang="0">
                  <a:pos x="96" y="14"/>
                </a:cxn>
                <a:cxn ang="0">
                  <a:pos x="65" y="15"/>
                </a:cxn>
                <a:cxn ang="0">
                  <a:pos x="35" y="17"/>
                </a:cxn>
                <a:cxn ang="0">
                  <a:pos x="6" y="18"/>
                </a:cxn>
              </a:cxnLst>
              <a:rect l="0" t="0" r="r" b="b"/>
              <a:pathLst>
                <a:path w="543" h="33">
                  <a:moveTo>
                    <a:pt x="6" y="18"/>
                  </a:moveTo>
                  <a:lnTo>
                    <a:pt x="4" y="21"/>
                  </a:lnTo>
                  <a:lnTo>
                    <a:pt x="3" y="22"/>
                  </a:lnTo>
                  <a:lnTo>
                    <a:pt x="2" y="25"/>
                  </a:lnTo>
                  <a:lnTo>
                    <a:pt x="0" y="28"/>
                  </a:lnTo>
                  <a:lnTo>
                    <a:pt x="31" y="28"/>
                  </a:lnTo>
                  <a:lnTo>
                    <a:pt x="63" y="28"/>
                  </a:lnTo>
                  <a:lnTo>
                    <a:pt x="95" y="28"/>
                  </a:lnTo>
                  <a:lnTo>
                    <a:pt x="128" y="28"/>
                  </a:lnTo>
                  <a:lnTo>
                    <a:pt x="160" y="28"/>
                  </a:lnTo>
                  <a:lnTo>
                    <a:pt x="193" y="28"/>
                  </a:lnTo>
                  <a:lnTo>
                    <a:pt x="227" y="28"/>
                  </a:lnTo>
                  <a:lnTo>
                    <a:pt x="262" y="28"/>
                  </a:lnTo>
                  <a:lnTo>
                    <a:pt x="296" y="29"/>
                  </a:lnTo>
                  <a:lnTo>
                    <a:pt x="331" y="29"/>
                  </a:lnTo>
                  <a:lnTo>
                    <a:pt x="365" y="30"/>
                  </a:lnTo>
                  <a:lnTo>
                    <a:pt x="401" y="30"/>
                  </a:lnTo>
                  <a:lnTo>
                    <a:pt x="436" y="30"/>
                  </a:lnTo>
                  <a:lnTo>
                    <a:pt x="472" y="32"/>
                  </a:lnTo>
                  <a:lnTo>
                    <a:pt x="507" y="32"/>
                  </a:lnTo>
                  <a:lnTo>
                    <a:pt x="543" y="33"/>
                  </a:lnTo>
                  <a:lnTo>
                    <a:pt x="543" y="0"/>
                  </a:lnTo>
                  <a:lnTo>
                    <a:pt x="507" y="0"/>
                  </a:lnTo>
                  <a:lnTo>
                    <a:pt x="470" y="2"/>
                  </a:lnTo>
                  <a:lnTo>
                    <a:pt x="434" y="2"/>
                  </a:lnTo>
                  <a:lnTo>
                    <a:pt x="399" y="3"/>
                  </a:lnTo>
                  <a:lnTo>
                    <a:pt x="363" y="5"/>
                  </a:lnTo>
                  <a:lnTo>
                    <a:pt x="328" y="5"/>
                  </a:lnTo>
                  <a:lnTo>
                    <a:pt x="294" y="6"/>
                  </a:lnTo>
                  <a:lnTo>
                    <a:pt x="259" y="7"/>
                  </a:lnTo>
                  <a:lnTo>
                    <a:pt x="226" y="9"/>
                  </a:lnTo>
                  <a:lnTo>
                    <a:pt x="193" y="10"/>
                  </a:lnTo>
                  <a:lnTo>
                    <a:pt x="160" y="11"/>
                  </a:lnTo>
                  <a:lnTo>
                    <a:pt x="128" y="13"/>
                  </a:lnTo>
                  <a:lnTo>
                    <a:pt x="96" y="14"/>
                  </a:lnTo>
                  <a:lnTo>
                    <a:pt x="65" y="15"/>
                  </a:lnTo>
                  <a:lnTo>
                    <a:pt x="35" y="17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55"/>
            <p:cNvSpPr>
              <a:spLocks/>
            </p:cNvSpPr>
            <p:nvPr/>
          </p:nvSpPr>
          <p:spPr bwMode="auto">
            <a:xfrm>
              <a:off x="1461320" y="5031060"/>
              <a:ext cx="912813" cy="49212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4" y="20"/>
                </a:cxn>
                <a:cxn ang="0">
                  <a:pos x="3" y="22"/>
                </a:cxn>
                <a:cxn ang="0">
                  <a:pos x="2" y="24"/>
                </a:cxn>
                <a:cxn ang="0">
                  <a:pos x="0" y="27"/>
                </a:cxn>
                <a:cxn ang="0">
                  <a:pos x="32" y="27"/>
                </a:cxn>
                <a:cxn ang="0">
                  <a:pos x="66" y="27"/>
                </a:cxn>
                <a:cxn ang="0">
                  <a:pos x="99" y="27"/>
                </a:cxn>
                <a:cxn ang="0">
                  <a:pos x="133" y="27"/>
                </a:cxn>
                <a:cxn ang="0">
                  <a:pos x="168" y="27"/>
                </a:cxn>
                <a:cxn ang="0">
                  <a:pos x="204" y="27"/>
                </a:cxn>
                <a:cxn ang="0">
                  <a:pos x="239" y="27"/>
                </a:cxn>
                <a:cxn ang="0">
                  <a:pos x="275" y="27"/>
                </a:cxn>
                <a:cxn ang="0">
                  <a:pos x="312" y="27"/>
                </a:cxn>
                <a:cxn ang="0">
                  <a:pos x="350" y="27"/>
                </a:cxn>
                <a:cxn ang="0">
                  <a:pos x="387" y="28"/>
                </a:cxn>
                <a:cxn ang="0">
                  <a:pos x="424" y="28"/>
                </a:cxn>
                <a:cxn ang="0">
                  <a:pos x="461" y="30"/>
                </a:cxn>
                <a:cxn ang="0">
                  <a:pos x="500" y="30"/>
                </a:cxn>
                <a:cxn ang="0">
                  <a:pos x="537" y="30"/>
                </a:cxn>
                <a:cxn ang="0">
                  <a:pos x="575" y="31"/>
                </a:cxn>
                <a:cxn ang="0">
                  <a:pos x="575" y="0"/>
                </a:cxn>
                <a:cxn ang="0">
                  <a:pos x="537" y="0"/>
                </a:cxn>
                <a:cxn ang="0">
                  <a:pos x="497" y="1"/>
                </a:cxn>
                <a:cxn ang="0">
                  <a:pos x="458" y="1"/>
                </a:cxn>
                <a:cxn ang="0">
                  <a:pos x="421" y="3"/>
                </a:cxn>
                <a:cxn ang="0">
                  <a:pos x="383" y="4"/>
                </a:cxn>
                <a:cxn ang="0">
                  <a:pos x="346" y="4"/>
                </a:cxn>
                <a:cxn ang="0">
                  <a:pos x="308" y="5"/>
                </a:cxn>
                <a:cxn ang="0">
                  <a:pos x="273" y="7"/>
                </a:cxn>
                <a:cxn ang="0">
                  <a:pos x="237" y="8"/>
                </a:cxn>
                <a:cxn ang="0">
                  <a:pos x="202" y="9"/>
                </a:cxn>
                <a:cxn ang="0">
                  <a:pos x="166" y="11"/>
                </a:cxn>
                <a:cxn ang="0">
                  <a:pos x="133" y="12"/>
                </a:cxn>
                <a:cxn ang="0">
                  <a:pos x="100" y="14"/>
                </a:cxn>
                <a:cxn ang="0">
                  <a:pos x="68" y="15"/>
                </a:cxn>
                <a:cxn ang="0">
                  <a:pos x="36" y="16"/>
                </a:cxn>
                <a:cxn ang="0">
                  <a:pos x="6" y="18"/>
                </a:cxn>
              </a:cxnLst>
              <a:rect l="0" t="0" r="r" b="b"/>
              <a:pathLst>
                <a:path w="575" h="31">
                  <a:moveTo>
                    <a:pt x="6" y="18"/>
                  </a:moveTo>
                  <a:lnTo>
                    <a:pt x="4" y="20"/>
                  </a:lnTo>
                  <a:lnTo>
                    <a:pt x="3" y="22"/>
                  </a:lnTo>
                  <a:lnTo>
                    <a:pt x="2" y="24"/>
                  </a:lnTo>
                  <a:lnTo>
                    <a:pt x="0" y="27"/>
                  </a:lnTo>
                  <a:lnTo>
                    <a:pt x="32" y="27"/>
                  </a:lnTo>
                  <a:lnTo>
                    <a:pt x="66" y="27"/>
                  </a:lnTo>
                  <a:lnTo>
                    <a:pt x="99" y="27"/>
                  </a:lnTo>
                  <a:lnTo>
                    <a:pt x="133" y="27"/>
                  </a:lnTo>
                  <a:lnTo>
                    <a:pt x="168" y="27"/>
                  </a:lnTo>
                  <a:lnTo>
                    <a:pt x="204" y="27"/>
                  </a:lnTo>
                  <a:lnTo>
                    <a:pt x="239" y="27"/>
                  </a:lnTo>
                  <a:lnTo>
                    <a:pt x="275" y="27"/>
                  </a:lnTo>
                  <a:lnTo>
                    <a:pt x="312" y="27"/>
                  </a:lnTo>
                  <a:lnTo>
                    <a:pt x="350" y="27"/>
                  </a:lnTo>
                  <a:lnTo>
                    <a:pt x="387" y="28"/>
                  </a:lnTo>
                  <a:lnTo>
                    <a:pt x="424" y="28"/>
                  </a:lnTo>
                  <a:lnTo>
                    <a:pt x="461" y="30"/>
                  </a:lnTo>
                  <a:lnTo>
                    <a:pt x="500" y="30"/>
                  </a:lnTo>
                  <a:lnTo>
                    <a:pt x="537" y="30"/>
                  </a:lnTo>
                  <a:lnTo>
                    <a:pt x="575" y="31"/>
                  </a:lnTo>
                  <a:lnTo>
                    <a:pt x="575" y="0"/>
                  </a:lnTo>
                  <a:lnTo>
                    <a:pt x="537" y="0"/>
                  </a:lnTo>
                  <a:lnTo>
                    <a:pt x="497" y="1"/>
                  </a:lnTo>
                  <a:lnTo>
                    <a:pt x="458" y="1"/>
                  </a:lnTo>
                  <a:lnTo>
                    <a:pt x="421" y="3"/>
                  </a:lnTo>
                  <a:lnTo>
                    <a:pt x="383" y="4"/>
                  </a:lnTo>
                  <a:lnTo>
                    <a:pt x="346" y="4"/>
                  </a:lnTo>
                  <a:lnTo>
                    <a:pt x="308" y="5"/>
                  </a:lnTo>
                  <a:lnTo>
                    <a:pt x="273" y="7"/>
                  </a:lnTo>
                  <a:lnTo>
                    <a:pt x="237" y="8"/>
                  </a:lnTo>
                  <a:lnTo>
                    <a:pt x="202" y="9"/>
                  </a:lnTo>
                  <a:lnTo>
                    <a:pt x="166" y="11"/>
                  </a:lnTo>
                  <a:lnTo>
                    <a:pt x="133" y="12"/>
                  </a:lnTo>
                  <a:lnTo>
                    <a:pt x="100" y="14"/>
                  </a:lnTo>
                  <a:lnTo>
                    <a:pt x="68" y="15"/>
                  </a:lnTo>
                  <a:lnTo>
                    <a:pt x="36" y="16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56"/>
            <p:cNvSpPr>
              <a:spLocks/>
            </p:cNvSpPr>
            <p:nvPr/>
          </p:nvSpPr>
          <p:spPr bwMode="auto">
            <a:xfrm>
              <a:off x="1396232" y="5116785"/>
              <a:ext cx="977900" cy="52387"/>
            </a:xfrm>
            <a:custGeom>
              <a:avLst/>
              <a:gdLst/>
              <a:ahLst/>
              <a:cxnLst>
                <a:cxn ang="0">
                  <a:pos x="6" y="21"/>
                </a:cxn>
                <a:cxn ang="0">
                  <a:pos x="4" y="22"/>
                </a:cxn>
                <a:cxn ang="0">
                  <a:pos x="3" y="25"/>
                </a:cxn>
                <a:cxn ang="0">
                  <a:pos x="2" y="26"/>
                </a:cxn>
                <a:cxn ang="0">
                  <a:pos x="0" y="29"/>
                </a:cxn>
                <a:cxn ang="0">
                  <a:pos x="34" y="29"/>
                </a:cxn>
                <a:cxn ang="0">
                  <a:pos x="69" y="27"/>
                </a:cxn>
                <a:cxn ang="0">
                  <a:pos x="104" y="27"/>
                </a:cxn>
                <a:cxn ang="0">
                  <a:pos x="141" y="27"/>
                </a:cxn>
                <a:cxn ang="0">
                  <a:pos x="178" y="27"/>
                </a:cxn>
                <a:cxn ang="0">
                  <a:pos x="215" y="27"/>
                </a:cxn>
                <a:cxn ang="0">
                  <a:pos x="254" y="27"/>
                </a:cxn>
                <a:cxn ang="0">
                  <a:pos x="292" y="29"/>
                </a:cxn>
                <a:cxn ang="0">
                  <a:pos x="332" y="29"/>
                </a:cxn>
                <a:cxn ang="0">
                  <a:pos x="372" y="29"/>
                </a:cxn>
                <a:cxn ang="0">
                  <a:pos x="412" y="30"/>
                </a:cxn>
                <a:cxn ang="0">
                  <a:pos x="453" y="30"/>
                </a:cxn>
                <a:cxn ang="0">
                  <a:pos x="493" y="30"/>
                </a:cxn>
                <a:cxn ang="0">
                  <a:pos x="534" y="31"/>
                </a:cxn>
                <a:cxn ang="0">
                  <a:pos x="575" y="31"/>
                </a:cxn>
                <a:cxn ang="0">
                  <a:pos x="616" y="33"/>
                </a:cxn>
                <a:cxn ang="0">
                  <a:pos x="616" y="0"/>
                </a:cxn>
                <a:cxn ang="0">
                  <a:pos x="574" y="2"/>
                </a:cxn>
                <a:cxn ang="0">
                  <a:pos x="533" y="2"/>
                </a:cxn>
                <a:cxn ang="0">
                  <a:pos x="490" y="3"/>
                </a:cxn>
                <a:cxn ang="0">
                  <a:pos x="449" y="4"/>
                </a:cxn>
                <a:cxn ang="0">
                  <a:pos x="409" y="6"/>
                </a:cxn>
                <a:cxn ang="0">
                  <a:pos x="368" y="6"/>
                </a:cxn>
                <a:cxn ang="0">
                  <a:pos x="328" y="7"/>
                </a:cxn>
                <a:cxn ang="0">
                  <a:pos x="290" y="8"/>
                </a:cxn>
                <a:cxn ang="0">
                  <a:pos x="251" y="10"/>
                </a:cxn>
                <a:cxn ang="0">
                  <a:pos x="214" y="11"/>
                </a:cxn>
                <a:cxn ang="0">
                  <a:pos x="177" y="12"/>
                </a:cxn>
                <a:cxn ang="0">
                  <a:pos x="141" y="15"/>
                </a:cxn>
                <a:cxn ang="0">
                  <a:pos x="105" y="16"/>
                </a:cxn>
                <a:cxn ang="0">
                  <a:pos x="71" y="18"/>
                </a:cxn>
                <a:cxn ang="0">
                  <a:pos x="38" y="19"/>
                </a:cxn>
                <a:cxn ang="0">
                  <a:pos x="6" y="21"/>
                </a:cxn>
              </a:cxnLst>
              <a:rect l="0" t="0" r="r" b="b"/>
              <a:pathLst>
                <a:path w="616" h="33">
                  <a:moveTo>
                    <a:pt x="6" y="21"/>
                  </a:moveTo>
                  <a:lnTo>
                    <a:pt x="4" y="22"/>
                  </a:lnTo>
                  <a:lnTo>
                    <a:pt x="3" y="25"/>
                  </a:lnTo>
                  <a:lnTo>
                    <a:pt x="2" y="26"/>
                  </a:lnTo>
                  <a:lnTo>
                    <a:pt x="0" y="29"/>
                  </a:lnTo>
                  <a:lnTo>
                    <a:pt x="34" y="29"/>
                  </a:lnTo>
                  <a:lnTo>
                    <a:pt x="69" y="27"/>
                  </a:lnTo>
                  <a:lnTo>
                    <a:pt x="104" y="27"/>
                  </a:lnTo>
                  <a:lnTo>
                    <a:pt x="141" y="27"/>
                  </a:lnTo>
                  <a:lnTo>
                    <a:pt x="178" y="27"/>
                  </a:lnTo>
                  <a:lnTo>
                    <a:pt x="215" y="27"/>
                  </a:lnTo>
                  <a:lnTo>
                    <a:pt x="254" y="27"/>
                  </a:lnTo>
                  <a:lnTo>
                    <a:pt x="292" y="29"/>
                  </a:lnTo>
                  <a:lnTo>
                    <a:pt x="332" y="29"/>
                  </a:lnTo>
                  <a:lnTo>
                    <a:pt x="372" y="29"/>
                  </a:lnTo>
                  <a:lnTo>
                    <a:pt x="412" y="30"/>
                  </a:lnTo>
                  <a:lnTo>
                    <a:pt x="453" y="30"/>
                  </a:lnTo>
                  <a:lnTo>
                    <a:pt x="493" y="30"/>
                  </a:lnTo>
                  <a:lnTo>
                    <a:pt x="534" y="31"/>
                  </a:lnTo>
                  <a:lnTo>
                    <a:pt x="575" y="31"/>
                  </a:lnTo>
                  <a:lnTo>
                    <a:pt x="616" y="33"/>
                  </a:lnTo>
                  <a:lnTo>
                    <a:pt x="616" y="0"/>
                  </a:lnTo>
                  <a:lnTo>
                    <a:pt x="574" y="2"/>
                  </a:lnTo>
                  <a:lnTo>
                    <a:pt x="533" y="2"/>
                  </a:lnTo>
                  <a:lnTo>
                    <a:pt x="490" y="3"/>
                  </a:lnTo>
                  <a:lnTo>
                    <a:pt x="449" y="4"/>
                  </a:lnTo>
                  <a:lnTo>
                    <a:pt x="409" y="6"/>
                  </a:lnTo>
                  <a:lnTo>
                    <a:pt x="368" y="6"/>
                  </a:lnTo>
                  <a:lnTo>
                    <a:pt x="328" y="7"/>
                  </a:lnTo>
                  <a:lnTo>
                    <a:pt x="290" y="8"/>
                  </a:lnTo>
                  <a:lnTo>
                    <a:pt x="251" y="10"/>
                  </a:lnTo>
                  <a:lnTo>
                    <a:pt x="214" y="11"/>
                  </a:lnTo>
                  <a:lnTo>
                    <a:pt x="177" y="12"/>
                  </a:lnTo>
                  <a:lnTo>
                    <a:pt x="141" y="15"/>
                  </a:lnTo>
                  <a:lnTo>
                    <a:pt x="105" y="16"/>
                  </a:lnTo>
                  <a:lnTo>
                    <a:pt x="71" y="18"/>
                  </a:lnTo>
                  <a:lnTo>
                    <a:pt x="38" y="19"/>
                  </a:lnTo>
                  <a:lnTo>
                    <a:pt x="6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57"/>
            <p:cNvSpPr>
              <a:spLocks/>
            </p:cNvSpPr>
            <p:nvPr/>
          </p:nvSpPr>
          <p:spPr bwMode="auto">
            <a:xfrm>
              <a:off x="1289870" y="5205685"/>
              <a:ext cx="1084263" cy="50800"/>
            </a:xfrm>
            <a:custGeom>
              <a:avLst/>
              <a:gdLst/>
              <a:ahLst/>
              <a:cxnLst>
                <a:cxn ang="0">
                  <a:pos x="5" y="24"/>
                </a:cxn>
                <a:cxn ang="0">
                  <a:pos x="4" y="25"/>
                </a:cxn>
                <a:cxn ang="0">
                  <a:pos x="2" y="25"/>
                </a:cxn>
                <a:cxn ang="0">
                  <a:pos x="1" y="27"/>
                </a:cxn>
                <a:cxn ang="0">
                  <a:pos x="0" y="28"/>
                </a:cxn>
                <a:cxn ang="0">
                  <a:pos x="35" y="27"/>
                </a:cxn>
                <a:cxn ang="0">
                  <a:pos x="73" y="27"/>
                </a:cxn>
                <a:cxn ang="0">
                  <a:pos x="111" y="27"/>
                </a:cxn>
                <a:cxn ang="0">
                  <a:pos x="151" y="27"/>
                </a:cxn>
                <a:cxn ang="0">
                  <a:pos x="192" y="27"/>
                </a:cxn>
                <a:cxn ang="0">
                  <a:pos x="233" y="27"/>
                </a:cxn>
                <a:cxn ang="0">
                  <a:pos x="276" y="27"/>
                </a:cxn>
                <a:cxn ang="0">
                  <a:pos x="320" y="27"/>
                </a:cxn>
                <a:cxn ang="0">
                  <a:pos x="363" y="27"/>
                </a:cxn>
                <a:cxn ang="0">
                  <a:pos x="407" y="28"/>
                </a:cxn>
                <a:cxn ang="0">
                  <a:pos x="452" y="28"/>
                </a:cxn>
                <a:cxn ang="0">
                  <a:pos x="499" y="28"/>
                </a:cxn>
                <a:cxn ang="0">
                  <a:pos x="544" y="30"/>
                </a:cxn>
                <a:cxn ang="0">
                  <a:pos x="590" y="31"/>
                </a:cxn>
                <a:cxn ang="0">
                  <a:pos x="637" y="31"/>
                </a:cxn>
                <a:cxn ang="0">
                  <a:pos x="683" y="32"/>
                </a:cxn>
                <a:cxn ang="0">
                  <a:pos x="683" y="0"/>
                </a:cxn>
                <a:cxn ang="0">
                  <a:pos x="635" y="1"/>
                </a:cxn>
                <a:cxn ang="0">
                  <a:pos x="588" y="1"/>
                </a:cxn>
                <a:cxn ang="0">
                  <a:pos x="540" y="2"/>
                </a:cxn>
                <a:cxn ang="0">
                  <a:pos x="493" y="4"/>
                </a:cxn>
                <a:cxn ang="0">
                  <a:pos x="447" y="5"/>
                </a:cxn>
                <a:cxn ang="0">
                  <a:pos x="402" y="7"/>
                </a:cxn>
                <a:cxn ang="0">
                  <a:pos x="358" y="8"/>
                </a:cxn>
                <a:cxn ang="0">
                  <a:pos x="314" y="9"/>
                </a:cxn>
                <a:cxn ang="0">
                  <a:pos x="270" y="12"/>
                </a:cxn>
                <a:cxn ang="0">
                  <a:pos x="229" y="13"/>
                </a:cxn>
                <a:cxn ang="0">
                  <a:pos x="188" y="15"/>
                </a:cxn>
                <a:cxn ang="0">
                  <a:pos x="150" y="17"/>
                </a:cxn>
                <a:cxn ang="0">
                  <a:pos x="111" y="19"/>
                </a:cxn>
                <a:cxn ang="0">
                  <a:pos x="74" y="20"/>
                </a:cxn>
                <a:cxn ang="0">
                  <a:pos x="39" y="23"/>
                </a:cxn>
                <a:cxn ang="0">
                  <a:pos x="5" y="24"/>
                </a:cxn>
              </a:cxnLst>
              <a:rect l="0" t="0" r="r" b="b"/>
              <a:pathLst>
                <a:path w="683" h="32">
                  <a:moveTo>
                    <a:pt x="5" y="24"/>
                  </a:moveTo>
                  <a:lnTo>
                    <a:pt x="4" y="25"/>
                  </a:lnTo>
                  <a:lnTo>
                    <a:pt x="2" y="25"/>
                  </a:lnTo>
                  <a:lnTo>
                    <a:pt x="1" y="27"/>
                  </a:lnTo>
                  <a:lnTo>
                    <a:pt x="0" y="28"/>
                  </a:lnTo>
                  <a:lnTo>
                    <a:pt x="35" y="27"/>
                  </a:lnTo>
                  <a:lnTo>
                    <a:pt x="73" y="27"/>
                  </a:lnTo>
                  <a:lnTo>
                    <a:pt x="111" y="27"/>
                  </a:lnTo>
                  <a:lnTo>
                    <a:pt x="151" y="27"/>
                  </a:lnTo>
                  <a:lnTo>
                    <a:pt x="192" y="27"/>
                  </a:lnTo>
                  <a:lnTo>
                    <a:pt x="233" y="27"/>
                  </a:lnTo>
                  <a:lnTo>
                    <a:pt x="276" y="27"/>
                  </a:lnTo>
                  <a:lnTo>
                    <a:pt x="320" y="27"/>
                  </a:lnTo>
                  <a:lnTo>
                    <a:pt x="363" y="27"/>
                  </a:lnTo>
                  <a:lnTo>
                    <a:pt x="407" y="28"/>
                  </a:lnTo>
                  <a:lnTo>
                    <a:pt x="452" y="28"/>
                  </a:lnTo>
                  <a:lnTo>
                    <a:pt x="499" y="28"/>
                  </a:lnTo>
                  <a:lnTo>
                    <a:pt x="544" y="30"/>
                  </a:lnTo>
                  <a:lnTo>
                    <a:pt x="590" y="31"/>
                  </a:lnTo>
                  <a:lnTo>
                    <a:pt x="637" y="31"/>
                  </a:lnTo>
                  <a:lnTo>
                    <a:pt x="683" y="32"/>
                  </a:lnTo>
                  <a:lnTo>
                    <a:pt x="683" y="0"/>
                  </a:lnTo>
                  <a:lnTo>
                    <a:pt x="635" y="1"/>
                  </a:lnTo>
                  <a:lnTo>
                    <a:pt x="588" y="1"/>
                  </a:lnTo>
                  <a:lnTo>
                    <a:pt x="540" y="2"/>
                  </a:lnTo>
                  <a:lnTo>
                    <a:pt x="493" y="4"/>
                  </a:lnTo>
                  <a:lnTo>
                    <a:pt x="447" y="5"/>
                  </a:lnTo>
                  <a:lnTo>
                    <a:pt x="402" y="7"/>
                  </a:lnTo>
                  <a:lnTo>
                    <a:pt x="358" y="8"/>
                  </a:lnTo>
                  <a:lnTo>
                    <a:pt x="314" y="9"/>
                  </a:lnTo>
                  <a:lnTo>
                    <a:pt x="270" y="12"/>
                  </a:lnTo>
                  <a:lnTo>
                    <a:pt x="229" y="13"/>
                  </a:lnTo>
                  <a:lnTo>
                    <a:pt x="188" y="15"/>
                  </a:lnTo>
                  <a:lnTo>
                    <a:pt x="150" y="17"/>
                  </a:lnTo>
                  <a:lnTo>
                    <a:pt x="111" y="19"/>
                  </a:lnTo>
                  <a:lnTo>
                    <a:pt x="74" y="20"/>
                  </a:lnTo>
                  <a:lnTo>
                    <a:pt x="39" y="23"/>
                  </a:lnTo>
                  <a:lnTo>
                    <a:pt x="5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58"/>
            <p:cNvSpPr>
              <a:spLocks/>
            </p:cNvSpPr>
            <p:nvPr/>
          </p:nvSpPr>
          <p:spPr bwMode="auto">
            <a:xfrm>
              <a:off x="1151757" y="5291410"/>
              <a:ext cx="1225550" cy="50800"/>
            </a:xfrm>
            <a:custGeom>
              <a:avLst/>
              <a:gdLst/>
              <a:ahLst/>
              <a:cxnLst>
                <a:cxn ang="0">
                  <a:pos x="3" y="30"/>
                </a:cxn>
                <a:cxn ang="0">
                  <a:pos x="2" y="30"/>
                </a:cxn>
                <a:cxn ang="0">
                  <a:pos x="2" y="30"/>
                </a:cxn>
                <a:cxn ang="0">
                  <a:pos x="2" y="31"/>
                </a:cxn>
                <a:cxn ang="0">
                  <a:pos x="0" y="31"/>
                </a:cxn>
                <a:cxn ang="0">
                  <a:pos x="39" y="30"/>
                </a:cxn>
                <a:cxn ang="0">
                  <a:pos x="79" y="28"/>
                </a:cxn>
                <a:cxn ang="0">
                  <a:pos x="120" y="28"/>
                </a:cxn>
                <a:cxn ang="0">
                  <a:pos x="164" y="27"/>
                </a:cxn>
                <a:cxn ang="0">
                  <a:pos x="209" y="27"/>
                </a:cxn>
                <a:cxn ang="0">
                  <a:pos x="255" y="27"/>
                </a:cxn>
                <a:cxn ang="0">
                  <a:pos x="303" y="27"/>
                </a:cxn>
                <a:cxn ang="0">
                  <a:pos x="352" y="27"/>
                </a:cxn>
                <a:cxn ang="0">
                  <a:pos x="401" y="27"/>
                </a:cxn>
                <a:cxn ang="0">
                  <a:pos x="453" y="28"/>
                </a:cxn>
                <a:cxn ang="0">
                  <a:pos x="505" y="28"/>
                </a:cxn>
                <a:cxn ang="0">
                  <a:pos x="557" y="28"/>
                </a:cxn>
                <a:cxn ang="0">
                  <a:pos x="610" y="30"/>
                </a:cxn>
                <a:cxn ang="0">
                  <a:pos x="664" y="31"/>
                </a:cxn>
                <a:cxn ang="0">
                  <a:pos x="717" y="31"/>
                </a:cxn>
                <a:cxn ang="0">
                  <a:pos x="772" y="32"/>
                </a:cxn>
                <a:cxn ang="0">
                  <a:pos x="772" y="0"/>
                </a:cxn>
                <a:cxn ang="0">
                  <a:pos x="714" y="1"/>
                </a:cxn>
                <a:cxn ang="0">
                  <a:pos x="657" y="3"/>
                </a:cxn>
                <a:cxn ang="0">
                  <a:pos x="602" y="4"/>
                </a:cxn>
                <a:cxn ang="0">
                  <a:pos x="547" y="5"/>
                </a:cxn>
                <a:cxn ang="0">
                  <a:pos x="493" y="7"/>
                </a:cxn>
                <a:cxn ang="0">
                  <a:pos x="440" y="9"/>
                </a:cxn>
                <a:cxn ang="0">
                  <a:pos x="388" y="11"/>
                </a:cxn>
                <a:cxn ang="0">
                  <a:pos x="338" y="12"/>
                </a:cxn>
                <a:cxn ang="0">
                  <a:pos x="288" y="15"/>
                </a:cxn>
                <a:cxn ang="0">
                  <a:pos x="242" y="18"/>
                </a:cxn>
                <a:cxn ang="0">
                  <a:pos x="197" y="19"/>
                </a:cxn>
                <a:cxn ang="0">
                  <a:pos x="153" y="22"/>
                </a:cxn>
                <a:cxn ang="0">
                  <a:pos x="112" y="23"/>
                </a:cxn>
                <a:cxn ang="0">
                  <a:pos x="73" y="26"/>
                </a:cxn>
                <a:cxn ang="0">
                  <a:pos x="38" y="27"/>
                </a:cxn>
                <a:cxn ang="0">
                  <a:pos x="3" y="30"/>
                </a:cxn>
              </a:cxnLst>
              <a:rect l="0" t="0" r="r" b="b"/>
              <a:pathLst>
                <a:path w="772" h="32">
                  <a:moveTo>
                    <a:pt x="3" y="30"/>
                  </a:moveTo>
                  <a:lnTo>
                    <a:pt x="2" y="30"/>
                  </a:lnTo>
                  <a:lnTo>
                    <a:pt x="2" y="30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39" y="30"/>
                  </a:lnTo>
                  <a:lnTo>
                    <a:pt x="79" y="28"/>
                  </a:lnTo>
                  <a:lnTo>
                    <a:pt x="120" y="28"/>
                  </a:lnTo>
                  <a:lnTo>
                    <a:pt x="164" y="27"/>
                  </a:lnTo>
                  <a:lnTo>
                    <a:pt x="209" y="27"/>
                  </a:lnTo>
                  <a:lnTo>
                    <a:pt x="255" y="27"/>
                  </a:lnTo>
                  <a:lnTo>
                    <a:pt x="303" y="27"/>
                  </a:lnTo>
                  <a:lnTo>
                    <a:pt x="352" y="27"/>
                  </a:lnTo>
                  <a:lnTo>
                    <a:pt x="401" y="27"/>
                  </a:lnTo>
                  <a:lnTo>
                    <a:pt x="453" y="28"/>
                  </a:lnTo>
                  <a:lnTo>
                    <a:pt x="505" y="28"/>
                  </a:lnTo>
                  <a:lnTo>
                    <a:pt x="557" y="28"/>
                  </a:lnTo>
                  <a:lnTo>
                    <a:pt x="610" y="30"/>
                  </a:lnTo>
                  <a:lnTo>
                    <a:pt x="664" y="31"/>
                  </a:lnTo>
                  <a:lnTo>
                    <a:pt x="717" y="31"/>
                  </a:lnTo>
                  <a:lnTo>
                    <a:pt x="772" y="32"/>
                  </a:lnTo>
                  <a:lnTo>
                    <a:pt x="772" y="0"/>
                  </a:lnTo>
                  <a:lnTo>
                    <a:pt x="714" y="1"/>
                  </a:lnTo>
                  <a:lnTo>
                    <a:pt x="657" y="3"/>
                  </a:lnTo>
                  <a:lnTo>
                    <a:pt x="602" y="4"/>
                  </a:lnTo>
                  <a:lnTo>
                    <a:pt x="547" y="5"/>
                  </a:lnTo>
                  <a:lnTo>
                    <a:pt x="493" y="7"/>
                  </a:lnTo>
                  <a:lnTo>
                    <a:pt x="440" y="9"/>
                  </a:lnTo>
                  <a:lnTo>
                    <a:pt x="388" y="11"/>
                  </a:lnTo>
                  <a:lnTo>
                    <a:pt x="338" y="12"/>
                  </a:lnTo>
                  <a:lnTo>
                    <a:pt x="288" y="15"/>
                  </a:lnTo>
                  <a:lnTo>
                    <a:pt x="242" y="18"/>
                  </a:lnTo>
                  <a:lnTo>
                    <a:pt x="197" y="19"/>
                  </a:lnTo>
                  <a:lnTo>
                    <a:pt x="153" y="22"/>
                  </a:lnTo>
                  <a:lnTo>
                    <a:pt x="112" y="23"/>
                  </a:lnTo>
                  <a:lnTo>
                    <a:pt x="73" y="26"/>
                  </a:lnTo>
                  <a:lnTo>
                    <a:pt x="38" y="27"/>
                  </a:lnTo>
                  <a:lnTo>
                    <a:pt x="3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59"/>
            <p:cNvSpPr>
              <a:spLocks/>
            </p:cNvSpPr>
            <p:nvPr/>
          </p:nvSpPr>
          <p:spPr bwMode="auto">
            <a:xfrm>
              <a:off x="1083495" y="5378722"/>
              <a:ext cx="1293813" cy="52387"/>
            </a:xfrm>
            <a:custGeom>
              <a:avLst/>
              <a:gdLst/>
              <a:ahLst/>
              <a:cxnLst>
                <a:cxn ang="0">
                  <a:pos x="815" y="0"/>
                </a:cxn>
                <a:cxn ang="0">
                  <a:pos x="752" y="2"/>
                </a:cxn>
                <a:cxn ang="0">
                  <a:pos x="690" y="3"/>
                </a:cxn>
                <a:cxn ang="0">
                  <a:pos x="630" y="5"/>
                </a:cxn>
                <a:cxn ang="0">
                  <a:pos x="569" y="6"/>
                </a:cxn>
                <a:cxn ang="0">
                  <a:pos x="511" y="9"/>
                </a:cxn>
                <a:cxn ang="0">
                  <a:pos x="454" y="10"/>
                </a:cxn>
                <a:cxn ang="0">
                  <a:pos x="398" y="13"/>
                </a:cxn>
                <a:cxn ang="0">
                  <a:pos x="345" y="14"/>
                </a:cxn>
                <a:cxn ang="0">
                  <a:pos x="293" y="17"/>
                </a:cxn>
                <a:cxn ang="0">
                  <a:pos x="242" y="19"/>
                </a:cxn>
                <a:cxn ang="0">
                  <a:pos x="195" y="22"/>
                </a:cxn>
                <a:cxn ang="0">
                  <a:pos x="151" y="24"/>
                </a:cxn>
                <a:cxn ang="0">
                  <a:pos x="108" y="26"/>
                </a:cxn>
                <a:cxn ang="0">
                  <a:pos x="69" y="29"/>
                </a:cxn>
                <a:cxn ang="0">
                  <a:pos x="33" y="30"/>
                </a:cxn>
                <a:cxn ang="0">
                  <a:pos x="0" y="33"/>
                </a:cxn>
                <a:cxn ang="0">
                  <a:pos x="38" y="32"/>
                </a:cxn>
                <a:cxn ang="0">
                  <a:pos x="78" y="30"/>
                </a:cxn>
                <a:cxn ang="0">
                  <a:pos x="122" y="29"/>
                </a:cxn>
                <a:cxn ang="0">
                  <a:pos x="165" y="29"/>
                </a:cxn>
                <a:cxn ang="0">
                  <a:pos x="213" y="28"/>
                </a:cxn>
                <a:cxn ang="0">
                  <a:pos x="262" y="28"/>
                </a:cxn>
                <a:cxn ang="0">
                  <a:pos x="313" y="28"/>
                </a:cxn>
                <a:cxn ang="0">
                  <a:pos x="365" y="28"/>
                </a:cxn>
                <a:cxn ang="0">
                  <a:pos x="418" y="28"/>
                </a:cxn>
                <a:cxn ang="0">
                  <a:pos x="472" y="28"/>
                </a:cxn>
                <a:cxn ang="0">
                  <a:pos x="528" y="29"/>
                </a:cxn>
                <a:cxn ang="0">
                  <a:pos x="584" y="29"/>
                </a:cxn>
                <a:cxn ang="0">
                  <a:pos x="641" y="30"/>
                </a:cxn>
                <a:cxn ang="0">
                  <a:pos x="699" y="30"/>
                </a:cxn>
                <a:cxn ang="0">
                  <a:pos x="756" y="32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0"/>
                </a:cxn>
              </a:cxnLst>
              <a:rect l="0" t="0" r="r" b="b"/>
              <a:pathLst>
                <a:path w="815" h="33">
                  <a:moveTo>
                    <a:pt x="815" y="0"/>
                  </a:moveTo>
                  <a:lnTo>
                    <a:pt x="752" y="2"/>
                  </a:lnTo>
                  <a:lnTo>
                    <a:pt x="690" y="3"/>
                  </a:lnTo>
                  <a:lnTo>
                    <a:pt x="630" y="5"/>
                  </a:lnTo>
                  <a:lnTo>
                    <a:pt x="569" y="6"/>
                  </a:lnTo>
                  <a:lnTo>
                    <a:pt x="511" y="9"/>
                  </a:lnTo>
                  <a:lnTo>
                    <a:pt x="454" y="10"/>
                  </a:lnTo>
                  <a:lnTo>
                    <a:pt x="398" y="13"/>
                  </a:lnTo>
                  <a:lnTo>
                    <a:pt x="345" y="14"/>
                  </a:lnTo>
                  <a:lnTo>
                    <a:pt x="293" y="17"/>
                  </a:lnTo>
                  <a:lnTo>
                    <a:pt x="242" y="19"/>
                  </a:lnTo>
                  <a:lnTo>
                    <a:pt x="195" y="22"/>
                  </a:lnTo>
                  <a:lnTo>
                    <a:pt x="151" y="24"/>
                  </a:lnTo>
                  <a:lnTo>
                    <a:pt x="108" y="26"/>
                  </a:lnTo>
                  <a:lnTo>
                    <a:pt x="69" y="29"/>
                  </a:lnTo>
                  <a:lnTo>
                    <a:pt x="33" y="30"/>
                  </a:lnTo>
                  <a:lnTo>
                    <a:pt x="0" y="33"/>
                  </a:lnTo>
                  <a:lnTo>
                    <a:pt x="38" y="32"/>
                  </a:lnTo>
                  <a:lnTo>
                    <a:pt x="78" y="30"/>
                  </a:lnTo>
                  <a:lnTo>
                    <a:pt x="122" y="29"/>
                  </a:lnTo>
                  <a:lnTo>
                    <a:pt x="165" y="29"/>
                  </a:lnTo>
                  <a:lnTo>
                    <a:pt x="213" y="28"/>
                  </a:lnTo>
                  <a:lnTo>
                    <a:pt x="262" y="28"/>
                  </a:lnTo>
                  <a:lnTo>
                    <a:pt x="313" y="28"/>
                  </a:lnTo>
                  <a:lnTo>
                    <a:pt x="365" y="28"/>
                  </a:lnTo>
                  <a:lnTo>
                    <a:pt x="418" y="28"/>
                  </a:lnTo>
                  <a:lnTo>
                    <a:pt x="472" y="28"/>
                  </a:lnTo>
                  <a:lnTo>
                    <a:pt x="528" y="29"/>
                  </a:lnTo>
                  <a:lnTo>
                    <a:pt x="584" y="29"/>
                  </a:lnTo>
                  <a:lnTo>
                    <a:pt x="641" y="30"/>
                  </a:lnTo>
                  <a:lnTo>
                    <a:pt x="699" y="30"/>
                  </a:lnTo>
                  <a:lnTo>
                    <a:pt x="756" y="32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60"/>
            <p:cNvSpPr>
              <a:spLocks/>
            </p:cNvSpPr>
            <p:nvPr/>
          </p:nvSpPr>
          <p:spPr bwMode="auto">
            <a:xfrm>
              <a:off x="1085082" y="5475560"/>
              <a:ext cx="889000" cy="41275"/>
            </a:xfrm>
            <a:custGeom>
              <a:avLst/>
              <a:gdLst/>
              <a:ahLst/>
              <a:cxnLst>
                <a:cxn ang="0">
                  <a:pos x="0" y="26"/>
                </a:cxn>
                <a:cxn ang="0">
                  <a:pos x="22" y="25"/>
                </a:cxn>
                <a:cxn ang="0">
                  <a:pos x="46" y="25"/>
                </a:cxn>
                <a:cxn ang="0">
                  <a:pos x="72" y="25"/>
                </a:cxn>
                <a:cxn ang="0">
                  <a:pos x="97" y="23"/>
                </a:cxn>
                <a:cxn ang="0">
                  <a:pos x="123" y="23"/>
                </a:cxn>
                <a:cxn ang="0">
                  <a:pos x="150" y="22"/>
                </a:cxn>
                <a:cxn ang="0">
                  <a:pos x="179" y="22"/>
                </a:cxn>
                <a:cxn ang="0">
                  <a:pos x="207" y="22"/>
                </a:cxn>
                <a:cxn ang="0">
                  <a:pos x="236" y="22"/>
                </a:cxn>
                <a:cxn ang="0">
                  <a:pos x="267" y="22"/>
                </a:cxn>
                <a:cxn ang="0">
                  <a:pos x="297" y="22"/>
                </a:cxn>
                <a:cxn ang="0">
                  <a:pos x="329" y="22"/>
                </a:cxn>
                <a:cxn ang="0">
                  <a:pos x="361" y="22"/>
                </a:cxn>
                <a:cxn ang="0">
                  <a:pos x="393" y="22"/>
                </a:cxn>
                <a:cxn ang="0">
                  <a:pos x="426" y="22"/>
                </a:cxn>
                <a:cxn ang="0">
                  <a:pos x="459" y="22"/>
                </a:cxn>
                <a:cxn ang="0">
                  <a:pos x="471" y="19"/>
                </a:cxn>
                <a:cxn ang="0">
                  <a:pos x="483" y="17"/>
                </a:cxn>
                <a:cxn ang="0">
                  <a:pos x="495" y="14"/>
                </a:cxn>
                <a:cxn ang="0">
                  <a:pos x="508" y="11"/>
                </a:cxn>
                <a:cxn ang="0">
                  <a:pos x="520" y="9"/>
                </a:cxn>
                <a:cxn ang="0">
                  <a:pos x="533" y="6"/>
                </a:cxn>
                <a:cxn ang="0">
                  <a:pos x="547" y="3"/>
                </a:cxn>
                <a:cxn ang="0">
                  <a:pos x="560" y="0"/>
                </a:cxn>
                <a:cxn ang="0">
                  <a:pos x="516" y="2"/>
                </a:cxn>
                <a:cxn ang="0">
                  <a:pos x="474" y="3"/>
                </a:cxn>
                <a:cxn ang="0">
                  <a:pos x="433" y="5"/>
                </a:cxn>
                <a:cxn ang="0">
                  <a:pos x="391" y="6"/>
                </a:cxn>
                <a:cxn ang="0">
                  <a:pos x="352" y="9"/>
                </a:cxn>
                <a:cxn ang="0">
                  <a:pos x="313" y="10"/>
                </a:cxn>
                <a:cxn ang="0">
                  <a:pos x="276" y="11"/>
                </a:cxn>
                <a:cxn ang="0">
                  <a:pos x="239" y="13"/>
                </a:cxn>
                <a:cxn ang="0">
                  <a:pos x="204" y="15"/>
                </a:cxn>
                <a:cxn ang="0">
                  <a:pos x="170" y="17"/>
                </a:cxn>
                <a:cxn ang="0">
                  <a:pos x="138" y="18"/>
                </a:cxn>
                <a:cxn ang="0">
                  <a:pos x="107" y="21"/>
                </a:cxn>
                <a:cxn ang="0">
                  <a:pos x="77" y="22"/>
                </a:cxn>
                <a:cxn ang="0">
                  <a:pos x="50" y="23"/>
                </a:cxn>
                <a:cxn ang="0">
                  <a:pos x="24" y="25"/>
                </a:cxn>
                <a:cxn ang="0">
                  <a:pos x="0" y="26"/>
                </a:cxn>
              </a:cxnLst>
              <a:rect l="0" t="0" r="r" b="b"/>
              <a:pathLst>
                <a:path w="560" h="26">
                  <a:moveTo>
                    <a:pt x="0" y="26"/>
                  </a:moveTo>
                  <a:lnTo>
                    <a:pt x="22" y="25"/>
                  </a:lnTo>
                  <a:lnTo>
                    <a:pt x="46" y="25"/>
                  </a:lnTo>
                  <a:lnTo>
                    <a:pt x="72" y="25"/>
                  </a:lnTo>
                  <a:lnTo>
                    <a:pt x="97" y="23"/>
                  </a:lnTo>
                  <a:lnTo>
                    <a:pt x="123" y="23"/>
                  </a:lnTo>
                  <a:lnTo>
                    <a:pt x="150" y="22"/>
                  </a:lnTo>
                  <a:lnTo>
                    <a:pt x="179" y="22"/>
                  </a:lnTo>
                  <a:lnTo>
                    <a:pt x="207" y="22"/>
                  </a:lnTo>
                  <a:lnTo>
                    <a:pt x="236" y="22"/>
                  </a:lnTo>
                  <a:lnTo>
                    <a:pt x="267" y="22"/>
                  </a:lnTo>
                  <a:lnTo>
                    <a:pt x="297" y="22"/>
                  </a:lnTo>
                  <a:lnTo>
                    <a:pt x="329" y="22"/>
                  </a:lnTo>
                  <a:lnTo>
                    <a:pt x="361" y="22"/>
                  </a:lnTo>
                  <a:lnTo>
                    <a:pt x="393" y="22"/>
                  </a:lnTo>
                  <a:lnTo>
                    <a:pt x="426" y="22"/>
                  </a:lnTo>
                  <a:lnTo>
                    <a:pt x="459" y="22"/>
                  </a:lnTo>
                  <a:lnTo>
                    <a:pt x="471" y="19"/>
                  </a:lnTo>
                  <a:lnTo>
                    <a:pt x="483" y="17"/>
                  </a:lnTo>
                  <a:lnTo>
                    <a:pt x="495" y="14"/>
                  </a:lnTo>
                  <a:lnTo>
                    <a:pt x="508" y="11"/>
                  </a:lnTo>
                  <a:lnTo>
                    <a:pt x="520" y="9"/>
                  </a:lnTo>
                  <a:lnTo>
                    <a:pt x="533" y="6"/>
                  </a:lnTo>
                  <a:lnTo>
                    <a:pt x="547" y="3"/>
                  </a:lnTo>
                  <a:lnTo>
                    <a:pt x="560" y="0"/>
                  </a:lnTo>
                  <a:lnTo>
                    <a:pt x="516" y="2"/>
                  </a:lnTo>
                  <a:lnTo>
                    <a:pt x="474" y="3"/>
                  </a:lnTo>
                  <a:lnTo>
                    <a:pt x="433" y="5"/>
                  </a:lnTo>
                  <a:lnTo>
                    <a:pt x="391" y="6"/>
                  </a:lnTo>
                  <a:lnTo>
                    <a:pt x="352" y="9"/>
                  </a:lnTo>
                  <a:lnTo>
                    <a:pt x="313" y="10"/>
                  </a:lnTo>
                  <a:lnTo>
                    <a:pt x="276" y="11"/>
                  </a:lnTo>
                  <a:lnTo>
                    <a:pt x="239" y="13"/>
                  </a:lnTo>
                  <a:lnTo>
                    <a:pt x="204" y="15"/>
                  </a:lnTo>
                  <a:lnTo>
                    <a:pt x="170" y="17"/>
                  </a:lnTo>
                  <a:lnTo>
                    <a:pt x="138" y="18"/>
                  </a:lnTo>
                  <a:lnTo>
                    <a:pt x="107" y="21"/>
                  </a:lnTo>
                  <a:lnTo>
                    <a:pt x="77" y="22"/>
                  </a:lnTo>
                  <a:lnTo>
                    <a:pt x="50" y="23"/>
                  </a:lnTo>
                  <a:lnTo>
                    <a:pt x="24" y="25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61"/>
            <p:cNvSpPr>
              <a:spLocks/>
            </p:cNvSpPr>
            <p:nvPr/>
          </p:nvSpPr>
          <p:spPr bwMode="auto">
            <a:xfrm>
              <a:off x="1085082" y="5577160"/>
              <a:ext cx="514350" cy="28575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16" y="16"/>
                </a:cxn>
                <a:cxn ang="0">
                  <a:pos x="32" y="16"/>
                </a:cxn>
                <a:cxn ang="0">
                  <a:pos x="48" y="16"/>
                </a:cxn>
                <a:cxn ang="0">
                  <a:pos x="65" y="15"/>
                </a:cxn>
                <a:cxn ang="0">
                  <a:pos x="82" y="15"/>
                </a:cxn>
                <a:cxn ang="0">
                  <a:pos x="99" y="14"/>
                </a:cxn>
                <a:cxn ang="0">
                  <a:pos x="118" y="14"/>
                </a:cxn>
                <a:cxn ang="0">
                  <a:pos x="137" y="14"/>
                </a:cxn>
                <a:cxn ang="0">
                  <a:pos x="155" y="14"/>
                </a:cxn>
                <a:cxn ang="0">
                  <a:pos x="174" y="12"/>
                </a:cxn>
                <a:cxn ang="0">
                  <a:pos x="194" y="12"/>
                </a:cxn>
                <a:cxn ang="0">
                  <a:pos x="214" y="12"/>
                </a:cxn>
                <a:cxn ang="0">
                  <a:pos x="234" y="12"/>
                </a:cxn>
                <a:cxn ang="0">
                  <a:pos x="255" y="12"/>
                </a:cxn>
                <a:cxn ang="0">
                  <a:pos x="275" y="12"/>
                </a:cxn>
                <a:cxn ang="0">
                  <a:pos x="296" y="12"/>
                </a:cxn>
                <a:cxn ang="0">
                  <a:pos x="303" y="10"/>
                </a:cxn>
                <a:cxn ang="0">
                  <a:pos x="310" y="6"/>
                </a:cxn>
                <a:cxn ang="0">
                  <a:pos x="317" y="3"/>
                </a:cxn>
                <a:cxn ang="0">
                  <a:pos x="324" y="0"/>
                </a:cxn>
                <a:cxn ang="0">
                  <a:pos x="300" y="1"/>
                </a:cxn>
                <a:cxn ang="0">
                  <a:pos x="276" y="3"/>
                </a:cxn>
                <a:cxn ang="0">
                  <a:pos x="252" y="4"/>
                </a:cxn>
                <a:cxn ang="0">
                  <a:pos x="230" y="6"/>
                </a:cxn>
                <a:cxn ang="0">
                  <a:pos x="207" y="6"/>
                </a:cxn>
                <a:cxn ang="0">
                  <a:pos x="184" y="7"/>
                </a:cxn>
                <a:cxn ang="0">
                  <a:pos x="163" y="8"/>
                </a:cxn>
                <a:cxn ang="0">
                  <a:pos x="142" y="10"/>
                </a:cxn>
                <a:cxn ang="0">
                  <a:pos x="122" y="11"/>
                </a:cxn>
                <a:cxn ang="0">
                  <a:pos x="102" y="11"/>
                </a:cxn>
                <a:cxn ang="0">
                  <a:pos x="84" y="12"/>
                </a:cxn>
                <a:cxn ang="0">
                  <a:pos x="66" y="14"/>
                </a:cxn>
                <a:cxn ang="0">
                  <a:pos x="48" y="15"/>
                </a:cxn>
                <a:cxn ang="0">
                  <a:pos x="32" y="15"/>
                </a:cxn>
                <a:cxn ang="0">
                  <a:pos x="16" y="16"/>
                </a:cxn>
                <a:cxn ang="0">
                  <a:pos x="0" y="18"/>
                </a:cxn>
              </a:cxnLst>
              <a:rect l="0" t="0" r="r" b="b"/>
              <a:pathLst>
                <a:path w="324" h="18">
                  <a:moveTo>
                    <a:pt x="0" y="18"/>
                  </a:moveTo>
                  <a:lnTo>
                    <a:pt x="16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5" y="15"/>
                  </a:lnTo>
                  <a:lnTo>
                    <a:pt x="82" y="15"/>
                  </a:lnTo>
                  <a:lnTo>
                    <a:pt x="99" y="14"/>
                  </a:lnTo>
                  <a:lnTo>
                    <a:pt x="118" y="14"/>
                  </a:lnTo>
                  <a:lnTo>
                    <a:pt x="137" y="14"/>
                  </a:lnTo>
                  <a:lnTo>
                    <a:pt x="155" y="14"/>
                  </a:lnTo>
                  <a:lnTo>
                    <a:pt x="174" y="12"/>
                  </a:lnTo>
                  <a:lnTo>
                    <a:pt x="194" y="12"/>
                  </a:lnTo>
                  <a:lnTo>
                    <a:pt x="214" y="12"/>
                  </a:lnTo>
                  <a:lnTo>
                    <a:pt x="234" y="12"/>
                  </a:lnTo>
                  <a:lnTo>
                    <a:pt x="255" y="12"/>
                  </a:lnTo>
                  <a:lnTo>
                    <a:pt x="275" y="12"/>
                  </a:lnTo>
                  <a:lnTo>
                    <a:pt x="296" y="12"/>
                  </a:lnTo>
                  <a:lnTo>
                    <a:pt x="303" y="10"/>
                  </a:lnTo>
                  <a:lnTo>
                    <a:pt x="310" y="6"/>
                  </a:lnTo>
                  <a:lnTo>
                    <a:pt x="317" y="3"/>
                  </a:lnTo>
                  <a:lnTo>
                    <a:pt x="324" y="0"/>
                  </a:lnTo>
                  <a:lnTo>
                    <a:pt x="300" y="1"/>
                  </a:lnTo>
                  <a:lnTo>
                    <a:pt x="276" y="3"/>
                  </a:lnTo>
                  <a:lnTo>
                    <a:pt x="252" y="4"/>
                  </a:lnTo>
                  <a:lnTo>
                    <a:pt x="230" y="6"/>
                  </a:lnTo>
                  <a:lnTo>
                    <a:pt x="207" y="6"/>
                  </a:lnTo>
                  <a:lnTo>
                    <a:pt x="184" y="7"/>
                  </a:lnTo>
                  <a:lnTo>
                    <a:pt x="163" y="8"/>
                  </a:lnTo>
                  <a:lnTo>
                    <a:pt x="142" y="10"/>
                  </a:lnTo>
                  <a:lnTo>
                    <a:pt x="122" y="11"/>
                  </a:lnTo>
                  <a:lnTo>
                    <a:pt x="102" y="11"/>
                  </a:lnTo>
                  <a:lnTo>
                    <a:pt x="84" y="12"/>
                  </a:lnTo>
                  <a:lnTo>
                    <a:pt x="66" y="14"/>
                  </a:lnTo>
                  <a:lnTo>
                    <a:pt x="48" y="15"/>
                  </a:lnTo>
                  <a:lnTo>
                    <a:pt x="32" y="15"/>
                  </a:lnTo>
                  <a:lnTo>
                    <a:pt x="16" y="1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62"/>
            <p:cNvSpPr>
              <a:spLocks/>
            </p:cNvSpPr>
            <p:nvPr/>
          </p:nvSpPr>
          <p:spPr bwMode="auto">
            <a:xfrm>
              <a:off x="1566095" y="4854847"/>
              <a:ext cx="806450" cy="50800"/>
            </a:xfrm>
            <a:custGeom>
              <a:avLst/>
              <a:gdLst/>
              <a:ahLst/>
              <a:cxnLst>
                <a:cxn ang="0">
                  <a:pos x="9" y="16"/>
                </a:cxn>
                <a:cxn ang="0">
                  <a:pos x="6" y="19"/>
                </a:cxn>
                <a:cxn ang="0">
                  <a:pos x="4" y="22"/>
                </a:cxn>
                <a:cxn ang="0">
                  <a:pos x="2" y="24"/>
                </a:cxn>
                <a:cxn ang="0">
                  <a:pos x="0" y="27"/>
                </a:cxn>
                <a:cxn ang="0">
                  <a:pos x="29" y="27"/>
                </a:cxn>
                <a:cxn ang="0">
                  <a:pos x="59" y="27"/>
                </a:cxn>
                <a:cxn ang="0">
                  <a:pos x="88" y="27"/>
                </a:cxn>
                <a:cxn ang="0">
                  <a:pos x="120" y="27"/>
                </a:cxn>
                <a:cxn ang="0">
                  <a:pos x="151" y="28"/>
                </a:cxn>
                <a:cxn ang="0">
                  <a:pos x="183" y="28"/>
                </a:cxn>
                <a:cxn ang="0">
                  <a:pos x="213" y="28"/>
                </a:cxn>
                <a:cxn ang="0">
                  <a:pos x="246" y="28"/>
                </a:cxn>
                <a:cxn ang="0">
                  <a:pos x="278" y="30"/>
                </a:cxn>
                <a:cxn ang="0">
                  <a:pos x="310" y="30"/>
                </a:cxn>
                <a:cxn ang="0">
                  <a:pos x="343" y="30"/>
                </a:cxn>
                <a:cxn ang="0">
                  <a:pos x="376" y="31"/>
                </a:cxn>
                <a:cxn ang="0">
                  <a:pos x="408" y="31"/>
                </a:cxn>
                <a:cxn ang="0">
                  <a:pos x="442" y="31"/>
                </a:cxn>
                <a:cxn ang="0">
                  <a:pos x="475" y="32"/>
                </a:cxn>
                <a:cxn ang="0">
                  <a:pos x="508" y="32"/>
                </a:cxn>
                <a:cxn ang="0">
                  <a:pos x="508" y="0"/>
                </a:cxn>
                <a:cxn ang="0">
                  <a:pos x="475" y="0"/>
                </a:cxn>
                <a:cxn ang="0">
                  <a:pos x="442" y="1"/>
                </a:cxn>
                <a:cxn ang="0">
                  <a:pos x="408" y="1"/>
                </a:cxn>
                <a:cxn ang="0">
                  <a:pos x="375" y="3"/>
                </a:cxn>
                <a:cxn ang="0">
                  <a:pos x="342" y="4"/>
                </a:cxn>
                <a:cxn ang="0">
                  <a:pos x="310" y="4"/>
                </a:cxn>
                <a:cxn ang="0">
                  <a:pos x="278" y="5"/>
                </a:cxn>
                <a:cxn ang="0">
                  <a:pos x="246" y="7"/>
                </a:cxn>
                <a:cxn ang="0">
                  <a:pos x="215" y="8"/>
                </a:cxn>
                <a:cxn ang="0">
                  <a:pos x="184" y="9"/>
                </a:cxn>
                <a:cxn ang="0">
                  <a:pos x="153" y="9"/>
                </a:cxn>
                <a:cxn ang="0">
                  <a:pos x="124" y="11"/>
                </a:cxn>
                <a:cxn ang="0">
                  <a:pos x="94" y="12"/>
                </a:cxn>
                <a:cxn ang="0">
                  <a:pos x="65" y="13"/>
                </a:cxn>
                <a:cxn ang="0">
                  <a:pos x="37" y="15"/>
                </a:cxn>
                <a:cxn ang="0">
                  <a:pos x="9" y="16"/>
                </a:cxn>
              </a:cxnLst>
              <a:rect l="0" t="0" r="r" b="b"/>
              <a:pathLst>
                <a:path w="508" h="32">
                  <a:moveTo>
                    <a:pt x="9" y="16"/>
                  </a:moveTo>
                  <a:lnTo>
                    <a:pt x="6" y="19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0" y="27"/>
                  </a:lnTo>
                  <a:lnTo>
                    <a:pt x="29" y="27"/>
                  </a:lnTo>
                  <a:lnTo>
                    <a:pt x="59" y="27"/>
                  </a:lnTo>
                  <a:lnTo>
                    <a:pt x="88" y="27"/>
                  </a:lnTo>
                  <a:lnTo>
                    <a:pt x="120" y="27"/>
                  </a:lnTo>
                  <a:lnTo>
                    <a:pt x="151" y="28"/>
                  </a:lnTo>
                  <a:lnTo>
                    <a:pt x="183" y="28"/>
                  </a:lnTo>
                  <a:lnTo>
                    <a:pt x="213" y="28"/>
                  </a:lnTo>
                  <a:lnTo>
                    <a:pt x="246" y="28"/>
                  </a:lnTo>
                  <a:lnTo>
                    <a:pt x="278" y="30"/>
                  </a:lnTo>
                  <a:lnTo>
                    <a:pt x="310" y="30"/>
                  </a:lnTo>
                  <a:lnTo>
                    <a:pt x="343" y="30"/>
                  </a:lnTo>
                  <a:lnTo>
                    <a:pt x="376" y="31"/>
                  </a:lnTo>
                  <a:lnTo>
                    <a:pt x="408" y="31"/>
                  </a:lnTo>
                  <a:lnTo>
                    <a:pt x="442" y="31"/>
                  </a:lnTo>
                  <a:lnTo>
                    <a:pt x="475" y="32"/>
                  </a:lnTo>
                  <a:lnTo>
                    <a:pt x="508" y="32"/>
                  </a:lnTo>
                  <a:lnTo>
                    <a:pt x="508" y="0"/>
                  </a:lnTo>
                  <a:lnTo>
                    <a:pt x="475" y="0"/>
                  </a:lnTo>
                  <a:lnTo>
                    <a:pt x="442" y="1"/>
                  </a:lnTo>
                  <a:lnTo>
                    <a:pt x="408" y="1"/>
                  </a:lnTo>
                  <a:lnTo>
                    <a:pt x="375" y="3"/>
                  </a:lnTo>
                  <a:lnTo>
                    <a:pt x="342" y="4"/>
                  </a:lnTo>
                  <a:lnTo>
                    <a:pt x="310" y="4"/>
                  </a:lnTo>
                  <a:lnTo>
                    <a:pt x="278" y="5"/>
                  </a:lnTo>
                  <a:lnTo>
                    <a:pt x="246" y="7"/>
                  </a:lnTo>
                  <a:lnTo>
                    <a:pt x="215" y="8"/>
                  </a:lnTo>
                  <a:lnTo>
                    <a:pt x="184" y="9"/>
                  </a:lnTo>
                  <a:lnTo>
                    <a:pt x="153" y="9"/>
                  </a:lnTo>
                  <a:lnTo>
                    <a:pt x="124" y="11"/>
                  </a:lnTo>
                  <a:lnTo>
                    <a:pt x="94" y="12"/>
                  </a:lnTo>
                  <a:lnTo>
                    <a:pt x="65" y="13"/>
                  </a:lnTo>
                  <a:lnTo>
                    <a:pt x="37" y="15"/>
                  </a:lnTo>
                  <a:lnTo>
                    <a:pt x="9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63"/>
            <p:cNvSpPr>
              <a:spLocks/>
            </p:cNvSpPr>
            <p:nvPr/>
          </p:nvSpPr>
          <p:spPr bwMode="auto">
            <a:xfrm>
              <a:off x="1085082" y="5673997"/>
              <a:ext cx="333375" cy="19050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22" y="11"/>
                </a:cxn>
                <a:cxn ang="0">
                  <a:pos x="45" y="11"/>
                </a:cxn>
                <a:cxn ang="0">
                  <a:pos x="69" y="10"/>
                </a:cxn>
                <a:cxn ang="0">
                  <a:pos x="94" y="10"/>
                </a:cxn>
                <a:cxn ang="0">
                  <a:pos x="119" y="8"/>
                </a:cxn>
                <a:cxn ang="0">
                  <a:pos x="146" y="8"/>
                </a:cxn>
                <a:cxn ang="0">
                  <a:pos x="172" y="7"/>
                </a:cxn>
                <a:cxn ang="0">
                  <a:pos x="200" y="7"/>
                </a:cxn>
                <a:cxn ang="0">
                  <a:pos x="203" y="6"/>
                </a:cxn>
                <a:cxn ang="0">
                  <a:pos x="206" y="3"/>
                </a:cxn>
                <a:cxn ang="0">
                  <a:pos x="207" y="1"/>
                </a:cxn>
                <a:cxn ang="0">
                  <a:pos x="210" y="0"/>
                </a:cxn>
                <a:cxn ang="0">
                  <a:pos x="179" y="1"/>
                </a:cxn>
                <a:cxn ang="0">
                  <a:pos x="150" y="3"/>
                </a:cxn>
                <a:cxn ang="0">
                  <a:pos x="122" y="4"/>
                </a:cxn>
                <a:cxn ang="0">
                  <a:pos x="95" y="6"/>
                </a:cxn>
                <a:cxn ang="0">
                  <a:pos x="69" y="8"/>
                </a:cxn>
                <a:cxn ang="0">
                  <a:pos x="45" y="10"/>
                </a:cxn>
                <a:cxn ang="0">
                  <a:pos x="21" y="11"/>
                </a:cxn>
                <a:cxn ang="0">
                  <a:pos x="0" y="12"/>
                </a:cxn>
              </a:cxnLst>
              <a:rect l="0" t="0" r="r" b="b"/>
              <a:pathLst>
                <a:path w="210" h="12">
                  <a:moveTo>
                    <a:pt x="0" y="12"/>
                  </a:moveTo>
                  <a:lnTo>
                    <a:pt x="22" y="11"/>
                  </a:lnTo>
                  <a:lnTo>
                    <a:pt x="45" y="11"/>
                  </a:lnTo>
                  <a:lnTo>
                    <a:pt x="69" y="10"/>
                  </a:lnTo>
                  <a:lnTo>
                    <a:pt x="94" y="10"/>
                  </a:lnTo>
                  <a:lnTo>
                    <a:pt x="119" y="8"/>
                  </a:lnTo>
                  <a:lnTo>
                    <a:pt x="146" y="8"/>
                  </a:lnTo>
                  <a:lnTo>
                    <a:pt x="172" y="7"/>
                  </a:lnTo>
                  <a:lnTo>
                    <a:pt x="200" y="7"/>
                  </a:lnTo>
                  <a:lnTo>
                    <a:pt x="203" y="6"/>
                  </a:lnTo>
                  <a:lnTo>
                    <a:pt x="206" y="3"/>
                  </a:lnTo>
                  <a:lnTo>
                    <a:pt x="207" y="1"/>
                  </a:lnTo>
                  <a:lnTo>
                    <a:pt x="210" y="0"/>
                  </a:lnTo>
                  <a:lnTo>
                    <a:pt x="179" y="1"/>
                  </a:lnTo>
                  <a:lnTo>
                    <a:pt x="150" y="3"/>
                  </a:lnTo>
                  <a:lnTo>
                    <a:pt x="122" y="4"/>
                  </a:lnTo>
                  <a:lnTo>
                    <a:pt x="95" y="6"/>
                  </a:lnTo>
                  <a:lnTo>
                    <a:pt x="69" y="8"/>
                  </a:lnTo>
                  <a:lnTo>
                    <a:pt x="45" y="10"/>
                  </a:lnTo>
                  <a:lnTo>
                    <a:pt x="21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64"/>
            <p:cNvSpPr>
              <a:spLocks/>
            </p:cNvSpPr>
            <p:nvPr/>
          </p:nvSpPr>
          <p:spPr bwMode="auto">
            <a:xfrm>
              <a:off x="956495" y="5693047"/>
              <a:ext cx="128588" cy="9525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8" y="6"/>
                </a:cxn>
                <a:cxn ang="0">
                  <a:pos x="17" y="4"/>
                </a:cxn>
                <a:cxn ang="0">
                  <a:pos x="26" y="4"/>
                </a:cxn>
                <a:cxn ang="0">
                  <a:pos x="36" y="3"/>
                </a:cxn>
                <a:cxn ang="0">
                  <a:pos x="46" y="2"/>
                </a:cxn>
                <a:cxn ang="0">
                  <a:pos x="57" y="2"/>
                </a:cxn>
                <a:cxn ang="0">
                  <a:pos x="69" y="0"/>
                </a:cxn>
                <a:cxn ang="0">
                  <a:pos x="81" y="0"/>
                </a:cxn>
                <a:cxn ang="0">
                  <a:pos x="70" y="0"/>
                </a:cxn>
                <a:cxn ang="0">
                  <a:pos x="60" y="2"/>
                </a:cxn>
                <a:cxn ang="0">
                  <a:pos x="49" y="2"/>
                </a:cxn>
                <a:cxn ang="0">
                  <a:pos x="38" y="2"/>
                </a:cxn>
                <a:cxn ang="0">
                  <a:pos x="28" y="3"/>
                </a:cxn>
                <a:cxn ang="0">
                  <a:pos x="19" y="3"/>
                </a:cxn>
                <a:cxn ang="0">
                  <a:pos x="9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6"/>
                </a:cxn>
              </a:cxnLst>
              <a:rect l="0" t="0" r="r" b="b"/>
              <a:pathLst>
                <a:path w="81" h="6">
                  <a:moveTo>
                    <a:pt x="0" y="6"/>
                  </a:moveTo>
                  <a:lnTo>
                    <a:pt x="8" y="6"/>
                  </a:lnTo>
                  <a:lnTo>
                    <a:pt x="17" y="4"/>
                  </a:lnTo>
                  <a:lnTo>
                    <a:pt x="26" y="4"/>
                  </a:lnTo>
                  <a:lnTo>
                    <a:pt x="36" y="3"/>
                  </a:lnTo>
                  <a:lnTo>
                    <a:pt x="46" y="2"/>
                  </a:lnTo>
                  <a:lnTo>
                    <a:pt x="57" y="2"/>
                  </a:lnTo>
                  <a:lnTo>
                    <a:pt x="69" y="0"/>
                  </a:lnTo>
                  <a:lnTo>
                    <a:pt x="81" y="0"/>
                  </a:lnTo>
                  <a:lnTo>
                    <a:pt x="70" y="0"/>
                  </a:lnTo>
                  <a:lnTo>
                    <a:pt x="60" y="2"/>
                  </a:lnTo>
                  <a:lnTo>
                    <a:pt x="49" y="2"/>
                  </a:lnTo>
                  <a:lnTo>
                    <a:pt x="38" y="2"/>
                  </a:lnTo>
                  <a:lnTo>
                    <a:pt x="28" y="3"/>
                  </a:lnTo>
                  <a:lnTo>
                    <a:pt x="19" y="3"/>
                  </a:lnTo>
                  <a:lnTo>
                    <a:pt x="9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65"/>
            <p:cNvSpPr>
              <a:spLocks/>
            </p:cNvSpPr>
            <p:nvPr/>
          </p:nvSpPr>
          <p:spPr bwMode="auto">
            <a:xfrm>
              <a:off x="1859782" y="4762772"/>
              <a:ext cx="506413" cy="60325"/>
            </a:xfrm>
            <a:custGeom>
              <a:avLst/>
              <a:gdLst/>
              <a:ahLst/>
              <a:cxnLst>
                <a:cxn ang="0">
                  <a:pos x="0" y="24"/>
                </a:cxn>
                <a:cxn ang="0">
                  <a:pos x="314" y="0"/>
                </a:cxn>
                <a:cxn ang="0">
                  <a:pos x="319" y="38"/>
                </a:cxn>
                <a:cxn ang="0">
                  <a:pos x="0" y="24"/>
                </a:cxn>
              </a:cxnLst>
              <a:rect l="0" t="0" r="r" b="b"/>
              <a:pathLst>
                <a:path w="319" h="38">
                  <a:moveTo>
                    <a:pt x="0" y="24"/>
                  </a:moveTo>
                  <a:lnTo>
                    <a:pt x="314" y="0"/>
                  </a:lnTo>
                  <a:lnTo>
                    <a:pt x="319" y="38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66"/>
            <p:cNvSpPr>
              <a:spLocks/>
            </p:cNvSpPr>
            <p:nvPr/>
          </p:nvSpPr>
          <p:spPr bwMode="auto">
            <a:xfrm>
              <a:off x="2147120" y="4680222"/>
              <a:ext cx="219075" cy="36512"/>
            </a:xfrm>
            <a:custGeom>
              <a:avLst/>
              <a:gdLst/>
              <a:ahLst/>
              <a:cxnLst>
                <a:cxn ang="0">
                  <a:pos x="0" y="14"/>
                </a:cxn>
                <a:cxn ang="0">
                  <a:pos x="138" y="0"/>
                </a:cxn>
                <a:cxn ang="0">
                  <a:pos x="138" y="23"/>
                </a:cxn>
                <a:cxn ang="0">
                  <a:pos x="0" y="14"/>
                </a:cxn>
              </a:cxnLst>
              <a:rect l="0" t="0" r="r" b="b"/>
              <a:pathLst>
                <a:path w="138" h="23">
                  <a:moveTo>
                    <a:pt x="0" y="14"/>
                  </a:moveTo>
                  <a:lnTo>
                    <a:pt x="138" y="0"/>
                  </a:lnTo>
                  <a:lnTo>
                    <a:pt x="138" y="23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67"/>
            <p:cNvSpPr>
              <a:spLocks/>
            </p:cNvSpPr>
            <p:nvPr/>
          </p:nvSpPr>
          <p:spPr bwMode="auto">
            <a:xfrm>
              <a:off x="2680520" y="4762772"/>
              <a:ext cx="503238" cy="60325"/>
            </a:xfrm>
            <a:custGeom>
              <a:avLst/>
              <a:gdLst/>
              <a:ahLst/>
              <a:cxnLst>
                <a:cxn ang="0">
                  <a:pos x="317" y="24"/>
                </a:cxn>
                <a:cxn ang="0">
                  <a:pos x="5" y="0"/>
                </a:cxn>
                <a:cxn ang="0">
                  <a:pos x="0" y="38"/>
                </a:cxn>
                <a:cxn ang="0">
                  <a:pos x="317" y="24"/>
                </a:cxn>
              </a:cxnLst>
              <a:rect l="0" t="0" r="r" b="b"/>
              <a:pathLst>
                <a:path w="317" h="38">
                  <a:moveTo>
                    <a:pt x="317" y="24"/>
                  </a:moveTo>
                  <a:lnTo>
                    <a:pt x="5" y="0"/>
                  </a:lnTo>
                  <a:lnTo>
                    <a:pt x="0" y="38"/>
                  </a:lnTo>
                  <a:lnTo>
                    <a:pt x="317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68"/>
            <p:cNvSpPr>
              <a:spLocks/>
            </p:cNvSpPr>
            <p:nvPr/>
          </p:nvSpPr>
          <p:spPr bwMode="auto">
            <a:xfrm>
              <a:off x="2680520" y="4680222"/>
              <a:ext cx="215900" cy="36512"/>
            </a:xfrm>
            <a:custGeom>
              <a:avLst/>
              <a:gdLst/>
              <a:ahLst/>
              <a:cxnLst>
                <a:cxn ang="0">
                  <a:pos x="136" y="14"/>
                </a:cxn>
                <a:cxn ang="0">
                  <a:pos x="5" y="0"/>
                </a:cxn>
                <a:cxn ang="0">
                  <a:pos x="0" y="23"/>
                </a:cxn>
                <a:cxn ang="0">
                  <a:pos x="136" y="14"/>
                </a:cxn>
              </a:cxnLst>
              <a:rect l="0" t="0" r="r" b="b"/>
              <a:pathLst>
                <a:path w="136" h="23">
                  <a:moveTo>
                    <a:pt x="136" y="14"/>
                  </a:moveTo>
                  <a:lnTo>
                    <a:pt x="5" y="0"/>
                  </a:lnTo>
                  <a:lnTo>
                    <a:pt x="0" y="23"/>
                  </a:lnTo>
                  <a:lnTo>
                    <a:pt x="136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69"/>
            <p:cNvSpPr>
              <a:spLocks/>
            </p:cNvSpPr>
            <p:nvPr/>
          </p:nvSpPr>
          <p:spPr bwMode="auto">
            <a:xfrm>
              <a:off x="3025007" y="2783160"/>
              <a:ext cx="428625" cy="112712"/>
            </a:xfrm>
            <a:custGeom>
              <a:avLst/>
              <a:gdLst/>
              <a:ahLst/>
              <a:cxnLst>
                <a:cxn ang="0">
                  <a:pos x="255" y="31"/>
                </a:cxn>
                <a:cxn ang="0">
                  <a:pos x="230" y="30"/>
                </a:cxn>
                <a:cxn ang="0">
                  <a:pos x="207" y="27"/>
                </a:cxn>
                <a:cxn ang="0">
                  <a:pos x="184" y="21"/>
                </a:cxn>
                <a:cxn ang="0">
                  <a:pos x="162" y="16"/>
                </a:cxn>
                <a:cxn ang="0">
                  <a:pos x="141" y="14"/>
                </a:cxn>
                <a:cxn ang="0">
                  <a:pos x="118" y="11"/>
                </a:cxn>
                <a:cxn ang="0">
                  <a:pos x="97" y="7"/>
                </a:cxn>
                <a:cxn ang="0">
                  <a:pos x="80" y="4"/>
                </a:cxn>
                <a:cxn ang="0">
                  <a:pos x="65" y="3"/>
                </a:cxn>
                <a:cxn ang="0">
                  <a:pos x="56" y="34"/>
                </a:cxn>
                <a:cxn ang="0">
                  <a:pos x="101" y="49"/>
                </a:cxn>
                <a:cxn ang="0">
                  <a:pos x="85" y="49"/>
                </a:cxn>
                <a:cxn ang="0">
                  <a:pos x="69" y="45"/>
                </a:cxn>
                <a:cxn ang="0">
                  <a:pos x="53" y="45"/>
                </a:cxn>
                <a:cxn ang="0">
                  <a:pos x="43" y="45"/>
                </a:cxn>
                <a:cxn ang="0">
                  <a:pos x="39" y="34"/>
                </a:cxn>
                <a:cxn ang="0">
                  <a:pos x="55" y="34"/>
                </a:cxn>
                <a:cxn ang="0">
                  <a:pos x="45" y="0"/>
                </a:cxn>
                <a:cxn ang="0">
                  <a:pos x="32" y="0"/>
                </a:cxn>
                <a:cxn ang="0">
                  <a:pos x="20" y="0"/>
                </a:cxn>
                <a:cxn ang="0">
                  <a:pos x="8" y="4"/>
                </a:cxn>
                <a:cxn ang="0">
                  <a:pos x="2" y="23"/>
                </a:cxn>
                <a:cxn ang="0">
                  <a:pos x="3" y="58"/>
                </a:cxn>
                <a:cxn ang="0">
                  <a:pos x="28" y="68"/>
                </a:cxn>
                <a:cxn ang="0">
                  <a:pos x="59" y="64"/>
                </a:cxn>
                <a:cxn ang="0">
                  <a:pos x="88" y="61"/>
                </a:cxn>
                <a:cxn ang="0">
                  <a:pos x="116" y="60"/>
                </a:cxn>
                <a:cxn ang="0">
                  <a:pos x="145" y="60"/>
                </a:cxn>
                <a:cxn ang="0">
                  <a:pos x="174" y="58"/>
                </a:cxn>
                <a:cxn ang="0">
                  <a:pos x="205" y="58"/>
                </a:cxn>
                <a:cxn ang="0">
                  <a:pos x="235" y="57"/>
                </a:cxn>
                <a:cxn ang="0">
                  <a:pos x="258" y="50"/>
                </a:cxn>
                <a:cxn ang="0">
                  <a:pos x="270" y="42"/>
                </a:cxn>
              </a:cxnLst>
              <a:rect l="0" t="0" r="r" b="b"/>
              <a:pathLst>
                <a:path w="270" h="71">
                  <a:moveTo>
                    <a:pt x="267" y="33"/>
                  </a:moveTo>
                  <a:lnTo>
                    <a:pt x="255" y="31"/>
                  </a:lnTo>
                  <a:lnTo>
                    <a:pt x="242" y="31"/>
                  </a:lnTo>
                  <a:lnTo>
                    <a:pt x="230" y="30"/>
                  </a:lnTo>
                  <a:lnTo>
                    <a:pt x="218" y="29"/>
                  </a:lnTo>
                  <a:lnTo>
                    <a:pt x="207" y="27"/>
                  </a:lnTo>
                  <a:lnTo>
                    <a:pt x="195" y="25"/>
                  </a:lnTo>
                  <a:lnTo>
                    <a:pt x="184" y="21"/>
                  </a:lnTo>
                  <a:lnTo>
                    <a:pt x="173" y="16"/>
                  </a:lnTo>
                  <a:lnTo>
                    <a:pt x="162" y="16"/>
                  </a:lnTo>
                  <a:lnTo>
                    <a:pt x="152" y="15"/>
                  </a:lnTo>
                  <a:lnTo>
                    <a:pt x="141" y="14"/>
                  </a:lnTo>
                  <a:lnTo>
                    <a:pt x="130" y="12"/>
                  </a:lnTo>
                  <a:lnTo>
                    <a:pt x="118" y="11"/>
                  </a:lnTo>
                  <a:lnTo>
                    <a:pt x="108" y="8"/>
                  </a:lnTo>
                  <a:lnTo>
                    <a:pt x="97" y="7"/>
                  </a:lnTo>
                  <a:lnTo>
                    <a:pt x="87" y="4"/>
                  </a:lnTo>
                  <a:lnTo>
                    <a:pt x="80" y="4"/>
                  </a:lnTo>
                  <a:lnTo>
                    <a:pt x="73" y="4"/>
                  </a:lnTo>
                  <a:lnTo>
                    <a:pt x="65" y="3"/>
                  </a:lnTo>
                  <a:lnTo>
                    <a:pt x="59" y="2"/>
                  </a:lnTo>
                  <a:lnTo>
                    <a:pt x="56" y="34"/>
                  </a:lnTo>
                  <a:lnTo>
                    <a:pt x="109" y="45"/>
                  </a:lnTo>
                  <a:lnTo>
                    <a:pt x="101" y="49"/>
                  </a:lnTo>
                  <a:lnTo>
                    <a:pt x="93" y="50"/>
                  </a:lnTo>
                  <a:lnTo>
                    <a:pt x="85" y="49"/>
                  </a:lnTo>
                  <a:lnTo>
                    <a:pt x="77" y="48"/>
                  </a:lnTo>
                  <a:lnTo>
                    <a:pt x="69" y="45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5" y="48"/>
                  </a:lnTo>
                  <a:lnTo>
                    <a:pt x="43" y="45"/>
                  </a:lnTo>
                  <a:lnTo>
                    <a:pt x="40" y="40"/>
                  </a:lnTo>
                  <a:lnTo>
                    <a:pt x="39" y="34"/>
                  </a:lnTo>
                  <a:lnTo>
                    <a:pt x="41" y="31"/>
                  </a:lnTo>
                  <a:lnTo>
                    <a:pt x="55" y="34"/>
                  </a:lnTo>
                  <a:lnTo>
                    <a:pt x="52" y="2"/>
                  </a:lnTo>
                  <a:lnTo>
                    <a:pt x="45" y="0"/>
                  </a:lnTo>
                  <a:lnTo>
                    <a:pt x="39" y="0"/>
                  </a:lnTo>
                  <a:lnTo>
                    <a:pt x="32" y="0"/>
                  </a:lnTo>
                  <a:lnTo>
                    <a:pt x="26" y="0"/>
                  </a:lnTo>
                  <a:lnTo>
                    <a:pt x="20" y="0"/>
                  </a:lnTo>
                  <a:lnTo>
                    <a:pt x="14" y="3"/>
                  </a:lnTo>
                  <a:lnTo>
                    <a:pt x="8" y="4"/>
                  </a:lnTo>
                  <a:lnTo>
                    <a:pt x="3" y="8"/>
                  </a:lnTo>
                  <a:lnTo>
                    <a:pt x="2" y="23"/>
                  </a:lnTo>
                  <a:lnTo>
                    <a:pt x="0" y="41"/>
                  </a:lnTo>
                  <a:lnTo>
                    <a:pt x="3" y="58"/>
                  </a:lnTo>
                  <a:lnTo>
                    <a:pt x="14" y="71"/>
                  </a:lnTo>
                  <a:lnTo>
                    <a:pt x="28" y="68"/>
                  </a:lnTo>
                  <a:lnTo>
                    <a:pt x="44" y="67"/>
                  </a:lnTo>
                  <a:lnTo>
                    <a:pt x="59" y="64"/>
                  </a:lnTo>
                  <a:lnTo>
                    <a:pt x="73" y="63"/>
                  </a:lnTo>
                  <a:lnTo>
                    <a:pt x="88" y="61"/>
                  </a:lnTo>
                  <a:lnTo>
                    <a:pt x="103" y="61"/>
                  </a:lnTo>
                  <a:lnTo>
                    <a:pt x="116" y="60"/>
                  </a:lnTo>
                  <a:lnTo>
                    <a:pt x="130" y="60"/>
                  </a:lnTo>
                  <a:lnTo>
                    <a:pt x="145" y="60"/>
                  </a:lnTo>
                  <a:lnTo>
                    <a:pt x="160" y="58"/>
                  </a:lnTo>
                  <a:lnTo>
                    <a:pt x="174" y="58"/>
                  </a:lnTo>
                  <a:lnTo>
                    <a:pt x="190" y="58"/>
                  </a:lnTo>
                  <a:lnTo>
                    <a:pt x="205" y="58"/>
                  </a:lnTo>
                  <a:lnTo>
                    <a:pt x="219" y="57"/>
                  </a:lnTo>
                  <a:lnTo>
                    <a:pt x="235" y="57"/>
                  </a:lnTo>
                  <a:lnTo>
                    <a:pt x="251" y="56"/>
                  </a:lnTo>
                  <a:lnTo>
                    <a:pt x="258" y="50"/>
                  </a:lnTo>
                  <a:lnTo>
                    <a:pt x="266" y="46"/>
                  </a:lnTo>
                  <a:lnTo>
                    <a:pt x="270" y="42"/>
                  </a:lnTo>
                  <a:lnTo>
                    <a:pt x="267" y="3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70"/>
            <p:cNvSpPr>
              <a:spLocks/>
            </p:cNvSpPr>
            <p:nvPr/>
          </p:nvSpPr>
          <p:spPr bwMode="auto">
            <a:xfrm>
              <a:off x="3107557" y="2786335"/>
              <a:ext cx="11113" cy="50800"/>
            </a:xfrm>
            <a:custGeom>
              <a:avLst/>
              <a:gdLst/>
              <a:ahLst/>
              <a:cxnLst>
                <a:cxn ang="0">
                  <a:pos x="4" y="32"/>
                </a:cxn>
                <a:cxn ang="0">
                  <a:pos x="7" y="0"/>
                </a:cxn>
                <a:cxn ang="0">
                  <a:pos x="5" y="0"/>
                </a:cxn>
                <a:cxn ang="0">
                  <a:pos x="4" y="0"/>
                </a:cxn>
                <a:cxn ang="0">
                  <a:pos x="1" y="0"/>
                </a:cxn>
                <a:cxn ang="0">
                  <a:pos x="0" y="0"/>
                </a:cxn>
                <a:cxn ang="0">
                  <a:pos x="3" y="32"/>
                </a:cxn>
                <a:cxn ang="0">
                  <a:pos x="4" y="32"/>
                </a:cxn>
              </a:cxnLst>
              <a:rect l="0" t="0" r="r" b="b"/>
              <a:pathLst>
                <a:path w="7" h="32">
                  <a:moveTo>
                    <a:pt x="4" y="32"/>
                  </a:move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32"/>
                  </a:lnTo>
                  <a:lnTo>
                    <a:pt x="4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75" name="Vývojový diagram: vyjmutí 74"/>
          <p:cNvSpPr/>
          <p:nvPr/>
        </p:nvSpPr>
        <p:spPr>
          <a:xfrm>
            <a:off x="755576" y="3717032"/>
            <a:ext cx="360040" cy="57606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Popisek se šipkou nahoru 75"/>
          <p:cNvSpPr/>
          <p:nvPr/>
        </p:nvSpPr>
        <p:spPr>
          <a:xfrm>
            <a:off x="1187624" y="3789040"/>
            <a:ext cx="432048" cy="504056"/>
          </a:xfrm>
          <a:prstGeom prst="upArrowCallou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dirty="0" smtClean="0">
                <a:solidFill>
                  <a:schemeClr val="tx1"/>
                </a:solidFill>
              </a:rPr>
              <a:t>10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78" name="Popisek se šipkou nahoru 77"/>
          <p:cNvSpPr/>
          <p:nvPr/>
        </p:nvSpPr>
        <p:spPr>
          <a:xfrm>
            <a:off x="3923928" y="3429000"/>
            <a:ext cx="432048" cy="792088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6497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30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82" name="Popisek se šipkou nahoru 81"/>
          <p:cNvSpPr/>
          <p:nvPr/>
        </p:nvSpPr>
        <p:spPr>
          <a:xfrm>
            <a:off x="3419872" y="3717032"/>
            <a:ext cx="432048" cy="504056"/>
          </a:xfrm>
          <a:prstGeom prst="upArrowCallou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10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600200"/>
            <a:ext cx="3754760" cy="4525963"/>
          </a:xfr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Zapiš rovnici: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b="1" i="1" dirty="0" smtClean="0"/>
              <a:t>10 + x + </a:t>
            </a:r>
            <a:r>
              <a:rPr lang="cs-CZ" sz="2400" b="1" i="1" dirty="0" smtClean="0">
                <a:solidFill>
                  <a:srgbClr val="FF0000"/>
                </a:solidFill>
              </a:rPr>
              <a:t>20 </a:t>
            </a:r>
            <a:r>
              <a:rPr lang="cs-CZ" sz="2400" b="1" i="1" dirty="0" smtClean="0"/>
              <a:t>= 10 + 30 + </a:t>
            </a:r>
            <a:r>
              <a:rPr lang="cs-CZ" sz="2400" b="1" i="1" dirty="0" smtClean="0">
                <a:solidFill>
                  <a:srgbClr val="FF0000"/>
                </a:solidFill>
              </a:rPr>
              <a:t>20</a:t>
            </a:r>
          </a:p>
          <a:p>
            <a:pPr>
              <a:buNone/>
            </a:pPr>
            <a:r>
              <a:rPr lang="cs-CZ" sz="2400" b="1" i="1" dirty="0" smtClean="0"/>
              <a:t>                  x = 30</a:t>
            </a:r>
          </a:p>
          <a:p>
            <a:pPr>
              <a:buNone/>
            </a:pPr>
            <a:endParaRPr lang="cs-CZ" sz="2400" b="1" i="1" dirty="0" smtClean="0"/>
          </a:p>
          <a:p>
            <a:pPr>
              <a:buNone/>
            </a:pPr>
            <a:r>
              <a:rPr lang="cs-CZ" sz="2400" i="1" dirty="0" smtClean="0"/>
              <a:t>     Řešením rovnice je opět číslo 30.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     Přidáme – li na obě misky závaží rovnováha se neporuší.</a:t>
            </a:r>
            <a:endParaRPr lang="cs-CZ" i="1" dirty="0"/>
          </a:p>
        </p:txBody>
      </p:sp>
      <p:grpSp>
        <p:nvGrpSpPr>
          <p:cNvPr id="82" name="Zástupný symbol pro obsah 81"/>
          <p:cNvGrpSpPr>
            <a:grpSpLocks noGrp="1"/>
          </p:cNvGrpSpPr>
          <p:nvPr/>
        </p:nvGrpSpPr>
        <p:grpSpPr>
          <a:xfrm>
            <a:off x="467544" y="980728"/>
            <a:ext cx="4038600" cy="5145088"/>
            <a:chOff x="467544" y="980728"/>
            <a:chExt cx="4038600" cy="5145088"/>
          </a:xfrm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1658327" y="5358584"/>
              <a:ext cx="1524538" cy="434966"/>
            </a:xfrm>
            <a:custGeom>
              <a:avLst/>
              <a:gdLst/>
              <a:ahLst/>
              <a:cxnLst>
                <a:cxn ang="0">
                  <a:pos x="465" y="61"/>
                </a:cxn>
                <a:cxn ang="0">
                  <a:pos x="28" y="71"/>
                </a:cxn>
                <a:cxn ang="0">
                  <a:pos x="0" y="84"/>
                </a:cxn>
                <a:cxn ang="0">
                  <a:pos x="108" y="143"/>
                </a:cxn>
                <a:cxn ang="0">
                  <a:pos x="587" y="216"/>
                </a:cxn>
                <a:cxn ang="0">
                  <a:pos x="909" y="101"/>
                </a:cxn>
                <a:cxn ang="0">
                  <a:pos x="879" y="61"/>
                </a:cxn>
                <a:cxn ang="0">
                  <a:pos x="710" y="26"/>
                </a:cxn>
                <a:cxn ang="0">
                  <a:pos x="581" y="0"/>
                </a:cxn>
                <a:cxn ang="0">
                  <a:pos x="540" y="0"/>
                </a:cxn>
                <a:cxn ang="0">
                  <a:pos x="396" y="26"/>
                </a:cxn>
                <a:cxn ang="0">
                  <a:pos x="465" y="61"/>
                </a:cxn>
              </a:cxnLst>
              <a:rect l="0" t="0" r="r" b="b"/>
              <a:pathLst>
                <a:path w="909" h="216">
                  <a:moveTo>
                    <a:pt x="465" y="61"/>
                  </a:moveTo>
                  <a:lnTo>
                    <a:pt x="28" y="71"/>
                  </a:lnTo>
                  <a:lnTo>
                    <a:pt x="0" y="84"/>
                  </a:lnTo>
                  <a:lnTo>
                    <a:pt x="108" y="143"/>
                  </a:lnTo>
                  <a:lnTo>
                    <a:pt x="587" y="216"/>
                  </a:lnTo>
                  <a:lnTo>
                    <a:pt x="909" y="101"/>
                  </a:lnTo>
                  <a:lnTo>
                    <a:pt x="879" y="61"/>
                  </a:lnTo>
                  <a:lnTo>
                    <a:pt x="710" y="26"/>
                  </a:lnTo>
                  <a:lnTo>
                    <a:pt x="581" y="0"/>
                  </a:lnTo>
                  <a:lnTo>
                    <a:pt x="540" y="0"/>
                  </a:lnTo>
                  <a:lnTo>
                    <a:pt x="396" y="26"/>
                  </a:lnTo>
                  <a:lnTo>
                    <a:pt x="465" y="6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6"/>
            <p:cNvSpPr>
              <a:spLocks/>
            </p:cNvSpPr>
            <p:nvPr/>
          </p:nvSpPr>
          <p:spPr bwMode="auto">
            <a:xfrm>
              <a:off x="1099833" y="1888922"/>
              <a:ext cx="2829368" cy="2436617"/>
            </a:xfrm>
            <a:custGeom>
              <a:avLst/>
              <a:gdLst/>
              <a:ahLst/>
              <a:cxnLst>
                <a:cxn ang="0">
                  <a:pos x="0" y="33"/>
                </a:cxn>
                <a:cxn ang="0">
                  <a:pos x="161" y="23"/>
                </a:cxn>
                <a:cxn ang="0">
                  <a:pos x="184" y="31"/>
                </a:cxn>
                <a:cxn ang="0">
                  <a:pos x="345" y="46"/>
                </a:cxn>
                <a:cxn ang="0">
                  <a:pos x="431" y="51"/>
                </a:cxn>
                <a:cxn ang="0">
                  <a:pos x="438" y="4"/>
                </a:cxn>
                <a:cxn ang="0">
                  <a:pos x="496" y="0"/>
                </a:cxn>
                <a:cxn ang="0">
                  <a:pos x="510" y="54"/>
                </a:cxn>
                <a:cxn ang="0">
                  <a:pos x="755" y="76"/>
                </a:cxn>
                <a:cxn ang="0">
                  <a:pos x="917" y="65"/>
                </a:cxn>
                <a:cxn ang="0">
                  <a:pos x="1120" y="51"/>
                </a:cxn>
                <a:cxn ang="0">
                  <a:pos x="1119" y="22"/>
                </a:cxn>
                <a:cxn ang="0">
                  <a:pos x="1117" y="4"/>
                </a:cxn>
                <a:cxn ang="0">
                  <a:pos x="1173" y="4"/>
                </a:cxn>
                <a:cxn ang="0">
                  <a:pos x="1171" y="49"/>
                </a:cxn>
                <a:cxn ang="0">
                  <a:pos x="1278" y="43"/>
                </a:cxn>
                <a:cxn ang="0">
                  <a:pos x="1375" y="34"/>
                </a:cxn>
                <a:cxn ang="0">
                  <a:pos x="1425" y="24"/>
                </a:cxn>
                <a:cxn ang="0">
                  <a:pos x="1687" y="37"/>
                </a:cxn>
                <a:cxn ang="0">
                  <a:pos x="1684" y="61"/>
                </a:cxn>
                <a:cxn ang="0">
                  <a:pos x="844" y="137"/>
                </a:cxn>
                <a:cxn ang="0">
                  <a:pos x="875" y="1153"/>
                </a:cxn>
                <a:cxn ang="0">
                  <a:pos x="865" y="1171"/>
                </a:cxn>
                <a:cxn ang="0">
                  <a:pos x="857" y="1204"/>
                </a:cxn>
                <a:cxn ang="0">
                  <a:pos x="808" y="1210"/>
                </a:cxn>
                <a:cxn ang="0">
                  <a:pos x="795" y="1166"/>
                </a:cxn>
                <a:cxn ang="0">
                  <a:pos x="799" y="1120"/>
                </a:cxn>
                <a:cxn ang="0">
                  <a:pos x="788" y="202"/>
                </a:cxn>
                <a:cxn ang="0">
                  <a:pos x="762" y="190"/>
                </a:cxn>
                <a:cxn ang="0">
                  <a:pos x="729" y="135"/>
                </a:cxn>
                <a:cxn ang="0">
                  <a:pos x="697" y="127"/>
                </a:cxn>
                <a:cxn ang="0">
                  <a:pos x="7" y="66"/>
                </a:cxn>
                <a:cxn ang="0">
                  <a:pos x="0" y="33"/>
                </a:cxn>
              </a:cxnLst>
              <a:rect l="0" t="0" r="r" b="b"/>
              <a:pathLst>
                <a:path w="1687" h="1210">
                  <a:moveTo>
                    <a:pt x="0" y="33"/>
                  </a:moveTo>
                  <a:lnTo>
                    <a:pt x="161" y="23"/>
                  </a:lnTo>
                  <a:lnTo>
                    <a:pt x="184" y="31"/>
                  </a:lnTo>
                  <a:lnTo>
                    <a:pt x="345" y="46"/>
                  </a:lnTo>
                  <a:lnTo>
                    <a:pt x="431" y="51"/>
                  </a:lnTo>
                  <a:lnTo>
                    <a:pt x="438" y="4"/>
                  </a:lnTo>
                  <a:lnTo>
                    <a:pt x="496" y="0"/>
                  </a:lnTo>
                  <a:lnTo>
                    <a:pt x="510" y="54"/>
                  </a:lnTo>
                  <a:lnTo>
                    <a:pt x="755" y="76"/>
                  </a:lnTo>
                  <a:lnTo>
                    <a:pt x="917" y="65"/>
                  </a:lnTo>
                  <a:lnTo>
                    <a:pt x="1120" y="51"/>
                  </a:lnTo>
                  <a:lnTo>
                    <a:pt x="1119" y="22"/>
                  </a:lnTo>
                  <a:lnTo>
                    <a:pt x="1117" y="4"/>
                  </a:lnTo>
                  <a:lnTo>
                    <a:pt x="1173" y="4"/>
                  </a:lnTo>
                  <a:lnTo>
                    <a:pt x="1171" y="49"/>
                  </a:lnTo>
                  <a:lnTo>
                    <a:pt x="1278" y="43"/>
                  </a:lnTo>
                  <a:lnTo>
                    <a:pt x="1375" y="34"/>
                  </a:lnTo>
                  <a:lnTo>
                    <a:pt x="1425" y="24"/>
                  </a:lnTo>
                  <a:lnTo>
                    <a:pt x="1687" y="37"/>
                  </a:lnTo>
                  <a:lnTo>
                    <a:pt x="1684" y="61"/>
                  </a:lnTo>
                  <a:lnTo>
                    <a:pt x="844" y="137"/>
                  </a:lnTo>
                  <a:lnTo>
                    <a:pt x="875" y="1153"/>
                  </a:lnTo>
                  <a:lnTo>
                    <a:pt x="865" y="1171"/>
                  </a:lnTo>
                  <a:lnTo>
                    <a:pt x="857" y="1204"/>
                  </a:lnTo>
                  <a:lnTo>
                    <a:pt x="808" y="1210"/>
                  </a:lnTo>
                  <a:lnTo>
                    <a:pt x="795" y="1166"/>
                  </a:lnTo>
                  <a:lnTo>
                    <a:pt x="799" y="1120"/>
                  </a:lnTo>
                  <a:lnTo>
                    <a:pt x="788" y="202"/>
                  </a:lnTo>
                  <a:lnTo>
                    <a:pt x="762" y="190"/>
                  </a:lnTo>
                  <a:lnTo>
                    <a:pt x="729" y="135"/>
                  </a:lnTo>
                  <a:lnTo>
                    <a:pt x="697" y="127"/>
                  </a:lnTo>
                  <a:lnTo>
                    <a:pt x="7" y="66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7"/>
            <p:cNvSpPr>
              <a:spLocks/>
            </p:cNvSpPr>
            <p:nvPr/>
          </p:nvSpPr>
          <p:spPr bwMode="auto">
            <a:xfrm>
              <a:off x="1072999" y="986769"/>
              <a:ext cx="2951801" cy="1292817"/>
            </a:xfrm>
            <a:custGeom>
              <a:avLst/>
              <a:gdLst/>
              <a:ahLst/>
              <a:cxnLst>
                <a:cxn ang="0">
                  <a:pos x="170" y="449"/>
                </a:cxn>
                <a:cxn ang="0">
                  <a:pos x="795" y="342"/>
                </a:cxn>
                <a:cxn ang="0">
                  <a:pos x="780" y="288"/>
                </a:cxn>
                <a:cxn ang="0">
                  <a:pos x="775" y="281"/>
                </a:cxn>
                <a:cxn ang="0">
                  <a:pos x="768" y="265"/>
                </a:cxn>
                <a:cxn ang="0">
                  <a:pos x="770" y="241"/>
                </a:cxn>
                <a:cxn ang="0">
                  <a:pos x="790" y="214"/>
                </a:cxn>
                <a:cxn ang="0">
                  <a:pos x="787" y="203"/>
                </a:cxn>
                <a:cxn ang="0">
                  <a:pos x="780" y="181"/>
                </a:cxn>
                <a:cxn ang="0">
                  <a:pos x="766" y="169"/>
                </a:cxn>
                <a:cxn ang="0">
                  <a:pos x="753" y="157"/>
                </a:cxn>
                <a:cxn ang="0">
                  <a:pos x="757" y="147"/>
                </a:cxn>
                <a:cxn ang="0">
                  <a:pos x="780" y="131"/>
                </a:cxn>
                <a:cxn ang="0">
                  <a:pos x="798" y="119"/>
                </a:cxn>
                <a:cxn ang="0">
                  <a:pos x="794" y="113"/>
                </a:cxn>
                <a:cxn ang="0">
                  <a:pos x="794" y="21"/>
                </a:cxn>
                <a:cxn ang="0">
                  <a:pos x="808" y="0"/>
                </a:cxn>
                <a:cxn ang="0">
                  <a:pos x="839" y="103"/>
                </a:cxn>
                <a:cxn ang="0">
                  <a:pos x="856" y="205"/>
                </a:cxn>
                <a:cxn ang="0">
                  <a:pos x="863" y="340"/>
                </a:cxn>
                <a:cxn ang="0">
                  <a:pos x="1691" y="472"/>
                </a:cxn>
                <a:cxn ang="0">
                  <a:pos x="1711" y="440"/>
                </a:cxn>
                <a:cxn ang="0">
                  <a:pos x="1711" y="428"/>
                </a:cxn>
                <a:cxn ang="0">
                  <a:pos x="1716" y="407"/>
                </a:cxn>
                <a:cxn ang="0">
                  <a:pos x="1720" y="391"/>
                </a:cxn>
                <a:cxn ang="0">
                  <a:pos x="1719" y="383"/>
                </a:cxn>
                <a:cxn ang="0">
                  <a:pos x="1724" y="383"/>
                </a:cxn>
                <a:cxn ang="0">
                  <a:pos x="1739" y="384"/>
                </a:cxn>
                <a:cxn ang="0">
                  <a:pos x="1755" y="399"/>
                </a:cxn>
                <a:cxn ang="0">
                  <a:pos x="1760" y="411"/>
                </a:cxn>
                <a:cxn ang="0">
                  <a:pos x="1757" y="502"/>
                </a:cxn>
                <a:cxn ang="0">
                  <a:pos x="1743" y="541"/>
                </a:cxn>
                <a:cxn ang="0">
                  <a:pos x="1728" y="546"/>
                </a:cxn>
                <a:cxn ang="0">
                  <a:pos x="1707" y="520"/>
                </a:cxn>
                <a:cxn ang="0">
                  <a:pos x="1700" y="499"/>
                </a:cxn>
                <a:cxn ang="0">
                  <a:pos x="1204" y="457"/>
                </a:cxn>
                <a:cxn ang="0">
                  <a:pos x="877" y="425"/>
                </a:cxn>
                <a:cxn ang="0">
                  <a:pos x="867" y="612"/>
                </a:cxn>
                <a:cxn ang="0">
                  <a:pos x="853" y="620"/>
                </a:cxn>
                <a:cxn ang="0">
                  <a:pos x="834" y="631"/>
                </a:cxn>
                <a:cxn ang="0">
                  <a:pos x="816" y="640"/>
                </a:cxn>
                <a:cxn ang="0">
                  <a:pos x="799" y="640"/>
                </a:cxn>
                <a:cxn ang="0">
                  <a:pos x="779" y="634"/>
                </a:cxn>
                <a:cxn ang="0">
                  <a:pos x="770" y="620"/>
                </a:cxn>
                <a:cxn ang="0">
                  <a:pos x="749" y="567"/>
                </a:cxn>
                <a:cxn ang="0">
                  <a:pos x="743" y="528"/>
                </a:cxn>
                <a:cxn ang="0">
                  <a:pos x="735" y="445"/>
                </a:cxn>
                <a:cxn ang="0">
                  <a:pos x="524" y="456"/>
                </a:cxn>
                <a:cxn ang="0">
                  <a:pos x="0" y="493"/>
                </a:cxn>
                <a:cxn ang="0">
                  <a:pos x="1" y="482"/>
                </a:cxn>
                <a:cxn ang="0">
                  <a:pos x="19" y="459"/>
                </a:cxn>
              </a:cxnLst>
              <a:rect l="0" t="0" r="r" b="b"/>
              <a:pathLst>
                <a:path w="1760" h="642">
                  <a:moveTo>
                    <a:pt x="19" y="459"/>
                  </a:moveTo>
                  <a:lnTo>
                    <a:pt x="170" y="449"/>
                  </a:lnTo>
                  <a:lnTo>
                    <a:pt x="786" y="357"/>
                  </a:lnTo>
                  <a:lnTo>
                    <a:pt x="795" y="342"/>
                  </a:lnTo>
                  <a:lnTo>
                    <a:pt x="798" y="296"/>
                  </a:lnTo>
                  <a:lnTo>
                    <a:pt x="780" y="288"/>
                  </a:lnTo>
                  <a:lnTo>
                    <a:pt x="779" y="287"/>
                  </a:lnTo>
                  <a:lnTo>
                    <a:pt x="775" y="281"/>
                  </a:lnTo>
                  <a:lnTo>
                    <a:pt x="771" y="275"/>
                  </a:lnTo>
                  <a:lnTo>
                    <a:pt x="768" y="265"/>
                  </a:lnTo>
                  <a:lnTo>
                    <a:pt x="767" y="254"/>
                  </a:lnTo>
                  <a:lnTo>
                    <a:pt x="770" y="241"/>
                  </a:lnTo>
                  <a:lnTo>
                    <a:pt x="776" y="227"/>
                  </a:lnTo>
                  <a:lnTo>
                    <a:pt x="790" y="214"/>
                  </a:lnTo>
                  <a:lnTo>
                    <a:pt x="790" y="211"/>
                  </a:lnTo>
                  <a:lnTo>
                    <a:pt x="787" y="203"/>
                  </a:lnTo>
                  <a:lnTo>
                    <a:pt x="784" y="192"/>
                  </a:lnTo>
                  <a:lnTo>
                    <a:pt x="780" y="181"/>
                  </a:lnTo>
                  <a:lnTo>
                    <a:pt x="774" y="173"/>
                  </a:lnTo>
                  <a:lnTo>
                    <a:pt x="766" y="169"/>
                  </a:lnTo>
                  <a:lnTo>
                    <a:pt x="758" y="165"/>
                  </a:lnTo>
                  <a:lnTo>
                    <a:pt x="753" y="157"/>
                  </a:lnTo>
                  <a:lnTo>
                    <a:pt x="753" y="154"/>
                  </a:lnTo>
                  <a:lnTo>
                    <a:pt x="757" y="147"/>
                  </a:lnTo>
                  <a:lnTo>
                    <a:pt x="764" y="138"/>
                  </a:lnTo>
                  <a:lnTo>
                    <a:pt x="780" y="131"/>
                  </a:lnTo>
                  <a:lnTo>
                    <a:pt x="794" y="124"/>
                  </a:lnTo>
                  <a:lnTo>
                    <a:pt x="798" y="119"/>
                  </a:lnTo>
                  <a:lnTo>
                    <a:pt x="795" y="115"/>
                  </a:lnTo>
                  <a:lnTo>
                    <a:pt x="794" y="113"/>
                  </a:lnTo>
                  <a:lnTo>
                    <a:pt x="794" y="28"/>
                  </a:lnTo>
                  <a:lnTo>
                    <a:pt x="794" y="21"/>
                  </a:lnTo>
                  <a:lnTo>
                    <a:pt x="798" y="9"/>
                  </a:lnTo>
                  <a:lnTo>
                    <a:pt x="808" y="0"/>
                  </a:lnTo>
                  <a:lnTo>
                    <a:pt x="830" y="2"/>
                  </a:lnTo>
                  <a:lnTo>
                    <a:pt x="839" y="103"/>
                  </a:lnTo>
                  <a:lnTo>
                    <a:pt x="881" y="158"/>
                  </a:lnTo>
                  <a:lnTo>
                    <a:pt x="856" y="205"/>
                  </a:lnTo>
                  <a:lnTo>
                    <a:pt x="868" y="294"/>
                  </a:lnTo>
                  <a:lnTo>
                    <a:pt x="863" y="340"/>
                  </a:lnTo>
                  <a:lnTo>
                    <a:pt x="896" y="368"/>
                  </a:lnTo>
                  <a:lnTo>
                    <a:pt x="1691" y="472"/>
                  </a:lnTo>
                  <a:lnTo>
                    <a:pt x="1706" y="470"/>
                  </a:lnTo>
                  <a:lnTo>
                    <a:pt x="1711" y="440"/>
                  </a:lnTo>
                  <a:lnTo>
                    <a:pt x="1711" y="437"/>
                  </a:lnTo>
                  <a:lnTo>
                    <a:pt x="1711" y="428"/>
                  </a:lnTo>
                  <a:lnTo>
                    <a:pt x="1712" y="418"/>
                  </a:lnTo>
                  <a:lnTo>
                    <a:pt x="1716" y="407"/>
                  </a:lnTo>
                  <a:lnTo>
                    <a:pt x="1719" y="399"/>
                  </a:lnTo>
                  <a:lnTo>
                    <a:pt x="1720" y="391"/>
                  </a:lnTo>
                  <a:lnTo>
                    <a:pt x="1719" y="386"/>
                  </a:lnTo>
                  <a:lnTo>
                    <a:pt x="1719" y="383"/>
                  </a:lnTo>
                  <a:lnTo>
                    <a:pt x="1720" y="383"/>
                  </a:lnTo>
                  <a:lnTo>
                    <a:pt x="1724" y="383"/>
                  </a:lnTo>
                  <a:lnTo>
                    <a:pt x="1729" y="383"/>
                  </a:lnTo>
                  <a:lnTo>
                    <a:pt x="1739" y="384"/>
                  </a:lnTo>
                  <a:lnTo>
                    <a:pt x="1748" y="390"/>
                  </a:lnTo>
                  <a:lnTo>
                    <a:pt x="1755" y="399"/>
                  </a:lnTo>
                  <a:lnTo>
                    <a:pt x="1759" y="407"/>
                  </a:lnTo>
                  <a:lnTo>
                    <a:pt x="1760" y="411"/>
                  </a:lnTo>
                  <a:lnTo>
                    <a:pt x="1760" y="493"/>
                  </a:lnTo>
                  <a:lnTo>
                    <a:pt x="1757" y="502"/>
                  </a:lnTo>
                  <a:lnTo>
                    <a:pt x="1751" y="521"/>
                  </a:lnTo>
                  <a:lnTo>
                    <a:pt x="1743" y="541"/>
                  </a:lnTo>
                  <a:lnTo>
                    <a:pt x="1736" y="551"/>
                  </a:lnTo>
                  <a:lnTo>
                    <a:pt x="1728" y="546"/>
                  </a:lnTo>
                  <a:lnTo>
                    <a:pt x="1718" y="532"/>
                  </a:lnTo>
                  <a:lnTo>
                    <a:pt x="1707" y="520"/>
                  </a:lnTo>
                  <a:lnTo>
                    <a:pt x="1703" y="514"/>
                  </a:lnTo>
                  <a:lnTo>
                    <a:pt x="1700" y="499"/>
                  </a:lnTo>
                  <a:lnTo>
                    <a:pt x="1412" y="479"/>
                  </a:lnTo>
                  <a:lnTo>
                    <a:pt x="1204" y="457"/>
                  </a:lnTo>
                  <a:lnTo>
                    <a:pt x="1098" y="459"/>
                  </a:lnTo>
                  <a:lnTo>
                    <a:pt x="877" y="425"/>
                  </a:lnTo>
                  <a:lnTo>
                    <a:pt x="868" y="611"/>
                  </a:lnTo>
                  <a:lnTo>
                    <a:pt x="867" y="612"/>
                  </a:lnTo>
                  <a:lnTo>
                    <a:pt x="861" y="615"/>
                  </a:lnTo>
                  <a:lnTo>
                    <a:pt x="853" y="620"/>
                  </a:lnTo>
                  <a:lnTo>
                    <a:pt x="844" y="625"/>
                  </a:lnTo>
                  <a:lnTo>
                    <a:pt x="834" y="631"/>
                  </a:lnTo>
                  <a:lnTo>
                    <a:pt x="824" y="636"/>
                  </a:lnTo>
                  <a:lnTo>
                    <a:pt x="816" y="640"/>
                  </a:lnTo>
                  <a:lnTo>
                    <a:pt x="810" y="642"/>
                  </a:lnTo>
                  <a:lnTo>
                    <a:pt x="799" y="640"/>
                  </a:lnTo>
                  <a:lnTo>
                    <a:pt x="787" y="638"/>
                  </a:lnTo>
                  <a:lnTo>
                    <a:pt x="779" y="634"/>
                  </a:lnTo>
                  <a:lnTo>
                    <a:pt x="775" y="632"/>
                  </a:lnTo>
                  <a:lnTo>
                    <a:pt x="770" y="620"/>
                  </a:lnTo>
                  <a:lnTo>
                    <a:pt x="759" y="594"/>
                  </a:lnTo>
                  <a:lnTo>
                    <a:pt x="749" y="567"/>
                  </a:lnTo>
                  <a:lnTo>
                    <a:pt x="745" y="551"/>
                  </a:lnTo>
                  <a:lnTo>
                    <a:pt x="743" y="528"/>
                  </a:lnTo>
                  <a:lnTo>
                    <a:pt x="739" y="486"/>
                  </a:lnTo>
                  <a:lnTo>
                    <a:pt x="735" y="445"/>
                  </a:lnTo>
                  <a:lnTo>
                    <a:pt x="734" y="426"/>
                  </a:lnTo>
                  <a:lnTo>
                    <a:pt x="524" y="456"/>
                  </a:lnTo>
                  <a:lnTo>
                    <a:pt x="445" y="459"/>
                  </a:lnTo>
                  <a:lnTo>
                    <a:pt x="0" y="493"/>
                  </a:lnTo>
                  <a:lnTo>
                    <a:pt x="0" y="490"/>
                  </a:lnTo>
                  <a:lnTo>
                    <a:pt x="1" y="482"/>
                  </a:lnTo>
                  <a:lnTo>
                    <a:pt x="7" y="471"/>
                  </a:lnTo>
                  <a:lnTo>
                    <a:pt x="19" y="459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8"/>
            <p:cNvSpPr>
              <a:spLocks/>
            </p:cNvSpPr>
            <p:nvPr/>
          </p:nvSpPr>
          <p:spPr bwMode="auto">
            <a:xfrm>
              <a:off x="485993" y="2090295"/>
              <a:ext cx="561848" cy="1772085"/>
            </a:xfrm>
            <a:custGeom>
              <a:avLst/>
              <a:gdLst/>
              <a:ahLst/>
              <a:cxnLst>
                <a:cxn ang="0">
                  <a:pos x="314" y="0"/>
                </a:cxn>
                <a:cxn ang="0">
                  <a:pos x="51" y="782"/>
                </a:cxn>
                <a:cxn ang="0">
                  <a:pos x="37" y="816"/>
                </a:cxn>
                <a:cxn ang="0">
                  <a:pos x="0" y="816"/>
                </a:cxn>
                <a:cxn ang="0">
                  <a:pos x="0" y="836"/>
                </a:cxn>
                <a:cxn ang="0">
                  <a:pos x="41" y="880"/>
                </a:cxn>
                <a:cxn ang="0">
                  <a:pos x="51" y="865"/>
                </a:cxn>
                <a:cxn ang="0">
                  <a:pos x="335" y="21"/>
                </a:cxn>
                <a:cxn ang="0">
                  <a:pos x="314" y="0"/>
                </a:cxn>
              </a:cxnLst>
              <a:rect l="0" t="0" r="r" b="b"/>
              <a:pathLst>
                <a:path w="335" h="880">
                  <a:moveTo>
                    <a:pt x="314" y="0"/>
                  </a:moveTo>
                  <a:lnTo>
                    <a:pt x="51" y="782"/>
                  </a:lnTo>
                  <a:lnTo>
                    <a:pt x="37" y="816"/>
                  </a:lnTo>
                  <a:lnTo>
                    <a:pt x="0" y="816"/>
                  </a:lnTo>
                  <a:lnTo>
                    <a:pt x="0" y="836"/>
                  </a:lnTo>
                  <a:lnTo>
                    <a:pt x="41" y="880"/>
                  </a:lnTo>
                  <a:lnTo>
                    <a:pt x="51" y="865"/>
                  </a:lnTo>
                  <a:lnTo>
                    <a:pt x="335" y="21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9"/>
            <p:cNvSpPr>
              <a:spLocks/>
            </p:cNvSpPr>
            <p:nvPr/>
          </p:nvSpPr>
          <p:spPr bwMode="auto">
            <a:xfrm>
              <a:off x="4371971" y="3526087"/>
              <a:ext cx="124110" cy="110755"/>
            </a:xfrm>
            <a:custGeom>
              <a:avLst/>
              <a:gdLst/>
              <a:ahLst/>
              <a:cxnLst>
                <a:cxn ang="0">
                  <a:pos x="5" y="18"/>
                </a:cxn>
                <a:cxn ang="0">
                  <a:pos x="50" y="39"/>
                </a:cxn>
                <a:cxn ang="0">
                  <a:pos x="74" y="55"/>
                </a:cxn>
                <a:cxn ang="0">
                  <a:pos x="72" y="50"/>
                </a:cxn>
                <a:cxn ang="0">
                  <a:pos x="69" y="46"/>
                </a:cxn>
                <a:cxn ang="0">
                  <a:pos x="65" y="41"/>
                </a:cxn>
                <a:cxn ang="0">
                  <a:pos x="61" y="36"/>
                </a:cxn>
                <a:cxn ang="0">
                  <a:pos x="49" y="31"/>
                </a:cxn>
                <a:cxn ang="0">
                  <a:pos x="39" y="23"/>
                </a:cxn>
                <a:cxn ang="0">
                  <a:pos x="31" y="15"/>
                </a:cxn>
                <a:cxn ang="0">
                  <a:pos x="23" y="4"/>
                </a:cxn>
                <a:cxn ang="0">
                  <a:pos x="0" y="0"/>
                </a:cxn>
                <a:cxn ang="0">
                  <a:pos x="1" y="5"/>
                </a:cxn>
                <a:cxn ang="0">
                  <a:pos x="3" y="9"/>
                </a:cxn>
                <a:cxn ang="0">
                  <a:pos x="4" y="13"/>
                </a:cxn>
                <a:cxn ang="0">
                  <a:pos x="5" y="18"/>
                </a:cxn>
              </a:cxnLst>
              <a:rect l="0" t="0" r="r" b="b"/>
              <a:pathLst>
                <a:path w="74" h="55">
                  <a:moveTo>
                    <a:pt x="5" y="18"/>
                  </a:moveTo>
                  <a:lnTo>
                    <a:pt x="50" y="39"/>
                  </a:lnTo>
                  <a:lnTo>
                    <a:pt x="74" y="55"/>
                  </a:lnTo>
                  <a:lnTo>
                    <a:pt x="72" y="50"/>
                  </a:lnTo>
                  <a:lnTo>
                    <a:pt x="69" y="46"/>
                  </a:lnTo>
                  <a:lnTo>
                    <a:pt x="65" y="41"/>
                  </a:lnTo>
                  <a:lnTo>
                    <a:pt x="61" y="36"/>
                  </a:lnTo>
                  <a:lnTo>
                    <a:pt x="49" y="31"/>
                  </a:lnTo>
                  <a:lnTo>
                    <a:pt x="39" y="23"/>
                  </a:lnTo>
                  <a:lnTo>
                    <a:pt x="31" y="15"/>
                  </a:lnTo>
                  <a:lnTo>
                    <a:pt x="23" y="4"/>
                  </a:lnTo>
                  <a:lnTo>
                    <a:pt x="0" y="0"/>
                  </a:lnTo>
                  <a:lnTo>
                    <a:pt x="1" y="5"/>
                  </a:lnTo>
                  <a:lnTo>
                    <a:pt x="3" y="9"/>
                  </a:lnTo>
                  <a:lnTo>
                    <a:pt x="4" y="13"/>
                  </a:lnTo>
                  <a:lnTo>
                    <a:pt x="5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0"/>
            <p:cNvSpPr>
              <a:spLocks/>
            </p:cNvSpPr>
            <p:nvPr/>
          </p:nvSpPr>
          <p:spPr bwMode="auto">
            <a:xfrm>
              <a:off x="3546809" y="3240137"/>
              <a:ext cx="50315" cy="50343"/>
            </a:xfrm>
            <a:custGeom>
              <a:avLst/>
              <a:gdLst/>
              <a:ahLst/>
              <a:cxnLst>
                <a:cxn ang="0">
                  <a:pos x="30" y="6"/>
                </a:cxn>
                <a:cxn ang="0">
                  <a:pos x="10" y="0"/>
                </a:cxn>
                <a:cxn ang="0">
                  <a:pos x="8" y="6"/>
                </a:cxn>
                <a:cxn ang="0">
                  <a:pos x="5" y="13"/>
                </a:cxn>
                <a:cxn ang="0">
                  <a:pos x="2" y="19"/>
                </a:cxn>
                <a:cxn ang="0">
                  <a:pos x="0" y="25"/>
                </a:cxn>
                <a:cxn ang="0">
                  <a:pos x="22" y="24"/>
                </a:cxn>
                <a:cxn ang="0">
                  <a:pos x="25" y="19"/>
                </a:cxn>
                <a:cxn ang="0">
                  <a:pos x="26" y="15"/>
                </a:cxn>
                <a:cxn ang="0">
                  <a:pos x="29" y="10"/>
                </a:cxn>
                <a:cxn ang="0">
                  <a:pos x="30" y="6"/>
                </a:cxn>
              </a:cxnLst>
              <a:rect l="0" t="0" r="r" b="b"/>
              <a:pathLst>
                <a:path w="30" h="25">
                  <a:moveTo>
                    <a:pt x="30" y="6"/>
                  </a:moveTo>
                  <a:lnTo>
                    <a:pt x="10" y="0"/>
                  </a:lnTo>
                  <a:lnTo>
                    <a:pt x="8" y="6"/>
                  </a:lnTo>
                  <a:lnTo>
                    <a:pt x="5" y="13"/>
                  </a:lnTo>
                  <a:lnTo>
                    <a:pt x="2" y="19"/>
                  </a:lnTo>
                  <a:lnTo>
                    <a:pt x="0" y="25"/>
                  </a:lnTo>
                  <a:lnTo>
                    <a:pt x="22" y="24"/>
                  </a:lnTo>
                  <a:lnTo>
                    <a:pt x="25" y="19"/>
                  </a:lnTo>
                  <a:lnTo>
                    <a:pt x="26" y="15"/>
                  </a:lnTo>
                  <a:lnTo>
                    <a:pt x="29" y="10"/>
                  </a:lnTo>
                  <a:lnTo>
                    <a:pt x="3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1"/>
            <p:cNvSpPr>
              <a:spLocks/>
            </p:cNvSpPr>
            <p:nvPr/>
          </p:nvSpPr>
          <p:spPr bwMode="auto">
            <a:xfrm>
              <a:off x="467544" y="1717754"/>
              <a:ext cx="4038600" cy="2464809"/>
            </a:xfrm>
            <a:custGeom>
              <a:avLst/>
              <a:gdLst/>
              <a:ahLst/>
              <a:cxnLst>
                <a:cxn ang="0">
                  <a:pos x="1707" y="968"/>
                </a:cxn>
                <a:cxn ang="0">
                  <a:pos x="2097" y="1119"/>
                </a:cxn>
                <a:cxn ang="0">
                  <a:pos x="2405" y="963"/>
                </a:cxn>
                <a:cxn ang="0">
                  <a:pos x="2137" y="1058"/>
                </a:cxn>
                <a:cxn ang="0">
                  <a:pos x="1775" y="998"/>
                </a:cxn>
                <a:cxn ang="0">
                  <a:pos x="2075" y="941"/>
                </a:cxn>
                <a:cxn ang="0">
                  <a:pos x="2048" y="911"/>
                </a:cxn>
                <a:cxn ang="0">
                  <a:pos x="2121" y="901"/>
                </a:cxn>
                <a:cxn ang="0">
                  <a:pos x="2019" y="871"/>
                </a:cxn>
                <a:cxn ang="0">
                  <a:pos x="2125" y="303"/>
                </a:cxn>
                <a:cxn ang="0">
                  <a:pos x="2141" y="296"/>
                </a:cxn>
                <a:cxn ang="0">
                  <a:pos x="2124" y="48"/>
                </a:cxn>
                <a:cxn ang="0">
                  <a:pos x="2075" y="131"/>
                </a:cxn>
                <a:cxn ang="0">
                  <a:pos x="1751" y="61"/>
                </a:cxn>
                <a:cxn ang="0">
                  <a:pos x="1299" y="21"/>
                </a:cxn>
                <a:cxn ang="0">
                  <a:pos x="1972" y="105"/>
                </a:cxn>
                <a:cxn ang="0">
                  <a:pos x="1745" y="157"/>
                </a:cxn>
                <a:cxn ang="0">
                  <a:pos x="1301" y="189"/>
                </a:cxn>
                <a:cxn ang="0">
                  <a:pos x="1395" y="104"/>
                </a:cxn>
                <a:cxn ang="0">
                  <a:pos x="1363" y="141"/>
                </a:cxn>
                <a:cxn ang="0">
                  <a:pos x="1510" y="100"/>
                </a:cxn>
                <a:cxn ang="0">
                  <a:pos x="1214" y="21"/>
                </a:cxn>
                <a:cxn ang="0">
                  <a:pos x="1133" y="245"/>
                </a:cxn>
                <a:cxn ang="0">
                  <a:pos x="1125" y="185"/>
                </a:cxn>
                <a:cxn ang="0">
                  <a:pos x="1129" y="147"/>
                </a:cxn>
                <a:cxn ang="0">
                  <a:pos x="1148" y="113"/>
                </a:cxn>
                <a:cxn ang="0">
                  <a:pos x="1152" y="70"/>
                </a:cxn>
                <a:cxn ang="0">
                  <a:pos x="1027" y="55"/>
                </a:cxn>
                <a:cxn ang="0">
                  <a:pos x="1025" y="139"/>
                </a:cxn>
                <a:cxn ang="0">
                  <a:pos x="933" y="67"/>
                </a:cxn>
                <a:cxn ang="0">
                  <a:pos x="1088" y="168"/>
                </a:cxn>
                <a:cxn ang="0">
                  <a:pos x="760" y="168"/>
                </a:cxn>
                <a:cxn ang="0">
                  <a:pos x="390" y="113"/>
                </a:cxn>
                <a:cxn ang="0">
                  <a:pos x="686" y="54"/>
                </a:cxn>
                <a:cxn ang="0">
                  <a:pos x="356" y="48"/>
                </a:cxn>
                <a:cxn ang="0">
                  <a:pos x="285" y="161"/>
                </a:cxn>
                <a:cxn ang="0">
                  <a:pos x="170" y="699"/>
                </a:cxn>
                <a:cxn ang="0">
                  <a:pos x="316" y="582"/>
                </a:cxn>
                <a:cxn ang="0">
                  <a:pos x="159" y="780"/>
                </a:cxn>
                <a:cxn ang="0">
                  <a:pos x="33" y="1020"/>
                </a:cxn>
                <a:cxn ang="0">
                  <a:pos x="46" y="1078"/>
                </a:cxn>
                <a:cxn ang="0">
                  <a:pos x="393" y="1154"/>
                </a:cxn>
                <a:cxn ang="0">
                  <a:pos x="680" y="990"/>
                </a:cxn>
                <a:cxn ang="0">
                  <a:pos x="342" y="1093"/>
                </a:cxn>
                <a:cxn ang="0">
                  <a:pos x="373" y="1021"/>
                </a:cxn>
                <a:cxn ang="0">
                  <a:pos x="293" y="999"/>
                </a:cxn>
                <a:cxn ang="0">
                  <a:pos x="376" y="978"/>
                </a:cxn>
                <a:cxn ang="0">
                  <a:pos x="373" y="956"/>
                </a:cxn>
                <a:cxn ang="0">
                  <a:pos x="417" y="941"/>
                </a:cxn>
                <a:cxn ang="0">
                  <a:pos x="437" y="917"/>
                </a:cxn>
                <a:cxn ang="0">
                  <a:pos x="435" y="494"/>
                </a:cxn>
                <a:cxn ang="0">
                  <a:pos x="446" y="467"/>
                </a:cxn>
                <a:cxn ang="0">
                  <a:pos x="502" y="177"/>
                </a:cxn>
                <a:cxn ang="0">
                  <a:pos x="950" y="215"/>
                </a:cxn>
                <a:cxn ang="0">
                  <a:pos x="1165" y="959"/>
                </a:cxn>
                <a:cxn ang="0">
                  <a:pos x="1202" y="380"/>
                </a:cxn>
                <a:cxn ang="0">
                  <a:pos x="1254" y="253"/>
                </a:cxn>
                <a:cxn ang="0">
                  <a:pos x="1879" y="184"/>
                </a:cxn>
                <a:cxn ang="0">
                  <a:pos x="2025" y="310"/>
                </a:cxn>
                <a:cxn ang="0">
                  <a:pos x="1911" y="655"/>
                </a:cxn>
                <a:cxn ang="0">
                  <a:pos x="2007" y="792"/>
                </a:cxn>
                <a:cxn ang="0">
                  <a:pos x="1845" y="811"/>
                </a:cxn>
              </a:cxnLst>
              <a:rect l="0" t="0" r="r" b="b"/>
              <a:pathLst>
                <a:path w="2408" h="1224">
                  <a:moveTo>
                    <a:pt x="1781" y="925"/>
                  </a:moveTo>
                  <a:lnTo>
                    <a:pt x="1776" y="934"/>
                  </a:lnTo>
                  <a:lnTo>
                    <a:pt x="1772" y="945"/>
                  </a:lnTo>
                  <a:lnTo>
                    <a:pt x="1768" y="955"/>
                  </a:lnTo>
                  <a:lnTo>
                    <a:pt x="1764" y="966"/>
                  </a:lnTo>
                  <a:lnTo>
                    <a:pt x="1759" y="975"/>
                  </a:lnTo>
                  <a:lnTo>
                    <a:pt x="1753" y="985"/>
                  </a:lnTo>
                  <a:lnTo>
                    <a:pt x="1747" y="993"/>
                  </a:lnTo>
                  <a:lnTo>
                    <a:pt x="1739" y="999"/>
                  </a:lnTo>
                  <a:lnTo>
                    <a:pt x="1741" y="983"/>
                  </a:lnTo>
                  <a:lnTo>
                    <a:pt x="1747" y="967"/>
                  </a:lnTo>
                  <a:lnTo>
                    <a:pt x="1753" y="949"/>
                  </a:lnTo>
                  <a:lnTo>
                    <a:pt x="1759" y="932"/>
                  </a:lnTo>
                  <a:lnTo>
                    <a:pt x="1751" y="936"/>
                  </a:lnTo>
                  <a:lnTo>
                    <a:pt x="1741" y="939"/>
                  </a:lnTo>
                  <a:lnTo>
                    <a:pt x="1733" y="944"/>
                  </a:lnTo>
                  <a:lnTo>
                    <a:pt x="1724" y="948"/>
                  </a:lnTo>
                  <a:lnTo>
                    <a:pt x="1717" y="953"/>
                  </a:lnTo>
                  <a:lnTo>
                    <a:pt x="1711" y="960"/>
                  </a:lnTo>
                  <a:lnTo>
                    <a:pt x="1707" y="968"/>
                  </a:lnTo>
                  <a:lnTo>
                    <a:pt x="1706" y="978"/>
                  </a:lnTo>
                  <a:lnTo>
                    <a:pt x="1712" y="994"/>
                  </a:lnTo>
                  <a:lnTo>
                    <a:pt x="1720" y="1009"/>
                  </a:lnTo>
                  <a:lnTo>
                    <a:pt x="1729" y="1023"/>
                  </a:lnTo>
                  <a:lnTo>
                    <a:pt x="1743" y="1035"/>
                  </a:lnTo>
                  <a:lnTo>
                    <a:pt x="1763" y="1048"/>
                  </a:lnTo>
                  <a:lnTo>
                    <a:pt x="1784" y="1060"/>
                  </a:lnTo>
                  <a:lnTo>
                    <a:pt x="1806" y="1071"/>
                  </a:lnTo>
                  <a:lnTo>
                    <a:pt x="1829" y="1081"/>
                  </a:lnTo>
                  <a:lnTo>
                    <a:pt x="1852" y="1089"/>
                  </a:lnTo>
                  <a:lnTo>
                    <a:pt x="1874" y="1097"/>
                  </a:lnTo>
                  <a:lnTo>
                    <a:pt x="1898" y="1102"/>
                  </a:lnTo>
                  <a:lnTo>
                    <a:pt x="1922" y="1108"/>
                  </a:lnTo>
                  <a:lnTo>
                    <a:pt x="1946" y="1112"/>
                  </a:lnTo>
                  <a:lnTo>
                    <a:pt x="1971" y="1116"/>
                  </a:lnTo>
                  <a:lnTo>
                    <a:pt x="1996" y="1117"/>
                  </a:lnTo>
                  <a:lnTo>
                    <a:pt x="2021" y="1120"/>
                  </a:lnTo>
                  <a:lnTo>
                    <a:pt x="2047" y="1120"/>
                  </a:lnTo>
                  <a:lnTo>
                    <a:pt x="2072" y="1120"/>
                  </a:lnTo>
                  <a:lnTo>
                    <a:pt x="2097" y="1119"/>
                  </a:lnTo>
                  <a:lnTo>
                    <a:pt x="2122" y="1117"/>
                  </a:lnTo>
                  <a:lnTo>
                    <a:pt x="2144" y="1116"/>
                  </a:lnTo>
                  <a:lnTo>
                    <a:pt x="2163" y="1115"/>
                  </a:lnTo>
                  <a:lnTo>
                    <a:pt x="2183" y="1112"/>
                  </a:lnTo>
                  <a:lnTo>
                    <a:pt x="2205" y="1109"/>
                  </a:lnTo>
                  <a:lnTo>
                    <a:pt x="2223" y="1105"/>
                  </a:lnTo>
                  <a:lnTo>
                    <a:pt x="2243" y="1100"/>
                  </a:lnTo>
                  <a:lnTo>
                    <a:pt x="2262" y="1094"/>
                  </a:lnTo>
                  <a:lnTo>
                    <a:pt x="2280" y="1088"/>
                  </a:lnTo>
                  <a:lnTo>
                    <a:pt x="2299" y="1079"/>
                  </a:lnTo>
                  <a:lnTo>
                    <a:pt x="2316" y="1070"/>
                  </a:lnTo>
                  <a:lnTo>
                    <a:pt x="2333" y="1060"/>
                  </a:lnTo>
                  <a:lnTo>
                    <a:pt x="2349" y="1050"/>
                  </a:lnTo>
                  <a:lnTo>
                    <a:pt x="2365" y="1036"/>
                  </a:lnTo>
                  <a:lnTo>
                    <a:pt x="2380" y="1024"/>
                  </a:lnTo>
                  <a:lnTo>
                    <a:pt x="2394" y="1009"/>
                  </a:lnTo>
                  <a:lnTo>
                    <a:pt x="2408" y="993"/>
                  </a:lnTo>
                  <a:lnTo>
                    <a:pt x="2408" y="983"/>
                  </a:lnTo>
                  <a:lnTo>
                    <a:pt x="2408" y="972"/>
                  </a:lnTo>
                  <a:lnTo>
                    <a:pt x="2405" y="963"/>
                  </a:lnTo>
                  <a:lnTo>
                    <a:pt x="2402" y="953"/>
                  </a:lnTo>
                  <a:lnTo>
                    <a:pt x="2378" y="937"/>
                  </a:lnTo>
                  <a:lnTo>
                    <a:pt x="2333" y="916"/>
                  </a:lnTo>
                  <a:lnTo>
                    <a:pt x="2341" y="937"/>
                  </a:lnTo>
                  <a:lnTo>
                    <a:pt x="2349" y="960"/>
                  </a:lnTo>
                  <a:lnTo>
                    <a:pt x="2357" y="982"/>
                  </a:lnTo>
                  <a:lnTo>
                    <a:pt x="2364" y="1005"/>
                  </a:lnTo>
                  <a:lnTo>
                    <a:pt x="2348" y="1013"/>
                  </a:lnTo>
                  <a:lnTo>
                    <a:pt x="2332" y="1021"/>
                  </a:lnTo>
                  <a:lnTo>
                    <a:pt x="2316" y="1028"/>
                  </a:lnTo>
                  <a:lnTo>
                    <a:pt x="2299" y="1033"/>
                  </a:lnTo>
                  <a:lnTo>
                    <a:pt x="2283" y="1039"/>
                  </a:lnTo>
                  <a:lnTo>
                    <a:pt x="2264" y="1041"/>
                  </a:lnTo>
                  <a:lnTo>
                    <a:pt x="2247" y="1046"/>
                  </a:lnTo>
                  <a:lnTo>
                    <a:pt x="2230" y="1048"/>
                  </a:lnTo>
                  <a:lnTo>
                    <a:pt x="2211" y="1051"/>
                  </a:lnTo>
                  <a:lnTo>
                    <a:pt x="2193" y="1052"/>
                  </a:lnTo>
                  <a:lnTo>
                    <a:pt x="2174" y="1054"/>
                  </a:lnTo>
                  <a:lnTo>
                    <a:pt x="2155" y="1056"/>
                  </a:lnTo>
                  <a:lnTo>
                    <a:pt x="2137" y="1058"/>
                  </a:lnTo>
                  <a:lnTo>
                    <a:pt x="2120" y="1059"/>
                  </a:lnTo>
                  <a:lnTo>
                    <a:pt x="2101" y="1060"/>
                  </a:lnTo>
                  <a:lnTo>
                    <a:pt x="2082" y="1063"/>
                  </a:lnTo>
                  <a:lnTo>
                    <a:pt x="2063" y="1062"/>
                  </a:lnTo>
                  <a:lnTo>
                    <a:pt x="2043" y="1060"/>
                  </a:lnTo>
                  <a:lnTo>
                    <a:pt x="2021" y="1060"/>
                  </a:lnTo>
                  <a:lnTo>
                    <a:pt x="2002" y="1059"/>
                  </a:lnTo>
                  <a:lnTo>
                    <a:pt x="1980" y="1059"/>
                  </a:lnTo>
                  <a:lnTo>
                    <a:pt x="1959" y="1058"/>
                  </a:lnTo>
                  <a:lnTo>
                    <a:pt x="1939" y="1056"/>
                  </a:lnTo>
                  <a:lnTo>
                    <a:pt x="1919" y="1054"/>
                  </a:lnTo>
                  <a:lnTo>
                    <a:pt x="1898" y="1051"/>
                  </a:lnTo>
                  <a:lnTo>
                    <a:pt x="1878" y="1048"/>
                  </a:lnTo>
                  <a:lnTo>
                    <a:pt x="1858" y="1044"/>
                  </a:lnTo>
                  <a:lnTo>
                    <a:pt x="1840" y="1039"/>
                  </a:lnTo>
                  <a:lnTo>
                    <a:pt x="1820" y="1033"/>
                  </a:lnTo>
                  <a:lnTo>
                    <a:pt x="1801" y="1027"/>
                  </a:lnTo>
                  <a:lnTo>
                    <a:pt x="1784" y="1018"/>
                  </a:lnTo>
                  <a:lnTo>
                    <a:pt x="1767" y="1009"/>
                  </a:lnTo>
                  <a:lnTo>
                    <a:pt x="1775" y="998"/>
                  </a:lnTo>
                  <a:lnTo>
                    <a:pt x="1784" y="991"/>
                  </a:lnTo>
                  <a:lnTo>
                    <a:pt x="1794" y="986"/>
                  </a:lnTo>
                  <a:lnTo>
                    <a:pt x="1808" y="982"/>
                  </a:lnTo>
                  <a:lnTo>
                    <a:pt x="1820" y="979"/>
                  </a:lnTo>
                  <a:lnTo>
                    <a:pt x="1833" y="976"/>
                  </a:lnTo>
                  <a:lnTo>
                    <a:pt x="1846" y="972"/>
                  </a:lnTo>
                  <a:lnTo>
                    <a:pt x="1858" y="968"/>
                  </a:lnTo>
                  <a:lnTo>
                    <a:pt x="1873" y="963"/>
                  </a:lnTo>
                  <a:lnTo>
                    <a:pt x="1889" y="957"/>
                  </a:lnTo>
                  <a:lnTo>
                    <a:pt x="1905" y="953"/>
                  </a:lnTo>
                  <a:lnTo>
                    <a:pt x="1921" y="951"/>
                  </a:lnTo>
                  <a:lnTo>
                    <a:pt x="1938" y="949"/>
                  </a:lnTo>
                  <a:lnTo>
                    <a:pt x="1955" y="948"/>
                  </a:lnTo>
                  <a:lnTo>
                    <a:pt x="1971" y="947"/>
                  </a:lnTo>
                  <a:lnTo>
                    <a:pt x="1988" y="945"/>
                  </a:lnTo>
                  <a:lnTo>
                    <a:pt x="2006" y="945"/>
                  </a:lnTo>
                  <a:lnTo>
                    <a:pt x="2023" y="945"/>
                  </a:lnTo>
                  <a:lnTo>
                    <a:pt x="2040" y="944"/>
                  </a:lnTo>
                  <a:lnTo>
                    <a:pt x="2057" y="943"/>
                  </a:lnTo>
                  <a:lnTo>
                    <a:pt x="2075" y="941"/>
                  </a:lnTo>
                  <a:lnTo>
                    <a:pt x="2090" y="939"/>
                  </a:lnTo>
                  <a:lnTo>
                    <a:pt x="2106" y="936"/>
                  </a:lnTo>
                  <a:lnTo>
                    <a:pt x="2122" y="932"/>
                  </a:lnTo>
                  <a:lnTo>
                    <a:pt x="2138" y="932"/>
                  </a:lnTo>
                  <a:lnTo>
                    <a:pt x="2154" y="932"/>
                  </a:lnTo>
                  <a:lnTo>
                    <a:pt x="2170" y="932"/>
                  </a:lnTo>
                  <a:lnTo>
                    <a:pt x="2187" y="933"/>
                  </a:lnTo>
                  <a:lnTo>
                    <a:pt x="2203" y="933"/>
                  </a:lnTo>
                  <a:lnTo>
                    <a:pt x="2221" y="934"/>
                  </a:lnTo>
                  <a:lnTo>
                    <a:pt x="2236" y="937"/>
                  </a:lnTo>
                  <a:lnTo>
                    <a:pt x="2252" y="939"/>
                  </a:lnTo>
                  <a:lnTo>
                    <a:pt x="2256" y="934"/>
                  </a:lnTo>
                  <a:lnTo>
                    <a:pt x="2250" y="926"/>
                  </a:lnTo>
                  <a:lnTo>
                    <a:pt x="2222" y="921"/>
                  </a:lnTo>
                  <a:lnTo>
                    <a:pt x="2193" y="916"/>
                  </a:lnTo>
                  <a:lnTo>
                    <a:pt x="2163" y="913"/>
                  </a:lnTo>
                  <a:lnTo>
                    <a:pt x="2136" y="911"/>
                  </a:lnTo>
                  <a:lnTo>
                    <a:pt x="2106" y="910"/>
                  </a:lnTo>
                  <a:lnTo>
                    <a:pt x="2077" y="910"/>
                  </a:lnTo>
                  <a:lnTo>
                    <a:pt x="2048" y="911"/>
                  </a:lnTo>
                  <a:lnTo>
                    <a:pt x="2019" y="913"/>
                  </a:lnTo>
                  <a:lnTo>
                    <a:pt x="1990" y="916"/>
                  </a:lnTo>
                  <a:lnTo>
                    <a:pt x="1960" y="920"/>
                  </a:lnTo>
                  <a:lnTo>
                    <a:pt x="1931" y="924"/>
                  </a:lnTo>
                  <a:lnTo>
                    <a:pt x="1903" y="928"/>
                  </a:lnTo>
                  <a:lnTo>
                    <a:pt x="1874" y="932"/>
                  </a:lnTo>
                  <a:lnTo>
                    <a:pt x="1846" y="937"/>
                  </a:lnTo>
                  <a:lnTo>
                    <a:pt x="1818" y="943"/>
                  </a:lnTo>
                  <a:lnTo>
                    <a:pt x="1792" y="948"/>
                  </a:lnTo>
                  <a:lnTo>
                    <a:pt x="1801" y="939"/>
                  </a:lnTo>
                  <a:lnTo>
                    <a:pt x="1832" y="932"/>
                  </a:lnTo>
                  <a:lnTo>
                    <a:pt x="1862" y="925"/>
                  </a:lnTo>
                  <a:lnTo>
                    <a:pt x="1894" y="920"/>
                  </a:lnTo>
                  <a:lnTo>
                    <a:pt x="1926" y="914"/>
                  </a:lnTo>
                  <a:lnTo>
                    <a:pt x="1958" y="910"/>
                  </a:lnTo>
                  <a:lnTo>
                    <a:pt x="1991" y="906"/>
                  </a:lnTo>
                  <a:lnTo>
                    <a:pt x="2023" y="903"/>
                  </a:lnTo>
                  <a:lnTo>
                    <a:pt x="2056" y="901"/>
                  </a:lnTo>
                  <a:lnTo>
                    <a:pt x="2089" y="901"/>
                  </a:lnTo>
                  <a:lnTo>
                    <a:pt x="2121" y="901"/>
                  </a:lnTo>
                  <a:lnTo>
                    <a:pt x="2154" y="902"/>
                  </a:lnTo>
                  <a:lnTo>
                    <a:pt x="2187" y="903"/>
                  </a:lnTo>
                  <a:lnTo>
                    <a:pt x="2219" y="907"/>
                  </a:lnTo>
                  <a:lnTo>
                    <a:pt x="2251" y="911"/>
                  </a:lnTo>
                  <a:lnTo>
                    <a:pt x="2283" y="918"/>
                  </a:lnTo>
                  <a:lnTo>
                    <a:pt x="2315" y="925"/>
                  </a:lnTo>
                  <a:lnTo>
                    <a:pt x="2317" y="922"/>
                  </a:lnTo>
                  <a:lnTo>
                    <a:pt x="2320" y="918"/>
                  </a:lnTo>
                  <a:lnTo>
                    <a:pt x="2320" y="916"/>
                  </a:lnTo>
                  <a:lnTo>
                    <a:pt x="2320" y="911"/>
                  </a:lnTo>
                  <a:lnTo>
                    <a:pt x="2307" y="903"/>
                  </a:lnTo>
                  <a:lnTo>
                    <a:pt x="2292" y="898"/>
                  </a:lnTo>
                  <a:lnTo>
                    <a:pt x="2276" y="892"/>
                  </a:lnTo>
                  <a:lnTo>
                    <a:pt x="2262" y="890"/>
                  </a:lnTo>
                  <a:lnTo>
                    <a:pt x="2246" y="887"/>
                  </a:lnTo>
                  <a:lnTo>
                    <a:pt x="2230" y="886"/>
                  </a:lnTo>
                  <a:lnTo>
                    <a:pt x="2213" y="884"/>
                  </a:lnTo>
                  <a:lnTo>
                    <a:pt x="2197" y="883"/>
                  </a:lnTo>
                  <a:lnTo>
                    <a:pt x="2023" y="876"/>
                  </a:lnTo>
                  <a:lnTo>
                    <a:pt x="2019" y="871"/>
                  </a:lnTo>
                  <a:lnTo>
                    <a:pt x="2027" y="833"/>
                  </a:lnTo>
                  <a:lnTo>
                    <a:pt x="2033" y="794"/>
                  </a:lnTo>
                  <a:lnTo>
                    <a:pt x="2039" y="754"/>
                  </a:lnTo>
                  <a:lnTo>
                    <a:pt x="2044" y="715"/>
                  </a:lnTo>
                  <a:lnTo>
                    <a:pt x="2048" y="676"/>
                  </a:lnTo>
                  <a:lnTo>
                    <a:pt x="2051" y="635"/>
                  </a:lnTo>
                  <a:lnTo>
                    <a:pt x="2056" y="596"/>
                  </a:lnTo>
                  <a:lnTo>
                    <a:pt x="2060" y="556"/>
                  </a:lnTo>
                  <a:lnTo>
                    <a:pt x="2067" y="539"/>
                  </a:lnTo>
                  <a:lnTo>
                    <a:pt x="2068" y="520"/>
                  </a:lnTo>
                  <a:lnTo>
                    <a:pt x="2071" y="501"/>
                  </a:lnTo>
                  <a:lnTo>
                    <a:pt x="2075" y="482"/>
                  </a:lnTo>
                  <a:lnTo>
                    <a:pt x="2079" y="424"/>
                  </a:lnTo>
                  <a:lnTo>
                    <a:pt x="2086" y="367"/>
                  </a:lnTo>
                  <a:lnTo>
                    <a:pt x="2096" y="309"/>
                  </a:lnTo>
                  <a:lnTo>
                    <a:pt x="2102" y="250"/>
                  </a:lnTo>
                  <a:lnTo>
                    <a:pt x="2109" y="262"/>
                  </a:lnTo>
                  <a:lnTo>
                    <a:pt x="2113" y="276"/>
                  </a:lnTo>
                  <a:lnTo>
                    <a:pt x="2117" y="291"/>
                  </a:lnTo>
                  <a:lnTo>
                    <a:pt x="2125" y="303"/>
                  </a:lnTo>
                  <a:lnTo>
                    <a:pt x="2148" y="379"/>
                  </a:lnTo>
                  <a:lnTo>
                    <a:pt x="2173" y="454"/>
                  </a:lnTo>
                  <a:lnTo>
                    <a:pt x="2197" y="528"/>
                  </a:lnTo>
                  <a:lnTo>
                    <a:pt x="2223" y="603"/>
                  </a:lnTo>
                  <a:lnTo>
                    <a:pt x="2250" y="676"/>
                  </a:lnTo>
                  <a:lnTo>
                    <a:pt x="2275" y="750"/>
                  </a:lnTo>
                  <a:lnTo>
                    <a:pt x="2301" y="823"/>
                  </a:lnTo>
                  <a:lnTo>
                    <a:pt x="2328" y="898"/>
                  </a:lnTo>
                  <a:lnTo>
                    <a:pt x="2351" y="902"/>
                  </a:lnTo>
                  <a:lnTo>
                    <a:pt x="2340" y="880"/>
                  </a:lnTo>
                  <a:lnTo>
                    <a:pt x="2332" y="856"/>
                  </a:lnTo>
                  <a:lnTo>
                    <a:pt x="2324" y="832"/>
                  </a:lnTo>
                  <a:lnTo>
                    <a:pt x="2315" y="808"/>
                  </a:lnTo>
                  <a:lnTo>
                    <a:pt x="2288" y="735"/>
                  </a:lnTo>
                  <a:lnTo>
                    <a:pt x="2263" y="664"/>
                  </a:lnTo>
                  <a:lnTo>
                    <a:pt x="2236" y="590"/>
                  </a:lnTo>
                  <a:lnTo>
                    <a:pt x="2213" y="517"/>
                  </a:lnTo>
                  <a:lnTo>
                    <a:pt x="2187" y="444"/>
                  </a:lnTo>
                  <a:lnTo>
                    <a:pt x="2163" y="371"/>
                  </a:lnTo>
                  <a:lnTo>
                    <a:pt x="2141" y="296"/>
                  </a:lnTo>
                  <a:lnTo>
                    <a:pt x="2118" y="222"/>
                  </a:lnTo>
                  <a:lnTo>
                    <a:pt x="2122" y="216"/>
                  </a:lnTo>
                  <a:lnTo>
                    <a:pt x="2136" y="214"/>
                  </a:lnTo>
                  <a:lnTo>
                    <a:pt x="2144" y="206"/>
                  </a:lnTo>
                  <a:lnTo>
                    <a:pt x="2146" y="195"/>
                  </a:lnTo>
                  <a:lnTo>
                    <a:pt x="2149" y="183"/>
                  </a:lnTo>
                  <a:lnTo>
                    <a:pt x="2150" y="169"/>
                  </a:lnTo>
                  <a:lnTo>
                    <a:pt x="2153" y="157"/>
                  </a:lnTo>
                  <a:lnTo>
                    <a:pt x="2158" y="146"/>
                  </a:lnTo>
                  <a:lnTo>
                    <a:pt x="2169" y="139"/>
                  </a:lnTo>
                  <a:lnTo>
                    <a:pt x="2173" y="127"/>
                  </a:lnTo>
                  <a:lnTo>
                    <a:pt x="2167" y="120"/>
                  </a:lnTo>
                  <a:lnTo>
                    <a:pt x="2159" y="113"/>
                  </a:lnTo>
                  <a:lnTo>
                    <a:pt x="2150" y="107"/>
                  </a:lnTo>
                  <a:lnTo>
                    <a:pt x="2155" y="92"/>
                  </a:lnTo>
                  <a:lnTo>
                    <a:pt x="2155" y="81"/>
                  </a:lnTo>
                  <a:lnTo>
                    <a:pt x="2149" y="71"/>
                  </a:lnTo>
                  <a:lnTo>
                    <a:pt x="2141" y="63"/>
                  </a:lnTo>
                  <a:lnTo>
                    <a:pt x="2132" y="57"/>
                  </a:lnTo>
                  <a:lnTo>
                    <a:pt x="2124" y="48"/>
                  </a:lnTo>
                  <a:lnTo>
                    <a:pt x="2120" y="38"/>
                  </a:lnTo>
                  <a:lnTo>
                    <a:pt x="2121" y="24"/>
                  </a:lnTo>
                  <a:lnTo>
                    <a:pt x="2114" y="20"/>
                  </a:lnTo>
                  <a:lnTo>
                    <a:pt x="2108" y="16"/>
                  </a:lnTo>
                  <a:lnTo>
                    <a:pt x="2101" y="15"/>
                  </a:lnTo>
                  <a:lnTo>
                    <a:pt x="2093" y="15"/>
                  </a:lnTo>
                  <a:lnTo>
                    <a:pt x="2089" y="27"/>
                  </a:lnTo>
                  <a:lnTo>
                    <a:pt x="2090" y="40"/>
                  </a:lnTo>
                  <a:lnTo>
                    <a:pt x="2094" y="52"/>
                  </a:lnTo>
                  <a:lnTo>
                    <a:pt x="2102" y="63"/>
                  </a:lnTo>
                  <a:lnTo>
                    <a:pt x="2098" y="88"/>
                  </a:lnTo>
                  <a:lnTo>
                    <a:pt x="2097" y="113"/>
                  </a:lnTo>
                  <a:lnTo>
                    <a:pt x="2097" y="139"/>
                  </a:lnTo>
                  <a:lnTo>
                    <a:pt x="2097" y="166"/>
                  </a:lnTo>
                  <a:lnTo>
                    <a:pt x="2096" y="169"/>
                  </a:lnTo>
                  <a:lnTo>
                    <a:pt x="2092" y="173"/>
                  </a:lnTo>
                  <a:lnTo>
                    <a:pt x="2088" y="176"/>
                  </a:lnTo>
                  <a:lnTo>
                    <a:pt x="2082" y="174"/>
                  </a:lnTo>
                  <a:lnTo>
                    <a:pt x="2077" y="154"/>
                  </a:lnTo>
                  <a:lnTo>
                    <a:pt x="2075" y="131"/>
                  </a:lnTo>
                  <a:lnTo>
                    <a:pt x="2075" y="105"/>
                  </a:lnTo>
                  <a:lnTo>
                    <a:pt x="2076" y="80"/>
                  </a:lnTo>
                  <a:lnTo>
                    <a:pt x="2075" y="76"/>
                  </a:lnTo>
                  <a:lnTo>
                    <a:pt x="2073" y="73"/>
                  </a:lnTo>
                  <a:lnTo>
                    <a:pt x="2069" y="70"/>
                  </a:lnTo>
                  <a:lnTo>
                    <a:pt x="2064" y="71"/>
                  </a:lnTo>
                  <a:lnTo>
                    <a:pt x="2061" y="76"/>
                  </a:lnTo>
                  <a:lnTo>
                    <a:pt x="2060" y="82"/>
                  </a:lnTo>
                  <a:lnTo>
                    <a:pt x="2060" y="89"/>
                  </a:lnTo>
                  <a:lnTo>
                    <a:pt x="2060" y="97"/>
                  </a:lnTo>
                  <a:lnTo>
                    <a:pt x="2057" y="100"/>
                  </a:lnTo>
                  <a:lnTo>
                    <a:pt x="2053" y="101"/>
                  </a:lnTo>
                  <a:lnTo>
                    <a:pt x="2051" y="101"/>
                  </a:lnTo>
                  <a:lnTo>
                    <a:pt x="2047" y="101"/>
                  </a:lnTo>
                  <a:lnTo>
                    <a:pt x="1998" y="93"/>
                  </a:lnTo>
                  <a:lnTo>
                    <a:pt x="1948" y="85"/>
                  </a:lnTo>
                  <a:lnTo>
                    <a:pt x="1899" y="78"/>
                  </a:lnTo>
                  <a:lnTo>
                    <a:pt x="1850" y="71"/>
                  </a:lnTo>
                  <a:lnTo>
                    <a:pt x="1800" y="66"/>
                  </a:lnTo>
                  <a:lnTo>
                    <a:pt x="1751" y="61"/>
                  </a:lnTo>
                  <a:lnTo>
                    <a:pt x="1700" y="55"/>
                  </a:lnTo>
                  <a:lnTo>
                    <a:pt x="1651" y="50"/>
                  </a:lnTo>
                  <a:lnTo>
                    <a:pt x="1601" y="44"/>
                  </a:lnTo>
                  <a:lnTo>
                    <a:pt x="1550" y="39"/>
                  </a:lnTo>
                  <a:lnTo>
                    <a:pt x="1501" y="34"/>
                  </a:lnTo>
                  <a:lnTo>
                    <a:pt x="1451" y="28"/>
                  </a:lnTo>
                  <a:lnTo>
                    <a:pt x="1402" y="21"/>
                  </a:lnTo>
                  <a:lnTo>
                    <a:pt x="1352" y="15"/>
                  </a:lnTo>
                  <a:lnTo>
                    <a:pt x="1303" y="8"/>
                  </a:lnTo>
                  <a:lnTo>
                    <a:pt x="1254" y="0"/>
                  </a:lnTo>
                  <a:lnTo>
                    <a:pt x="1252" y="2"/>
                  </a:lnTo>
                  <a:lnTo>
                    <a:pt x="1250" y="6"/>
                  </a:lnTo>
                  <a:lnTo>
                    <a:pt x="1250" y="10"/>
                  </a:lnTo>
                  <a:lnTo>
                    <a:pt x="1250" y="15"/>
                  </a:lnTo>
                  <a:lnTo>
                    <a:pt x="1258" y="16"/>
                  </a:lnTo>
                  <a:lnTo>
                    <a:pt x="1266" y="17"/>
                  </a:lnTo>
                  <a:lnTo>
                    <a:pt x="1275" y="19"/>
                  </a:lnTo>
                  <a:lnTo>
                    <a:pt x="1283" y="19"/>
                  </a:lnTo>
                  <a:lnTo>
                    <a:pt x="1291" y="20"/>
                  </a:lnTo>
                  <a:lnTo>
                    <a:pt x="1299" y="21"/>
                  </a:lnTo>
                  <a:lnTo>
                    <a:pt x="1307" y="24"/>
                  </a:lnTo>
                  <a:lnTo>
                    <a:pt x="1315" y="28"/>
                  </a:lnTo>
                  <a:lnTo>
                    <a:pt x="1355" y="34"/>
                  </a:lnTo>
                  <a:lnTo>
                    <a:pt x="1394" y="38"/>
                  </a:lnTo>
                  <a:lnTo>
                    <a:pt x="1433" y="43"/>
                  </a:lnTo>
                  <a:lnTo>
                    <a:pt x="1472" y="48"/>
                  </a:lnTo>
                  <a:lnTo>
                    <a:pt x="1512" y="52"/>
                  </a:lnTo>
                  <a:lnTo>
                    <a:pt x="1550" y="58"/>
                  </a:lnTo>
                  <a:lnTo>
                    <a:pt x="1590" y="62"/>
                  </a:lnTo>
                  <a:lnTo>
                    <a:pt x="1629" y="67"/>
                  </a:lnTo>
                  <a:lnTo>
                    <a:pt x="1667" y="73"/>
                  </a:lnTo>
                  <a:lnTo>
                    <a:pt x="1707" y="77"/>
                  </a:lnTo>
                  <a:lnTo>
                    <a:pt x="1745" y="82"/>
                  </a:lnTo>
                  <a:lnTo>
                    <a:pt x="1785" y="86"/>
                  </a:lnTo>
                  <a:lnTo>
                    <a:pt x="1824" y="92"/>
                  </a:lnTo>
                  <a:lnTo>
                    <a:pt x="1863" y="96"/>
                  </a:lnTo>
                  <a:lnTo>
                    <a:pt x="1902" y="100"/>
                  </a:lnTo>
                  <a:lnTo>
                    <a:pt x="1942" y="104"/>
                  </a:lnTo>
                  <a:lnTo>
                    <a:pt x="1956" y="105"/>
                  </a:lnTo>
                  <a:lnTo>
                    <a:pt x="1972" y="105"/>
                  </a:lnTo>
                  <a:lnTo>
                    <a:pt x="1987" y="107"/>
                  </a:lnTo>
                  <a:lnTo>
                    <a:pt x="2002" y="108"/>
                  </a:lnTo>
                  <a:lnTo>
                    <a:pt x="2016" y="109"/>
                  </a:lnTo>
                  <a:lnTo>
                    <a:pt x="2031" y="113"/>
                  </a:lnTo>
                  <a:lnTo>
                    <a:pt x="2044" y="118"/>
                  </a:lnTo>
                  <a:lnTo>
                    <a:pt x="2057" y="123"/>
                  </a:lnTo>
                  <a:lnTo>
                    <a:pt x="2057" y="126"/>
                  </a:lnTo>
                  <a:lnTo>
                    <a:pt x="2059" y="128"/>
                  </a:lnTo>
                  <a:lnTo>
                    <a:pt x="2057" y="132"/>
                  </a:lnTo>
                  <a:lnTo>
                    <a:pt x="2056" y="134"/>
                  </a:lnTo>
                  <a:lnTo>
                    <a:pt x="2024" y="135"/>
                  </a:lnTo>
                  <a:lnTo>
                    <a:pt x="1992" y="136"/>
                  </a:lnTo>
                  <a:lnTo>
                    <a:pt x="1962" y="139"/>
                  </a:lnTo>
                  <a:lnTo>
                    <a:pt x="1930" y="141"/>
                  </a:lnTo>
                  <a:lnTo>
                    <a:pt x="1899" y="143"/>
                  </a:lnTo>
                  <a:lnTo>
                    <a:pt x="1869" y="146"/>
                  </a:lnTo>
                  <a:lnTo>
                    <a:pt x="1838" y="149"/>
                  </a:lnTo>
                  <a:lnTo>
                    <a:pt x="1808" y="151"/>
                  </a:lnTo>
                  <a:lnTo>
                    <a:pt x="1776" y="154"/>
                  </a:lnTo>
                  <a:lnTo>
                    <a:pt x="1745" y="157"/>
                  </a:lnTo>
                  <a:lnTo>
                    <a:pt x="1715" y="160"/>
                  </a:lnTo>
                  <a:lnTo>
                    <a:pt x="1684" y="161"/>
                  </a:lnTo>
                  <a:lnTo>
                    <a:pt x="1654" y="164"/>
                  </a:lnTo>
                  <a:lnTo>
                    <a:pt x="1623" y="165"/>
                  </a:lnTo>
                  <a:lnTo>
                    <a:pt x="1593" y="166"/>
                  </a:lnTo>
                  <a:lnTo>
                    <a:pt x="1562" y="168"/>
                  </a:lnTo>
                  <a:lnTo>
                    <a:pt x="1544" y="170"/>
                  </a:lnTo>
                  <a:lnTo>
                    <a:pt x="1526" y="172"/>
                  </a:lnTo>
                  <a:lnTo>
                    <a:pt x="1508" y="173"/>
                  </a:lnTo>
                  <a:lnTo>
                    <a:pt x="1489" y="174"/>
                  </a:lnTo>
                  <a:lnTo>
                    <a:pt x="1471" y="177"/>
                  </a:lnTo>
                  <a:lnTo>
                    <a:pt x="1452" y="178"/>
                  </a:lnTo>
                  <a:lnTo>
                    <a:pt x="1433" y="180"/>
                  </a:lnTo>
                  <a:lnTo>
                    <a:pt x="1415" y="180"/>
                  </a:lnTo>
                  <a:lnTo>
                    <a:pt x="1395" y="181"/>
                  </a:lnTo>
                  <a:lnTo>
                    <a:pt x="1376" y="183"/>
                  </a:lnTo>
                  <a:lnTo>
                    <a:pt x="1358" y="184"/>
                  </a:lnTo>
                  <a:lnTo>
                    <a:pt x="1339" y="185"/>
                  </a:lnTo>
                  <a:lnTo>
                    <a:pt x="1319" y="188"/>
                  </a:lnTo>
                  <a:lnTo>
                    <a:pt x="1301" y="189"/>
                  </a:lnTo>
                  <a:lnTo>
                    <a:pt x="1282" y="191"/>
                  </a:lnTo>
                  <a:lnTo>
                    <a:pt x="1264" y="193"/>
                  </a:lnTo>
                  <a:lnTo>
                    <a:pt x="1257" y="180"/>
                  </a:lnTo>
                  <a:lnTo>
                    <a:pt x="1253" y="166"/>
                  </a:lnTo>
                  <a:lnTo>
                    <a:pt x="1249" y="151"/>
                  </a:lnTo>
                  <a:lnTo>
                    <a:pt x="1250" y="136"/>
                  </a:lnTo>
                  <a:lnTo>
                    <a:pt x="1250" y="123"/>
                  </a:lnTo>
                  <a:lnTo>
                    <a:pt x="1249" y="109"/>
                  </a:lnTo>
                  <a:lnTo>
                    <a:pt x="1249" y="96"/>
                  </a:lnTo>
                  <a:lnTo>
                    <a:pt x="1253" y="82"/>
                  </a:lnTo>
                  <a:lnTo>
                    <a:pt x="1268" y="82"/>
                  </a:lnTo>
                  <a:lnTo>
                    <a:pt x="1282" y="84"/>
                  </a:lnTo>
                  <a:lnTo>
                    <a:pt x="1297" y="86"/>
                  </a:lnTo>
                  <a:lnTo>
                    <a:pt x="1311" y="88"/>
                  </a:lnTo>
                  <a:lnTo>
                    <a:pt x="1325" y="90"/>
                  </a:lnTo>
                  <a:lnTo>
                    <a:pt x="1339" y="93"/>
                  </a:lnTo>
                  <a:lnTo>
                    <a:pt x="1354" y="96"/>
                  </a:lnTo>
                  <a:lnTo>
                    <a:pt x="1367" y="99"/>
                  </a:lnTo>
                  <a:lnTo>
                    <a:pt x="1382" y="103"/>
                  </a:lnTo>
                  <a:lnTo>
                    <a:pt x="1395" y="104"/>
                  </a:lnTo>
                  <a:lnTo>
                    <a:pt x="1410" y="107"/>
                  </a:lnTo>
                  <a:lnTo>
                    <a:pt x="1424" y="108"/>
                  </a:lnTo>
                  <a:lnTo>
                    <a:pt x="1439" y="109"/>
                  </a:lnTo>
                  <a:lnTo>
                    <a:pt x="1453" y="109"/>
                  </a:lnTo>
                  <a:lnTo>
                    <a:pt x="1468" y="109"/>
                  </a:lnTo>
                  <a:lnTo>
                    <a:pt x="1483" y="108"/>
                  </a:lnTo>
                  <a:lnTo>
                    <a:pt x="1489" y="115"/>
                  </a:lnTo>
                  <a:lnTo>
                    <a:pt x="1489" y="120"/>
                  </a:lnTo>
                  <a:lnTo>
                    <a:pt x="1491" y="124"/>
                  </a:lnTo>
                  <a:lnTo>
                    <a:pt x="1489" y="128"/>
                  </a:lnTo>
                  <a:lnTo>
                    <a:pt x="1488" y="132"/>
                  </a:lnTo>
                  <a:lnTo>
                    <a:pt x="1475" y="135"/>
                  </a:lnTo>
                  <a:lnTo>
                    <a:pt x="1460" y="136"/>
                  </a:lnTo>
                  <a:lnTo>
                    <a:pt x="1447" y="138"/>
                  </a:lnTo>
                  <a:lnTo>
                    <a:pt x="1432" y="139"/>
                  </a:lnTo>
                  <a:lnTo>
                    <a:pt x="1419" y="139"/>
                  </a:lnTo>
                  <a:lnTo>
                    <a:pt x="1404" y="141"/>
                  </a:lnTo>
                  <a:lnTo>
                    <a:pt x="1391" y="141"/>
                  </a:lnTo>
                  <a:lnTo>
                    <a:pt x="1376" y="141"/>
                  </a:lnTo>
                  <a:lnTo>
                    <a:pt x="1363" y="141"/>
                  </a:lnTo>
                  <a:lnTo>
                    <a:pt x="1348" y="142"/>
                  </a:lnTo>
                  <a:lnTo>
                    <a:pt x="1335" y="142"/>
                  </a:lnTo>
                  <a:lnTo>
                    <a:pt x="1321" y="142"/>
                  </a:lnTo>
                  <a:lnTo>
                    <a:pt x="1307" y="143"/>
                  </a:lnTo>
                  <a:lnTo>
                    <a:pt x="1294" y="143"/>
                  </a:lnTo>
                  <a:lnTo>
                    <a:pt x="1279" y="145"/>
                  </a:lnTo>
                  <a:lnTo>
                    <a:pt x="1266" y="146"/>
                  </a:lnTo>
                  <a:lnTo>
                    <a:pt x="1262" y="151"/>
                  </a:lnTo>
                  <a:lnTo>
                    <a:pt x="1264" y="160"/>
                  </a:lnTo>
                  <a:lnTo>
                    <a:pt x="1269" y="165"/>
                  </a:lnTo>
                  <a:lnTo>
                    <a:pt x="1274" y="166"/>
                  </a:lnTo>
                  <a:lnTo>
                    <a:pt x="1282" y="165"/>
                  </a:lnTo>
                  <a:lnTo>
                    <a:pt x="1290" y="164"/>
                  </a:lnTo>
                  <a:lnTo>
                    <a:pt x="1299" y="164"/>
                  </a:lnTo>
                  <a:lnTo>
                    <a:pt x="1307" y="164"/>
                  </a:lnTo>
                  <a:lnTo>
                    <a:pt x="1315" y="166"/>
                  </a:lnTo>
                  <a:lnTo>
                    <a:pt x="1504" y="149"/>
                  </a:lnTo>
                  <a:lnTo>
                    <a:pt x="1510" y="134"/>
                  </a:lnTo>
                  <a:lnTo>
                    <a:pt x="1512" y="116"/>
                  </a:lnTo>
                  <a:lnTo>
                    <a:pt x="1510" y="100"/>
                  </a:lnTo>
                  <a:lnTo>
                    <a:pt x="1504" y="85"/>
                  </a:lnTo>
                  <a:lnTo>
                    <a:pt x="1488" y="81"/>
                  </a:lnTo>
                  <a:lnTo>
                    <a:pt x="1473" y="77"/>
                  </a:lnTo>
                  <a:lnTo>
                    <a:pt x="1457" y="73"/>
                  </a:lnTo>
                  <a:lnTo>
                    <a:pt x="1441" y="70"/>
                  </a:lnTo>
                  <a:lnTo>
                    <a:pt x="1425" y="67"/>
                  </a:lnTo>
                  <a:lnTo>
                    <a:pt x="1408" y="66"/>
                  </a:lnTo>
                  <a:lnTo>
                    <a:pt x="1392" y="63"/>
                  </a:lnTo>
                  <a:lnTo>
                    <a:pt x="1376" y="62"/>
                  </a:lnTo>
                  <a:lnTo>
                    <a:pt x="1359" y="59"/>
                  </a:lnTo>
                  <a:lnTo>
                    <a:pt x="1343" y="58"/>
                  </a:lnTo>
                  <a:lnTo>
                    <a:pt x="1327" y="57"/>
                  </a:lnTo>
                  <a:lnTo>
                    <a:pt x="1310" y="54"/>
                  </a:lnTo>
                  <a:lnTo>
                    <a:pt x="1294" y="51"/>
                  </a:lnTo>
                  <a:lnTo>
                    <a:pt x="1278" y="50"/>
                  </a:lnTo>
                  <a:lnTo>
                    <a:pt x="1262" y="46"/>
                  </a:lnTo>
                  <a:lnTo>
                    <a:pt x="1246" y="43"/>
                  </a:lnTo>
                  <a:lnTo>
                    <a:pt x="1225" y="25"/>
                  </a:lnTo>
                  <a:lnTo>
                    <a:pt x="1220" y="23"/>
                  </a:lnTo>
                  <a:lnTo>
                    <a:pt x="1214" y="21"/>
                  </a:lnTo>
                  <a:lnTo>
                    <a:pt x="1209" y="21"/>
                  </a:lnTo>
                  <a:lnTo>
                    <a:pt x="1202" y="21"/>
                  </a:lnTo>
                  <a:lnTo>
                    <a:pt x="1197" y="23"/>
                  </a:lnTo>
                  <a:lnTo>
                    <a:pt x="1192" y="25"/>
                  </a:lnTo>
                  <a:lnTo>
                    <a:pt x="1188" y="29"/>
                  </a:lnTo>
                  <a:lnTo>
                    <a:pt x="1185" y="36"/>
                  </a:lnTo>
                  <a:lnTo>
                    <a:pt x="1179" y="80"/>
                  </a:lnTo>
                  <a:lnTo>
                    <a:pt x="1179" y="126"/>
                  </a:lnTo>
                  <a:lnTo>
                    <a:pt x="1181" y="172"/>
                  </a:lnTo>
                  <a:lnTo>
                    <a:pt x="1183" y="215"/>
                  </a:lnTo>
                  <a:lnTo>
                    <a:pt x="1177" y="220"/>
                  </a:lnTo>
                  <a:lnTo>
                    <a:pt x="1173" y="227"/>
                  </a:lnTo>
                  <a:lnTo>
                    <a:pt x="1169" y="235"/>
                  </a:lnTo>
                  <a:lnTo>
                    <a:pt x="1165" y="242"/>
                  </a:lnTo>
                  <a:lnTo>
                    <a:pt x="1161" y="249"/>
                  </a:lnTo>
                  <a:lnTo>
                    <a:pt x="1156" y="254"/>
                  </a:lnTo>
                  <a:lnTo>
                    <a:pt x="1151" y="260"/>
                  </a:lnTo>
                  <a:lnTo>
                    <a:pt x="1143" y="264"/>
                  </a:lnTo>
                  <a:lnTo>
                    <a:pt x="1136" y="254"/>
                  </a:lnTo>
                  <a:lnTo>
                    <a:pt x="1133" y="245"/>
                  </a:lnTo>
                  <a:lnTo>
                    <a:pt x="1129" y="234"/>
                  </a:lnTo>
                  <a:lnTo>
                    <a:pt x="1125" y="225"/>
                  </a:lnTo>
                  <a:lnTo>
                    <a:pt x="1129" y="222"/>
                  </a:lnTo>
                  <a:lnTo>
                    <a:pt x="1135" y="220"/>
                  </a:lnTo>
                  <a:lnTo>
                    <a:pt x="1140" y="219"/>
                  </a:lnTo>
                  <a:lnTo>
                    <a:pt x="1145" y="219"/>
                  </a:lnTo>
                  <a:lnTo>
                    <a:pt x="1151" y="218"/>
                  </a:lnTo>
                  <a:lnTo>
                    <a:pt x="1156" y="218"/>
                  </a:lnTo>
                  <a:lnTo>
                    <a:pt x="1160" y="216"/>
                  </a:lnTo>
                  <a:lnTo>
                    <a:pt x="1165" y="214"/>
                  </a:lnTo>
                  <a:lnTo>
                    <a:pt x="1163" y="206"/>
                  </a:lnTo>
                  <a:lnTo>
                    <a:pt x="1159" y="202"/>
                  </a:lnTo>
                  <a:lnTo>
                    <a:pt x="1152" y="199"/>
                  </a:lnTo>
                  <a:lnTo>
                    <a:pt x="1144" y="197"/>
                  </a:lnTo>
                  <a:lnTo>
                    <a:pt x="1136" y="197"/>
                  </a:lnTo>
                  <a:lnTo>
                    <a:pt x="1128" y="196"/>
                  </a:lnTo>
                  <a:lnTo>
                    <a:pt x="1120" y="195"/>
                  </a:lnTo>
                  <a:lnTo>
                    <a:pt x="1114" y="192"/>
                  </a:lnTo>
                  <a:lnTo>
                    <a:pt x="1119" y="188"/>
                  </a:lnTo>
                  <a:lnTo>
                    <a:pt x="1125" y="185"/>
                  </a:lnTo>
                  <a:lnTo>
                    <a:pt x="1132" y="184"/>
                  </a:lnTo>
                  <a:lnTo>
                    <a:pt x="1140" y="183"/>
                  </a:lnTo>
                  <a:lnTo>
                    <a:pt x="1147" y="183"/>
                  </a:lnTo>
                  <a:lnTo>
                    <a:pt x="1153" y="181"/>
                  </a:lnTo>
                  <a:lnTo>
                    <a:pt x="1160" y="178"/>
                  </a:lnTo>
                  <a:lnTo>
                    <a:pt x="1165" y="174"/>
                  </a:lnTo>
                  <a:lnTo>
                    <a:pt x="1163" y="166"/>
                  </a:lnTo>
                  <a:lnTo>
                    <a:pt x="1157" y="162"/>
                  </a:lnTo>
                  <a:lnTo>
                    <a:pt x="1152" y="160"/>
                  </a:lnTo>
                  <a:lnTo>
                    <a:pt x="1144" y="160"/>
                  </a:lnTo>
                  <a:lnTo>
                    <a:pt x="1136" y="161"/>
                  </a:lnTo>
                  <a:lnTo>
                    <a:pt x="1128" y="161"/>
                  </a:lnTo>
                  <a:lnTo>
                    <a:pt x="1120" y="161"/>
                  </a:lnTo>
                  <a:lnTo>
                    <a:pt x="1114" y="158"/>
                  </a:lnTo>
                  <a:lnTo>
                    <a:pt x="1114" y="157"/>
                  </a:lnTo>
                  <a:lnTo>
                    <a:pt x="1115" y="154"/>
                  </a:lnTo>
                  <a:lnTo>
                    <a:pt x="1116" y="153"/>
                  </a:lnTo>
                  <a:lnTo>
                    <a:pt x="1119" y="151"/>
                  </a:lnTo>
                  <a:lnTo>
                    <a:pt x="1124" y="149"/>
                  </a:lnTo>
                  <a:lnTo>
                    <a:pt x="1129" y="147"/>
                  </a:lnTo>
                  <a:lnTo>
                    <a:pt x="1136" y="147"/>
                  </a:lnTo>
                  <a:lnTo>
                    <a:pt x="1143" y="147"/>
                  </a:lnTo>
                  <a:lnTo>
                    <a:pt x="1148" y="147"/>
                  </a:lnTo>
                  <a:lnTo>
                    <a:pt x="1155" y="149"/>
                  </a:lnTo>
                  <a:lnTo>
                    <a:pt x="1160" y="147"/>
                  </a:lnTo>
                  <a:lnTo>
                    <a:pt x="1165" y="146"/>
                  </a:lnTo>
                  <a:lnTo>
                    <a:pt x="1165" y="135"/>
                  </a:lnTo>
                  <a:lnTo>
                    <a:pt x="1163" y="130"/>
                  </a:lnTo>
                  <a:lnTo>
                    <a:pt x="1156" y="127"/>
                  </a:lnTo>
                  <a:lnTo>
                    <a:pt x="1148" y="127"/>
                  </a:lnTo>
                  <a:lnTo>
                    <a:pt x="1137" y="127"/>
                  </a:lnTo>
                  <a:lnTo>
                    <a:pt x="1128" y="128"/>
                  </a:lnTo>
                  <a:lnTo>
                    <a:pt x="1120" y="127"/>
                  </a:lnTo>
                  <a:lnTo>
                    <a:pt x="1114" y="123"/>
                  </a:lnTo>
                  <a:lnTo>
                    <a:pt x="1114" y="119"/>
                  </a:lnTo>
                  <a:lnTo>
                    <a:pt x="1119" y="115"/>
                  </a:lnTo>
                  <a:lnTo>
                    <a:pt x="1127" y="113"/>
                  </a:lnTo>
                  <a:lnTo>
                    <a:pt x="1133" y="113"/>
                  </a:lnTo>
                  <a:lnTo>
                    <a:pt x="1141" y="113"/>
                  </a:lnTo>
                  <a:lnTo>
                    <a:pt x="1148" y="113"/>
                  </a:lnTo>
                  <a:lnTo>
                    <a:pt x="1156" y="112"/>
                  </a:lnTo>
                  <a:lnTo>
                    <a:pt x="1160" y="107"/>
                  </a:lnTo>
                  <a:lnTo>
                    <a:pt x="1160" y="99"/>
                  </a:lnTo>
                  <a:lnTo>
                    <a:pt x="1155" y="96"/>
                  </a:lnTo>
                  <a:lnTo>
                    <a:pt x="1151" y="94"/>
                  </a:lnTo>
                  <a:lnTo>
                    <a:pt x="1144" y="94"/>
                  </a:lnTo>
                  <a:lnTo>
                    <a:pt x="1139" y="94"/>
                  </a:lnTo>
                  <a:lnTo>
                    <a:pt x="1133" y="94"/>
                  </a:lnTo>
                  <a:lnTo>
                    <a:pt x="1127" y="94"/>
                  </a:lnTo>
                  <a:lnTo>
                    <a:pt x="1122" y="94"/>
                  </a:lnTo>
                  <a:lnTo>
                    <a:pt x="1115" y="94"/>
                  </a:lnTo>
                  <a:lnTo>
                    <a:pt x="1114" y="86"/>
                  </a:lnTo>
                  <a:lnTo>
                    <a:pt x="1115" y="81"/>
                  </a:lnTo>
                  <a:lnTo>
                    <a:pt x="1119" y="80"/>
                  </a:lnTo>
                  <a:lnTo>
                    <a:pt x="1125" y="80"/>
                  </a:lnTo>
                  <a:lnTo>
                    <a:pt x="1132" y="81"/>
                  </a:lnTo>
                  <a:lnTo>
                    <a:pt x="1140" y="82"/>
                  </a:lnTo>
                  <a:lnTo>
                    <a:pt x="1148" y="81"/>
                  </a:lnTo>
                  <a:lnTo>
                    <a:pt x="1153" y="78"/>
                  </a:lnTo>
                  <a:lnTo>
                    <a:pt x="1152" y="70"/>
                  </a:lnTo>
                  <a:lnTo>
                    <a:pt x="1149" y="66"/>
                  </a:lnTo>
                  <a:lnTo>
                    <a:pt x="1144" y="63"/>
                  </a:lnTo>
                  <a:lnTo>
                    <a:pt x="1137" y="62"/>
                  </a:lnTo>
                  <a:lnTo>
                    <a:pt x="1131" y="62"/>
                  </a:lnTo>
                  <a:lnTo>
                    <a:pt x="1124" y="61"/>
                  </a:lnTo>
                  <a:lnTo>
                    <a:pt x="1118" y="58"/>
                  </a:lnTo>
                  <a:lnTo>
                    <a:pt x="1114" y="54"/>
                  </a:lnTo>
                  <a:lnTo>
                    <a:pt x="1115" y="51"/>
                  </a:lnTo>
                  <a:lnTo>
                    <a:pt x="1118" y="47"/>
                  </a:lnTo>
                  <a:lnTo>
                    <a:pt x="1119" y="40"/>
                  </a:lnTo>
                  <a:lnTo>
                    <a:pt x="1120" y="35"/>
                  </a:lnTo>
                  <a:lnTo>
                    <a:pt x="1115" y="31"/>
                  </a:lnTo>
                  <a:lnTo>
                    <a:pt x="1107" y="34"/>
                  </a:lnTo>
                  <a:lnTo>
                    <a:pt x="1099" y="38"/>
                  </a:lnTo>
                  <a:lnTo>
                    <a:pt x="1092" y="42"/>
                  </a:lnTo>
                  <a:lnTo>
                    <a:pt x="1086" y="50"/>
                  </a:lnTo>
                  <a:lnTo>
                    <a:pt x="1071" y="51"/>
                  </a:lnTo>
                  <a:lnTo>
                    <a:pt x="1056" y="52"/>
                  </a:lnTo>
                  <a:lnTo>
                    <a:pt x="1042" y="54"/>
                  </a:lnTo>
                  <a:lnTo>
                    <a:pt x="1027" y="55"/>
                  </a:lnTo>
                  <a:lnTo>
                    <a:pt x="1013" y="57"/>
                  </a:lnTo>
                  <a:lnTo>
                    <a:pt x="998" y="58"/>
                  </a:lnTo>
                  <a:lnTo>
                    <a:pt x="983" y="61"/>
                  </a:lnTo>
                  <a:lnTo>
                    <a:pt x="969" y="62"/>
                  </a:lnTo>
                  <a:lnTo>
                    <a:pt x="977" y="96"/>
                  </a:lnTo>
                  <a:lnTo>
                    <a:pt x="990" y="94"/>
                  </a:lnTo>
                  <a:lnTo>
                    <a:pt x="1003" y="93"/>
                  </a:lnTo>
                  <a:lnTo>
                    <a:pt x="1018" y="90"/>
                  </a:lnTo>
                  <a:lnTo>
                    <a:pt x="1031" y="89"/>
                  </a:lnTo>
                  <a:lnTo>
                    <a:pt x="1045" y="88"/>
                  </a:lnTo>
                  <a:lnTo>
                    <a:pt x="1059" y="85"/>
                  </a:lnTo>
                  <a:lnTo>
                    <a:pt x="1072" y="82"/>
                  </a:lnTo>
                  <a:lnTo>
                    <a:pt x="1086" y="80"/>
                  </a:lnTo>
                  <a:lnTo>
                    <a:pt x="1087" y="96"/>
                  </a:lnTo>
                  <a:lnTo>
                    <a:pt x="1090" y="111"/>
                  </a:lnTo>
                  <a:lnTo>
                    <a:pt x="1091" y="126"/>
                  </a:lnTo>
                  <a:lnTo>
                    <a:pt x="1090" y="142"/>
                  </a:lnTo>
                  <a:lnTo>
                    <a:pt x="1068" y="141"/>
                  </a:lnTo>
                  <a:lnTo>
                    <a:pt x="1047" y="141"/>
                  </a:lnTo>
                  <a:lnTo>
                    <a:pt x="1025" y="139"/>
                  </a:lnTo>
                  <a:lnTo>
                    <a:pt x="1003" y="136"/>
                  </a:lnTo>
                  <a:lnTo>
                    <a:pt x="981" y="135"/>
                  </a:lnTo>
                  <a:lnTo>
                    <a:pt x="958" y="134"/>
                  </a:lnTo>
                  <a:lnTo>
                    <a:pt x="937" y="131"/>
                  </a:lnTo>
                  <a:lnTo>
                    <a:pt x="914" y="130"/>
                  </a:lnTo>
                  <a:lnTo>
                    <a:pt x="913" y="124"/>
                  </a:lnTo>
                  <a:lnTo>
                    <a:pt x="910" y="118"/>
                  </a:lnTo>
                  <a:lnTo>
                    <a:pt x="909" y="112"/>
                  </a:lnTo>
                  <a:lnTo>
                    <a:pt x="912" y="107"/>
                  </a:lnTo>
                  <a:lnTo>
                    <a:pt x="918" y="105"/>
                  </a:lnTo>
                  <a:lnTo>
                    <a:pt x="926" y="104"/>
                  </a:lnTo>
                  <a:lnTo>
                    <a:pt x="933" y="103"/>
                  </a:lnTo>
                  <a:lnTo>
                    <a:pt x="941" y="101"/>
                  </a:lnTo>
                  <a:lnTo>
                    <a:pt x="948" y="100"/>
                  </a:lnTo>
                  <a:lnTo>
                    <a:pt x="954" y="100"/>
                  </a:lnTo>
                  <a:lnTo>
                    <a:pt x="962" y="99"/>
                  </a:lnTo>
                  <a:lnTo>
                    <a:pt x="969" y="97"/>
                  </a:lnTo>
                  <a:lnTo>
                    <a:pt x="954" y="65"/>
                  </a:lnTo>
                  <a:lnTo>
                    <a:pt x="944" y="66"/>
                  </a:lnTo>
                  <a:lnTo>
                    <a:pt x="933" y="67"/>
                  </a:lnTo>
                  <a:lnTo>
                    <a:pt x="922" y="69"/>
                  </a:lnTo>
                  <a:lnTo>
                    <a:pt x="913" y="70"/>
                  </a:lnTo>
                  <a:lnTo>
                    <a:pt x="903" y="71"/>
                  </a:lnTo>
                  <a:lnTo>
                    <a:pt x="892" y="73"/>
                  </a:lnTo>
                  <a:lnTo>
                    <a:pt x="881" y="74"/>
                  </a:lnTo>
                  <a:lnTo>
                    <a:pt x="871" y="76"/>
                  </a:lnTo>
                  <a:lnTo>
                    <a:pt x="859" y="85"/>
                  </a:lnTo>
                  <a:lnTo>
                    <a:pt x="861" y="103"/>
                  </a:lnTo>
                  <a:lnTo>
                    <a:pt x="861" y="120"/>
                  </a:lnTo>
                  <a:lnTo>
                    <a:pt x="864" y="136"/>
                  </a:lnTo>
                  <a:lnTo>
                    <a:pt x="871" y="151"/>
                  </a:lnTo>
                  <a:lnTo>
                    <a:pt x="1023" y="158"/>
                  </a:lnTo>
                  <a:lnTo>
                    <a:pt x="1030" y="161"/>
                  </a:lnTo>
                  <a:lnTo>
                    <a:pt x="1038" y="164"/>
                  </a:lnTo>
                  <a:lnTo>
                    <a:pt x="1046" y="165"/>
                  </a:lnTo>
                  <a:lnTo>
                    <a:pt x="1054" y="166"/>
                  </a:lnTo>
                  <a:lnTo>
                    <a:pt x="1062" y="168"/>
                  </a:lnTo>
                  <a:lnTo>
                    <a:pt x="1071" y="168"/>
                  </a:lnTo>
                  <a:lnTo>
                    <a:pt x="1079" y="168"/>
                  </a:lnTo>
                  <a:lnTo>
                    <a:pt x="1088" y="168"/>
                  </a:lnTo>
                  <a:lnTo>
                    <a:pt x="1092" y="174"/>
                  </a:lnTo>
                  <a:lnTo>
                    <a:pt x="1094" y="183"/>
                  </a:lnTo>
                  <a:lnTo>
                    <a:pt x="1092" y="191"/>
                  </a:lnTo>
                  <a:lnTo>
                    <a:pt x="1090" y="199"/>
                  </a:lnTo>
                  <a:lnTo>
                    <a:pt x="1070" y="196"/>
                  </a:lnTo>
                  <a:lnTo>
                    <a:pt x="1049" y="193"/>
                  </a:lnTo>
                  <a:lnTo>
                    <a:pt x="1029" y="191"/>
                  </a:lnTo>
                  <a:lnTo>
                    <a:pt x="1007" y="189"/>
                  </a:lnTo>
                  <a:lnTo>
                    <a:pt x="987" y="187"/>
                  </a:lnTo>
                  <a:lnTo>
                    <a:pt x="966" y="185"/>
                  </a:lnTo>
                  <a:lnTo>
                    <a:pt x="946" y="184"/>
                  </a:lnTo>
                  <a:lnTo>
                    <a:pt x="925" y="181"/>
                  </a:lnTo>
                  <a:lnTo>
                    <a:pt x="904" y="180"/>
                  </a:lnTo>
                  <a:lnTo>
                    <a:pt x="884" y="178"/>
                  </a:lnTo>
                  <a:lnTo>
                    <a:pt x="863" y="177"/>
                  </a:lnTo>
                  <a:lnTo>
                    <a:pt x="843" y="174"/>
                  </a:lnTo>
                  <a:lnTo>
                    <a:pt x="822" y="173"/>
                  </a:lnTo>
                  <a:lnTo>
                    <a:pt x="802" y="172"/>
                  </a:lnTo>
                  <a:lnTo>
                    <a:pt x="780" y="169"/>
                  </a:lnTo>
                  <a:lnTo>
                    <a:pt x="760" y="168"/>
                  </a:lnTo>
                  <a:lnTo>
                    <a:pt x="738" y="166"/>
                  </a:lnTo>
                  <a:lnTo>
                    <a:pt x="715" y="165"/>
                  </a:lnTo>
                  <a:lnTo>
                    <a:pt x="693" y="164"/>
                  </a:lnTo>
                  <a:lnTo>
                    <a:pt x="670" y="162"/>
                  </a:lnTo>
                  <a:lnTo>
                    <a:pt x="648" y="161"/>
                  </a:lnTo>
                  <a:lnTo>
                    <a:pt x="625" y="160"/>
                  </a:lnTo>
                  <a:lnTo>
                    <a:pt x="601" y="158"/>
                  </a:lnTo>
                  <a:lnTo>
                    <a:pt x="579" y="155"/>
                  </a:lnTo>
                  <a:lnTo>
                    <a:pt x="556" y="154"/>
                  </a:lnTo>
                  <a:lnTo>
                    <a:pt x="534" y="153"/>
                  </a:lnTo>
                  <a:lnTo>
                    <a:pt x="511" y="150"/>
                  </a:lnTo>
                  <a:lnTo>
                    <a:pt x="487" y="149"/>
                  </a:lnTo>
                  <a:lnTo>
                    <a:pt x="465" y="147"/>
                  </a:lnTo>
                  <a:lnTo>
                    <a:pt x="442" y="145"/>
                  </a:lnTo>
                  <a:lnTo>
                    <a:pt x="418" y="143"/>
                  </a:lnTo>
                  <a:lnTo>
                    <a:pt x="395" y="142"/>
                  </a:lnTo>
                  <a:lnTo>
                    <a:pt x="390" y="136"/>
                  </a:lnTo>
                  <a:lnTo>
                    <a:pt x="390" y="128"/>
                  </a:lnTo>
                  <a:lnTo>
                    <a:pt x="389" y="122"/>
                  </a:lnTo>
                  <a:lnTo>
                    <a:pt x="390" y="113"/>
                  </a:lnTo>
                  <a:lnTo>
                    <a:pt x="395" y="107"/>
                  </a:lnTo>
                  <a:lnTo>
                    <a:pt x="417" y="105"/>
                  </a:lnTo>
                  <a:lnTo>
                    <a:pt x="439" y="103"/>
                  </a:lnTo>
                  <a:lnTo>
                    <a:pt x="461" y="101"/>
                  </a:lnTo>
                  <a:lnTo>
                    <a:pt x="482" y="99"/>
                  </a:lnTo>
                  <a:lnTo>
                    <a:pt x="503" y="97"/>
                  </a:lnTo>
                  <a:lnTo>
                    <a:pt x="524" y="94"/>
                  </a:lnTo>
                  <a:lnTo>
                    <a:pt x="545" y="92"/>
                  </a:lnTo>
                  <a:lnTo>
                    <a:pt x="567" y="89"/>
                  </a:lnTo>
                  <a:lnTo>
                    <a:pt x="588" y="85"/>
                  </a:lnTo>
                  <a:lnTo>
                    <a:pt x="609" y="82"/>
                  </a:lnTo>
                  <a:lnTo>
                    <a:pt x="630" y="80"/>
                  </a:lnTo>
                  <a:lnTo>
                    <a:pt x="652" y="77"/>
                  </a:lnTo>
                  <a:lnTo>
                    <a:pt x="673" y="73"/>
                  </a:lnTo>
                  <a:lnTo>
                    <a:pt x="694" y="70"/>
                  </a:lnTo>
                  <a:lnTo>
                    <a:pt x="715" y="66"/>
                  </a:lnTo>
                  <a:lnTo>
                    <a:pt x="737" y="63"/>
                  </a:lnTo>
                  <a:lnTo>
                    <a:pt x="726" y="48"/>
                  </a:lnTo>
                  <a:lnTo>
                    <a:pt x="706" y="51"/>
                  </a:lnTo>
                  <a:lnTo>
                    <a:pt x="686" y="54"/>
                  </a:lnTo>
                  <a:lnTo>
                    <a:pt x="666" y="57"/>
                  </a:lnTo>
                  <a:lnTo>
                    <a:pt x="646" y="61"/>
                  </a:lnTo>
                  <a:lnTo>
                    <a:pt x="626" y="63"/>
                  </a:lnTo>
                  <a:lnTo>
                    <a:pt x="607" y="67"/>
                  </a:lnTo>
                  <a:lnTo>
                    <a:pt x="587" y="71"/>
                  </a:lnTo>
                  <a:lnTo>
                    <a:pt x="567" y="76"/>
                  </a:lnTo>
                  <a:lnTo>
                    <a:pt x="544" y="76"/>
                  </a:lnTo>
                  <a:lnTo>
                    <a:pt x="522" y="77"/>
                  </a:lnTo>
                  <a:lnTo>
                    <a:pt x="499" y="81"/>
                  </a:lnTo>
                  <a:lnTo>
                    <a:pt x="478" y="85"/>
                  </a:lnTo>
                  <a:lnTo>
                    <a:pt x="455" y="89"/>
                  </a:lnTo>
                  <a:lnTo>
                    <a:pt x="433" y="90"/>
                  </a:lnTo>
                  <a:lnTo>
                    <a:pt x="410" y="90"/>
                  </a:lnTo>
                  <a:lnTo>
                    <a:pt x="388" y="85"/>
                  </a:lnTo>
                  <a:lnTo>
                    <a:pt x="385" y="76"/>
                  </a:lnTo>
                  <a:lnTo>
                    <a:pt x="377" y="71"/>
                  </a:lnTo>
                  <a:lnTo>
                    <a:pt x="369" y="69"/>
                  </a:lnTo>
                  <a:lnTo>
                    <a:pt x="366" y="59"/>
                  </a:lnTo>
                  <a:lnTo>
                    <a:pt x="361" y="54"/>
                  </a:lnTo>
                  <a:lnTo>
                    <a:pt x="356" y="48"/>
                  </a:lnTo>
                  <a:lnTo>
                    <a:pt x="349" y="44"/>
                  </a:lnTo>
                  <a:lnTo>
                    <a:pt x="341" y="44"/>
                  </a:lnTo>
                  <a:lnTo>
                    <a:pt x="333" y="51"/>
                  </a:lnTo>
                  <a:lnTo>
                    <a:pt x="333" y="59"/>
                  </a:lnTo>
                  <a:lnTo>
                    <a:pt x="332" y="69"/>
                  </a:lnTo>
                  <a:lnTo>
                    <a:pt x="325" y="76"/>
                  </a:lnTo>
                  <a:lnTo>
                    <a:pt x="321" y="74"/>
                  </a:lnTo>
                  <a:lnTo>
                    <a:pt x="318" y="70"/>
                  </a:lnTo>
                  <a:lnTo>
                    <a:pt x="315" y="69"/>
                  </a:lnTo>
                  <a:lnTo>
                    <a:pt x="309" y="69"/>
                  </a:lnTo>
                  <a:lnTo>
                    <a:pt x="305" y="80"/>
                  </a:lnTo>
                  <a:lnTo>
                    <a:pt x="304" y="92"/>
                  </a:lnTo>
                  <a:lnTo>
                    <a:pt x="304" y="107"/>
                  </a:lnTo>
                  <a:lnTo>
                    <a:pt x="304" y="120"/>
                  </a:lnTo>
                  <a:lnTo>
                    <a:pt x="295" y="128"/>
                  </a:lnTo>
                  <a:lnTo>
                    <a:pt x="283" y="132"/>
                  </a:lnTo>
                  <a:lnTo>
                    <a:pt x="273" y="139"/>
                  </a:lnTo>
                  <a:lnTo>
                    <a:pt x="269" y="151"/>
                  </a:lnTo>
                  <a:lnTo>
                    <a:pt x="276" y="157"/>
                  </a:lnTo>
                  <a:lnTo>
                    <a:pt x="285" y="161"/>
                  </a:lnTo>
                  <a:lnTo>
                    <a:pt x="295" y="164"/>
                  </a:lnTo>
                  <a:lnTo>
                    <a:pt x="304" y="162"/>
                  </a:lnTo>
                  <a:lnTo>
                    <a:pt x="305" y="177"/>
                  </a:lnTo>
                  <a:lnTo>
                    <a:pt x="312" y="188"/>
                  </a:lnTo>
                  <a:lnTo>
                    <a:pt x="320" y="197"/>
                  </a:lnTo>
                  <a:lnTo>
                    <a:pt x="328" y="208"/>
                  </a:lnTo>
                  <a:lnTo>
                    <a:pt x="311" y="253"/>
                  </a:lnTo>
                  <a:lnTo>
                    <a:pt x="293" y="298"/>
                  </a:lnTo>
                  <a:lnTo>
                    <a:pt x="279" y="344"/>
                  </a:lnTo>
                  <a:lnTo>
                    <a:pt x="264" y="390"/>
                  </a:lnTo>
                  <a:lnTo>
                    <a:pt x="251" y="436"/>
                  </a:lnTo>
                  <a:lnTo>
                    <a:pt x="238" y="483"/>
                  </a:lnTo>
                  <a:lnTo>
                    <a:pt x="224" y="529"/>
                  </a:lnTo>
                  <a:lnTo>
                    <a:pt x="211" y="577"/>
                  </a:lnTo>
                  <a:lnTo>
                    <a:pt x="203" y="597"/>
                  </a:lnTo>
                  <a:lnTo>
                    <a:pt x="196" y="617"/>
                  </a:lnTo>
                  <a:lnTo>
                    <a:pt x="190" y="638"/>
                  </a:lnTo>
                  <a:lnTo>
                    <a:pt x="183" y="658"/>
                  </a:lnTo>
                  <a:lnTo>
                    <a:pt x="176" y="678"/>
                  </a:lnTo>
                  <a:lnTo>
                    <a:pt x="170" y="699"/>
                  </a:lnTo>
                  <a:lnTo>
                    <a:pt x="163" y="720"/>
                  </a:lnTo>
                  <a:lnTo>
                    <a:pt x="157" y="741"/>
                  </a:lnTo>
                  <a:lnTo>
                    <a:pt x="161" y="741"/>
                  </a:lnTo>
                  <a:lnTo>
                    <a:pt x="165" y="742"/>
                  </a:lnTo>
                  <a:lnTo>
                    <a:pt x="169" y="742"/>
                  </a:lnTo>
                  <a:lnTo>
                    <a:pt x="172" y="743"/>
                  </a:lnTo>
                  <a:lnTo>
                    <a:pt x="183" y="711"/>
                  </a:lnTo>
                  <a:lnTo>
                    <a:pt x="195" y="680"/>
                  </a:lnTo>
                  <a:lnTo>
                    <a:pt x="206" y="647"/>
                  </a:lnTo>
                  <a:lnTo>
                    <a:pt x="216" y="615"/>
                  </a:lnTo>
                  <a:lnTo>
                    <a:pt x="227" y="582"/>
                  </a:lnTo>
                  <a:lnTo>
                    <a:pt x="238" y="550"/>
                  </a:lnTo>
                  <a:lnTo>
                    <a:pt x="247" y="517"/>
                  </a:lnTo>
                  <a:lnTo>
                    <a:pt x="256" y="485"/>
                  </a:lnTo>
                  <a:lnTo>
                    <a:pt x="337" y="253"/>
                  </a:lnTo>
                  <a:lnTo>
                    <a:pt x="341" y="257"/>
                  </a:lnTo>
                  <a:lnTo>
                    <a:pt x="336" y="340"/>
                  </a:lnTo>
                  <a:lnTo>
                    <a:pt x="329" y="421"/>
                  </a:lnTo>
                  <a:lnTo>
                    <a:pt x="322" y="502"/>
                  </a:lnTo>
                  <a:lnTo>
                    <a:pt x="316" y="582"/>
                  </a:lnTo>
                  <a:lnTo>
                    <a:pt x="308" y="664"/>
                  </a:lnTo>
                  <a:lnTo>
                    <a:pt x="300" y="745"/>
                  </a:lnTo>
                  <a:lnTo>
                    <a:pt x="292" y="826"/>
                  </a:lnTo>
                  <a:lnTo>
                    <a:pt x="285" y="909"/>
                  </a:lnTo>
                  <a:lnTo>
                    <a:pt x="281" y="913"/>
                  </a:lnTo>
                  <a:lnTo>
                    <a:pt x="260" y="913"/>
                  </a:lnTo>
                  <a:lnTo>
                    <a:pt x="240" y="914"/>
                  </a:lnTo>
                  <a:lnTo>
                    <a:pt x="219" y="916"/>
                  </a:lnTo>
                  <a:lnTo>
                    <a:pt x="198" y="918"/>
                  </a:lnTo>
                  <a:lnTo>
                    <a:pt x="178" y="921"/>
                  </a:lnTo>
                  <a:lnTo>
                    <a:pt x="157" y="925"/>
                  </a:lnTo>
                  <a:lnTo>
                    <a:pt x="137" y="928"/>
                  </a:lnTo>
                  <a:lnTo>
                    <a:pt x="117" y="932"/>
                  </a:lnTo>
                  <a:lnTo>
                    <a:pt x="122" y="910"/>
                  </a:lnTo>
                  <a:lnTo>
                    <a:pt x="127" y="888"/>
                  </a:lnTo>
                  <a:lnTo>
                    <a:pt x="133" y="867"/>
                  </a:lnTo>
                  <a:lnTo>
                    <a:pt x="139" y="845"/>
                  </a:lnTo>
                  <a:lnTo>
                    <a:pt x="146" y="823"/>
                  </a:lnTo>
                  <a:lnTo>
                    <a:pt x="153" y="802"/>
                  </a:lnTo>
                  <a:lnTo>
                    <a:pt x="159" y="780"/>
                  </a:lnTo>
                  <a:lnTo>
                    <a:pt x="167" y="758"/>
                  </a:lnTo>
                  <a:lnTo>
                    <a:pt x="150" y="758"/>
                  </a:lnTo>
                  <a:lnTo>
                    <a:pt x="139" y="795"/>
                  </a:lnTo>
                  <a:lnTo>
                    <a:pt x="127" y="833"/>
                  </a:lnTo>
                  <a:lnTo>
                    <a:pt x="117" y="869"/>
                  </a:lnTo>
                  <a:lnTo>
                    <a:pt x="105" y="905"/>
                  </a:lnTo>
                  <a:lnTo>
                    <a:pt x="93" y="941"/>
                  </a:lnTo>
                  <a:lnTo>
                    <a:pt x="80" y="976"/>
                  </a:lnTo>
                  <a:lnTo>
                    <a:pt x="66" y="1012"/>
                  </a:lnTo>
                  <a:lnTo>
                    <a:pt x="52" y="1047"/>
                  </a:lnTo>
                  <a:lnTo>
                    <a:pt x="44" y="1044"/>
                  </a:lnTo>
                  <a:lnTo>
                    <a:pt x="36" y="1040"/>
                  </a:lnTo>
                  <a:lnTo>
                    <a:pt x="30" y="1035"/>
                  </a:lnTo>
                  <a:lnTo>
                    <a:pt x="24" y="1028"/>
                  </a:lnTo>
                  <a:lnTo>
                    <a:pt x="21" y="1024"/>
                  </a:lnTo>
                  <a:lnTo>
                    <a:pt x="19" y="1018"/>
                  </a:lnTo>
                  <a:lnTo>
                    <a:pt x="17" y="1013"/>
                  </a:lnTo>
                  <a:lnTo>
                    <a:pt x="23" y="1009"/>
                  </a:lnTo>
                  <a:lnTo>
                    <a:pt x="29" y="1013"/>
                  </a:lnTo>
                  <a:lnTo>
                    <a:pt x="33" y="1020"/>
                  </a:lnTo>
                  <a:lnTo>
                    <a:pt x="37" y="1027"/>
                  </a:lnTo>
                  <a:lnTo>
                    <a:pt x="42" y="1032"/>
                  </a:lnTo>
                  <a:lnTo>
                    <a:pt x="50" y="1013"/>
                  </a:lnTo>
                  <a:lnTo>
                    <a:pt x="58" y="994"/>
                  </a:lnTo>
                  <a:lnTo>
                    <a:pt x="62" y="975"/>
                  </a:lnTo>
                  <a:lnTo>
                    <a:pt x="64" y="956"/>
                  </a:lnTo>
                  <a:lnTo>
                    <a:pt x="54" y="959"/>
                  </a:lnTo>
                  <a:lnTo>
                    <a:pt x="45" y="962"/>
                  </a:lnTo>
                  <a:lnTo>
                    <a:pt x="36" y="966"/>
                  </a:lnTo>
                  <a:lnTo>
                    <a:pt x="26" y="970"/>
                  </a:lnTo>
                  <a:lnTo>
                    <a:pt x="19" y="976"/>
                  </a:lnTo>
                  <a:lnTo>
                    <a:pt x="12" y="983"/>
                  </a:lnTo>
                  <a:lnTo>
                    <a:pt x="7" y="991"/>
                  </a:lnTo>
                  <a:lnTo>
                    <a:pt x="3" y="1001"/>
                  </a:lnTo>
                  <a:lnTo>
                    <a:pt x="0" y="1017"/>
                  </a:lnTo>
                  <a:lnTo>
                    <a:pt x="3" y="1032"/>
                  </a:lnTo>
                  <a:lnTo>
                    <a:pt x="9" y="1046"/>
                  </a:lnTo>
                  <a:lnTo>
                    <a:pt x="19" y="1059"/>
                  </a:lnTo>
                  <a:lnTo>
                    <a:pt x="32" y="1069"/>
                  </a:lnTo>
                  <a:lnTo>
                    <a:pt x="46" y="1078"/>
                  </a:lnTo>
                  <a:lnTo>
                    <a:pt x="60" y="1088"/>
                  </a:lnTo>
                  <a:lnTo>
                    <a:pt x="74" y="1094"/>
                  </a:lnTo>
                  <a:lnTo>
                    <a:pt x="89" y="1102"/>
                  </a:lnTo>
                  <a:lnTo>
                    <a:pt x="103" y="1109"/>
                  </a:lnTo>
                  <a:lnTo>
                    <a:pt x="119" y="1115"/>
                  </a:lnTo>
                  <a:lnTo>
                    <a:pt x="134" y="1121"/>
                  </a:lnTo>
                  <a:lnTo>
                    <a:pt x="150" y="1127"/>
                  </a:lnTo>
                  <a:lnTo>
                    <a:pt x="166" y="1131"/>
                  </a:lnTo>
                  <a:lnTo>
                    <a:pt x="180" y="1136"/>
                  </a:lnTo>
                  <a:lnTo>
                    <a:pt x="196" y="1140"/>
                  </a:lnTo>
                  <a:lnTo>
                    <a:pt x="212" y="1144"/>
                  </a:lnTo>
                  <a:lnTo>
                    <a:pt x="228" y="1149"/>
                  </a:lnTo>
                  <a:lnTo>
                    <a:pt x="244" y="1151"/>
                  </a:lnTo>
                  <a:lnTo>
                    <a:pt x="260" y="1155"/>
                  </a:lnTo>
                  <a:lnTo>
                    <a:pt x="281" y="1155"/>
                  </a:lnTo>
                  <a:lnTo>
                    <a:pt x="304" y="1155"/>
                  </a:lnTo>
                  <a:lnTo>
                    <a:pt x="326" y="1155"/>
                  </a:lnTo>
                  <a:lnTo>
                    <a:pt x="349" y="1155"/>
                  </a:lnTo>
                  <a:lnTo>
                    <a:pt x="370" y="1155"/>
                  </a:lnTo>
                  <a:lnTo>
                    <a:pt x="393" y="1154"/>
                  </a:lnTo>
                  <a:lnTo>
                    <a:pt x="414" y="1153"/>
                  </a:lnTo>
                  <a:lnTo>
                    <a:pt x="434" y="1150"/>
                  </a:lnTo>
                  <a:lnTo>
                    <a:pt x="451" y="1147"/>
                  </a:lnTo>
                  <a:lnTo>
                    <a:pt x="468" y="1146"/>
                  </a:lnTo>
                  <a:lnTo>
                    <a:pt x="486" y="1143"/>
                  </a:lnTo>
                  <a:lnTo>
                    <a:pt x="503" y="1139"/>
                  </a:lnTo>
                  <a:lnTo>
                    <a:pt x="519" y="1136"/>
                  </a:lnTo>
                  <a:lnTo>
                    <a:pt x="536" y="1131"/>
                  </a:lnTo>
                  <a:lnTo>
                    <a:pt x="552" y="1127"/>
                  </a:lnTo>
                  <a:lnTo>
                    <a:pt x="568" y="1120"/>
                  </a:lnTo>
                  <a:lnTo>
                    <a:pt x="588" y="1113"/>
                  </a:lnTo>
                  <a:lnTo>
                    <a:pt x="611" y="1105"/>
                  </a:lnTo>
                  <a:lnTo>
                    <a:pt x="632" y="1096"/>
                  </a:lnTo>
                  <a:lnTo>
                    <a:pt x="652" y="1083"/>
                  </a:lnTo>
                  <a:lnTo>
                    <a:pt x="670" y="1070"/>
                  </a:lnTo>
                  <a:lnTo>
                    <a:pt x="685" y="1054"/>
                  </a:lnTo>
                  <a:lnTo>
                    <a:pt x="695" y="1035"/>
                  </a:lnTo>
                  <a:lnTo>
                    <a:pt x="701" y="1012"/>
                  </a:lnTo>
                  <a:lnTo>
                    <a:pt x="690" y="999"/>
                  </a:lnTo>
                  <a:lnTo>
                    <a:pt x="680" y="990"/>
                  </a:lnTo>
                  <a:lnTo>
                    <a:pt x="666" y="981"/>
                  </a:lnTo>
                  <a:lnTo>
                    <a:pt x="654" y="972"/>
                  </a:lnTo>
                  <a:lnTo>
                    <a:pt x="640" y="964"/>
                  </a:lnTo>
                  <a:lnTo>
                    <a:pt x="626" y="957"/>
                  </a:lnTo>
                  <a:lnTo>
                    <a:pt x="612" y="951"/>
                  </a:lnTo>
                  <a:lnTo>
                    <a:pt x="599" y="944"/>
                  </a:lnTo>
                  <a:lnTo>
                    <a:pt x="597" y="940"/>
                  </a:lnTo>
                  <a:lnTo>
                    <a:pt x="579" y="937"/>
                  </a:lnTo>
                  <a:lnTo>
                    <a:pt x="588" y="968"/>
                  </a:lnTo>
                  <a:lnTo>
                    <a:pt x="597" y="998"/>
                  </a:lnTo>
                  <a:lnTo>
                    <a:pt x="605" y="1029"/>
                  </a:lnTo>
                  <a:lnTo>
                    <a:pt x="613" y="1060"/>
                  </a:lnTo>
                  <a:lnTo>
                    <a:pt x="581" y="1067"/>
                  </a:lnTo>
                  <a:lnTo>
                    <a:pt x="548" y="1074"/>
                  </a:lnTo>
                  <a:lnTo>
                    <a:pt x="515" y="1079"/>
                  </a:lnTo>
                  <a:lnTo>
                    <a:pt x="480" y="1085"/>
                  </a:lnTo>
                  <a:lnTo>
                    <a:pt x="447" y="1088"/>
                  </a:lnTo>
                  <a:lnTo>
                    <a:pt x="411" y="1090"/>
                  </a:lnTo>
                  <a:lnTo>
                    <a:pt x="377" y="1093"/>
                  </a:lnTo>
                  <a:lnTo>
                    <a:pt x="342" y="1093"/>
                  </a:lnTo>
                  <a:lnTo>
                    <a:pt x="308" y="1092"/>
                  </a:lnTo>
                  <a:lnTo>
                    <a:pt x="273" y="1090"/>
                  </a:lnTo>
                  <a:lnTo>
                    <a:pt x="239" y="1088"/>
                  </a:lnTo>
                  <a:lnTo>
                    <a:pt x="204" y="1083"/>
                  </a:lnTo>
                  <a:lnTo>
                    <a:pt x="171" y="1078"/>
                  </a:lnTo>
                  <a:lnTo>
                    <a:pt x="139" y="1071"/>
                  </a:lnTo>
                  <a:lnTo>
                    <a:pt x="106" y="1065"/>
                  </a:lnTo>
                  <a:lnTo>
                    <a:pt x="76" y="1055"/>
                  </a:lnTo>
                  <a:lnTo>
                    <a:pt x="76" y="1052"/>
                  </a:lnTo>
                  <a:lnTo>
                    <a:pt x="102" y="1048"/>
                  </a:lnTo>
                  <a:lnTo>
                    <a:pt x="127" y="1043"/>
                  </a:lnTo>
                  <a:lnTo>
                    <a:pt x="154" y="1039"/>
                  </a:lnTo>
                  <a:lnTo>
                    <a:pt x="182" y="1035"/>
                  </a:lnTo>
                  <a:lnTo>
                    <a:pt x="208" y="1032"/>
                  </a:lnTo>
                  <a:lnTo>
                    <a:pt x="235" y="1029"/>
                  </a:lnTo>
                  <a:lnTo>
                    <a:pt x="263" y="1027"/>
                  </a:lnTo>
                  <a:lnTo>
                    <a:pt x="289" y="1024"/>
                  </a:lnTo>
                  <a:lnTo>
                    <a:pt x="317" y="1023"/>
                  </a:lnTo>
                  <a:lnTo>
                    <a:pt x="345" y="1021"/>
                  </a:lnTo>
                  <a:lnTo>
                    <a:pt x="373" y="1021"/>
                  </a:lnTo>
                  <a:lnTo>
                    <a:pt x="401" y="1021"/>
                  </a:lnTo>
                  <a:lnTo>
                    <a:pt x="427" y="1023"/>
                  </a:lnTo>
                  <a:lnTo>
                    <a:pt x="455" y="1024"/>
                  </a:lnTo>
                  <a:lnTo>
                    <a:pt x="483" y="1025"/>
                  </a:lnTo>
                  <a:lnTo>
                    <a:pt x="511" y="1028"/>
                  </a:lnTo>
                  <a:lnTo>
                    <a:pt x="515" y="1023"/>
                  </a:lnTo>
                  <a:lnTo>
                    <a:pt x="500" y="1016"/>
                  </a:lnTo>
                  <a:lnTo>
                    <a:pt x="484" y="1010"/>
                  </a:lnTo>
                  <a:lnTo>
                    <a:pt x="467" y="1008"/>
                  </a:lnTo>
                  <a:lnTo>
                    <a:pt x="450" y="1006"/>
                  </a:lnTo>
                  <a:lnTo>
                    <a:pt x="433" y="1005"/>
                  </a:lnTo>
                  <a:lnTo>
                    <a:pt x="415" y="1004"/>
                  </a:lnTo>
                  <a:lnTo>
                    <a:pt x="398" y="1002"/>
                  </a:lnTo>
                  <a:lnTo>
                    <a:pt x="381" y="999"/>
                  </a:lnTo>
                  <a:lnTo>
                    <a:pt x="366" y="999"/>
                  </a:lnTo>
                  <a:lnTo>
                    <a:pt x="353" y="999"/>
                  </a:lnTo>
                  <a:lnTo>
                    <a:pt x="338" y="999"/>
                  </a:lnTo>
                  <a:lnTo>
                    <a:pt x="322" y="999"/>
                  </a:lnTo>
                  <a:lnTo>
                    <a:pt x="308" y="999"/>
                  </a:lnTo>
                  <a:lnTo>
                    <a:pt x="293" y="999"/>
                  </a:lnTo>
                  <a:lnTo>
                    <a:pt x="277" y="1001"/>
                  </a:lnTo>
                  <a:lnTo>
                    <a:pt x="263" y="1001"/>
                  </a:lnTo>
                  <a:lnTo>
                    <a:pt x="247" y="1001"/>
                  </a:lnTo>
                  <a:lnTo>
                    <a:pt x="232" y="1002"/>
                  </a:lnTo>
                  <a:lnTo>
                    <a:pt x="216" y="1002"/>
                  </a:lnTo>
                  <a:lnTo>
                    <a:pt x="202" y="1002"/>
                  </a:lnTo>
                  <a:lnTo>
                    <a:pt x="186" y="1004"/>
                  </a:lnTo>
                  <a:lnTo>
                    <a:pt x="171" y="1004"/>
                  </a:lnTo>
                  <a:lnTo>
                    <a:pt x="157" y="1005"/>
                  </a:lnTo>
                  <a:lnTo>
                    <a:pt x="142" y="1005"/>
                  </a:lnTo>
                  <a:lnTo>
                    <a:pt x="163" y="998"/>
                  </a:lnTo>
                  <a:lnTo>
                    <a:pt x="184" y="993"/>
                  </a:lnTo>
                  <a:lnTo>
                    <a:pt x="207" y="989"/>
                  </a:lnTo>
                  <a:lnTo>
                    <a:pt x="230" y="985"/>
                  </a:lnTo>
                  <a:lnTo>
                    <a:pt x="253" y="982"/>
                  </a:lnTo>
                  <a:lnTo>
                    <a:pt x="277" y="979"/>
                  </a:lnTo>
                  <a:lnTo>
                    <a:pt x="301" y="979"/>
                  </a:lnTo>
                  <a:lnTo>
                    <a:pt x="326" y="978"/>
                  </a:lnTo>
                  <a:lnTo>
                    <a:pt x="350" y="978"/>
                  </a:lnTo>
                  <a:lnTo>
                    <a:pt x="376" y="978"/>
                  </a:lnTo>
                  <a:lnTo>
                    <a:pt x="399" y="979"/>
                  </a:lnTo>
                  <a:lnTo>
                    <a:pt x="425" y="981"/>
                  </a:lnTo>
                  <a:lnTo>
                    <a:pt x="449" y="982"/>
                  </a:lnTo>
                  <a:lnTo>
                    <a:pt x="472" y="983"/>
                  </a:lnTo>
                  <a:lnTo>
                    <a:pt x="495" y="986"/>
                  </a:lnTo>
                  <a:lnTo>
                    <a:pt x="518" y="987"/>
                  </a:lnTo>
                  <a:lnTo>
                    <a:pt x="519" y="986"/>
                  </a:lnTo>
                  <a:lnTo>
                    <a:pt x="522" y="983"/>
                  </a:lnTo>
                  <a:lnTo>
                    <a:pt x="523" y="981"/>
                  </a:lnTo>
                  <a:lnTo>
                    <a:pt x="523" y="978"/>
                  </a:lnTo>
                  <a:lnTo>
                    <a:pt x="516" y="974"/>
                  </a:lnTo>
                  <a:lnTo>
                    <a:pt x="510" y="972"/>
                  </a:lnTo>
                  <a:lnTo>
                    <a:pt x="503" y="972"/>
                  </a:lnTo>
                  <a:lnTo>
                    <a:pt x="498" y="968"/>
                  </a:lnTo>
                  <a:lnTo>
                    <a:pt x="476" y="964"/>
                  </a:lnTo>
                  <a:lnTo>
                    <a:pt x="457" y="962"/>
                  </a:lnTo>
                  <a:lnTo>
                    <a:pt x="435" y="959"/>
                  </a:lnTo>
                  <a:lnTo>
                    <a:pt x="414" y="957"/>
                  </a:lnTo>
                  <a:lnTo>
                    <a:pt x="394" y="956"/>
                  </a:lnTo>
                  <a:lnTo>
                    <a:pt x="373" y="956"/>
                  </a:lnTo>
                  <a:lnTo>
                    <a:pt x="352" y="956"/>
                  </a:lnTo>
                  <a:lnTo>
                    <a:pt x="330" y="956"/>
                  </a:lnTo>
                  <a:lnTo>
                    <a:pt x="309" y="956"/>
                  </a:lnTo>
                  <a:lnTo>
                    <a:pt x="288" y="957"/>
                  </a:lnTo>
                  <a:lnTo>
                    <a:pt x="267" y="959"/>
                  </a:lnTo>
                  <a:lnTo>
                    <a:pt x="245" y="959"/>
                  </a:lnTo>
                  <a:lnTo>
                    <a:pt x="224" y="960"/>
                  </a:lnTo>
                  <a:lnTo>
                    <a:pt x="203" y="962"/>
                  </a:lnTo>
                  <a:lnTo>
                    <a:pt x="182" y="963"/>
                  </a:lnTo>
                  <a:lnTo>
                    <a:pt x="161" y="963"/>
                  </a:lnTo>
                  <a:lnTo>
                    <a:pt x="183" y="959"/>
                  </a:lnTo>
                  <a:lnTo>
                    <a:pt x="208" y="955"/>
                  </a:lnTo>
                  <a:lnTo>
                    <a:pt x="234" y="951"/>
                  </a:lnTo>
                  <a:lnTo>
                    <a:pt x="260" y="947"/>
                  </a:lnTo>
                  <a:lnTo>
                    <a:pt x="287" y="945"/>
                  </a:lnTo>
                  <a:lnTo>
                    <a:pt x="315" y="944"/>
                  </a:lnTo>
                  <a:lnTo>
                    <a:pt x="341" y="944"/>
                  </a:lnTo>
                  <a:lnTo>
                    <a:pt x="366" y="947"/>
                  </a:lnTo>
                  <a:lnTo>
                    <a:pt x="392" y="943"/>
                  </a:lnTo>
                  <a:lnTo>
                    <a:pt x="417" y="941"/>
                  </a:lnTo>
                  <a:lnTo>
                    <a:pt x="442" y="943"/>
                  </a:lnTo>
                  <a:lnTo>
                    <a:pt x="467" y="945"/>
                  </a:lnTo>
                  <a:lnTo>
                    <a:pt x="492" y="949"/>
                  </a:lnTo>
                  <a:lnTo>
                    <a:pt x="516" y="953"/>
                  </a:lnTo>
                  <a:lnTo>
                    <a:pt x="541" y="957"/>
                  </a:lnTo>
                  <a:lnTo>
                    <a:pt x="567" y="960"/>
                  </a:lnTo>
                  <a:lnTo>
                    <a:pt x="568" y="953"/>
                  </a:lnTo>
                  <a:lnTo>
                    <a:pt x="567" y="947"/>
                  </a:lnTo>
                  <a:lnTo>
                    <a:pt x="564" y="941"/>
                  </a:lnTo>
                  <a:lnTo>
                    <a:pt x="559" y="936"/>
                  </a:lnTo>
                  <a:lnTo>
                    <a:pt x="548" y="934"/>
                  </a:lnTo>
                  <a:lnTo>
                    <a:pt x="543" y="932"/>
                  </a:lnTo>
                  <a:lnTo>
                    <a:pt x="530" y="929"/>
                  </a:lnTo>
                  <a:lnTo>
                    <a:pt x="518" y="928"/>
                  </a:lnTo>
                  <a:lnTo>
                    <a:pt x="504" y="925"/>
                  </a:lnTo>
                  <a:lnTo>
                    <a:pt x="491" y="924"/>
                  </a:lnTo>
                  <a:lnTo>
                    <a:pt x="478" y="921"/>
                  </a:lnTo>
                  <a:lnTo>
                    <a:pt x="463" y="920"/>
                  </a:lnTo>
                  <a:lnTo>
                    <a:pt x="450" y="918"/>
                  </a:lnTo>
                  <a:lnTo>
                    <a:pt x="437" y="917"/>
                  </a:lnTo>
                  <a:lnTo>
                    <a:pt x="422" y="917"/>
                  </a:lnTo>
                  <a:lnTo>
                    <a:pt x="409" y="916"/>
                  </a:lnTo>
                  <a:lnTo>
                    <a:pt x="394" y="916"/>
                  </a:lnTo>
                  <a:lnTo>
                    <a:pt x="381" y="916"/>
                  </a:lnTo>
                  <a:lnTo>
                    <a:pt x="366" y="916"/>
                  </a:lnTo>
                  <a:lnTo>
                    <a:pt x="352" y="916"/>
                  </a:lnTo>
                  <a:lnTo>
                    <a:pt x="338" y="916"/>
                  </a:lnTo>
                  <a:lnTo>
                    <a:pt x="324" y="916"/>
                  </a:lnTo>
                  <a:lnTo>
                    <a:pt x="316" y="909"/>
                  </a:lnTo>
                  <a:lnTo>
                    <a:pt x="321" y="784"/>
                  </a:lnTo>
                  <a:lnTo>
                    <a:pt x="329" y="662"/>
                  </a:lnTo>
                  <a:lnTo>
                    <a:pt x="340" y="539"/>
                  </a:lnTo>
                  <a:lnTo>
                    <a:pt x="350" y="416"/>
                  </a:lnTo>
                  <a:lnTo>
                    <a:pt x="365" y="284"/>
                  </a:lnTo>
                  <a:lnTo>
                    <a:pt x="378" y="319"/>
                  </a:lnTo>
                  <a:lnTo>
                    <a:pt x="390" y="353"/>
                  </a:lnTo>
                  <a:lnTo>
                    <a:pt x="401" y="388"/>
                  </a:lnTo>
                  <a:lnTo>
                    <a:pt x="413" y="424"/>
                  </a:lnTo>
                  <a:lnTo>
                    <a:pt x="423" y="459"/>
                  </a:lnTo>
                  <a:lnTo>
                    <a:pt x="435" y="494"/>
                  </a:lnTo>
                  <a:lnTo>
                    <a:pt x="449" y="529"/>
                  </a:lnTo>
                  <a:lnTo>
                    <a:pt x="462" y="563"/>
                  </a:lnTo>
                  <a:lnTo>
                    <a:pt x="465" y="584"/>
                  </a:lnTo>
                  <a:lnTo>
                    <a:pt x="476" y="626"/>
                  </a:lnTo>
                  <a:lnTo>
                    <a:pt x="488" y="666"/>
                  </a:lnTo>
                  <a:lnTo>
                    <a:pt x="502" y="707"/>
                  </a:lnTo>
                  <a:lnTo>
                    <a:pt x="515" y="748"/>
                  </a:lnTo>
                  <a:lnTo>
                    <a:pt x="528" y="788"/>
                  </a:lnTo>
                  <a:lnTo>
                    <a:pt x="541" y="827"/>
                  </a:lnTo>
                  <a:lnTo>
                    <a:pt x="556" y="868"/>
                  </a:lnTo>
                  <a:lnTo>
                    <a:pt x="569" y="909"/>
                  </a:lnTo>
                  <a:lnTo>
                    <a:pt x="588" y="907"/>
                  </a:lnTo>
                  <a:lnTo>
                    <a:pt x="551" y="790"/>
                  </a:lnTo>
                  <a:lnTo>
                    <a:pt x="535" y="745"/>
                  </a:lnTo>
                  <a:lnTo>
                    <a:pt x="519" y="699"/>
                  </a:lnTo>
                  <a:lnTo>
                    <a:pt x="503" y="653"/>
                  </a:lnTo>
                  <a:lnTo>
                    <a:pt x="488" y="607"/>
                  </a:lnTo>
                  <a:lnTo>
                    <a:pt x="474" y="561"/>
                  </a:lnTo>
                  <a:lnTo>
                    <a:pt x="459" y="514"/>
                  </a:lnTo>
                  <a:lnTo>
                    <a:pt x="446" y="467"/>
                  </a:lnTo>
                  <a:lnTo>
                    <a:pt x="431" y="421"/>
                  </a:lnTo>
                  <a:lnTo>
                    <a:pt x="419" y="397"/>
                  </a:lnTo>
                  <a:lnTo>
                    <a:pt x="410" y="372"/>
                  </a:lnTo>
                  <a:lnTo>
                    <a:pt x="402" y="346"/>
                  </a:lnTo>
                  <a:lnTo>
                    <a:pt x="395" y="319"/>
                  </a:lnTo>
                  <a:lnTo>
                    <a:pt x="390" y="294"/>
                  </a:lnTo>
                  <a:lnTo>
                    <a:pt x="385" y="267"/>
                  </a:lnTo>
                  <a:lnTo>
                    <a:pt x="380" y="239"/>
                  </a:lnTo>
                  <a:lnTo>
                    <a:pt x="373" y="214"/>
                  </a:lnTo>
                  <a:lnTo>
                    <a:pt x="382" y="204"/>
                  </a:lnTo>
                  <a:lnTo>
                    <a:pt x="385" y="192"/>
                  </a:lnTo>
                  <a:lnTo>
                    <a:pt x="386" y="178"/>
                  </a:lnTo>
                  <a:lnTo>
                    <a:pt x="390" y="168"/>
                  </a:lnTo>
                  <a:lnTo>
                    <a:pt x="406" y="169"/>
                  </a:lnTo>
                  <a:lnTo>
                    <a:pt x="422" y="170"/>
                  </a:lnTo>
                  <a:lnTo>
                    <a:pt x="438" y="172"/>
                  </a:lnTo>
                  <a:lnTo>
                    <a:pt x="454" y="173"/>
                  </a:lnTo>
                  <a:lnTo>
                    <a:pt x="470" y="174"/>
                  </a:lnTo>
                  <a:lnTo>
                    <a:pt x="486" y="176"/>
                  </a:lnTo>
                  <a:lnTo>
                    <a:pt x="502" y="177"/>
                  </a:lnTo>
                  <a:lnTo>
                    <a:pt x="518" y="180"/>
                  </a:lnTo>
                  <a:lnTo>
                    <a:pt x="532" y="181"/>
                  </a:lnTo>
                  <a:lnTo>
                    <a:pt x="548" y="183"/>
                  </a:lnTo>
                  <a:lnTo>
                    <a:pt x="564" y="185"/>
                  </a:lnTo>
                  <a:lnTo>
                    <a:pt x="580" y="187"/>
                  </a:lnTo>
                  <a:lnTo>
                    <a:pt x="596" y="188"/>
                  </a:lnTo>
                  <a:lnTo>
                    <a:pt x="612" y="191"/>
                  </a:lnTo>
                  <a:lnTo>
                    <a:pt x="628" y="192"/>
                  </a:lnTo>
                  <a:lnTo>
                    <a:pt x="644" y="193"/>
                  </a:lnTo>
                  <a:lnTo>
                    <a:pt x="673" y="193"/>
                  </a:lnTo>
                  <a:lnTo>
                    <a:pt x="701" y="195"/>
                  </a:lnTo>
                  <a:lnTo>
                    <a:pt x="730" y="196"/>
                  </a:lnTo>
                  <a:lnTo>
                    <a:pt x="758" y="197"/>
                  </a:lnTo>
                  <a:lnTo>
                    <a:pt x="786" y="200"/>
                  </a:lnTo>
                  <a:lnTo>
                    <a:pt x="812" y="202"/>
                  </a:lnTo>
                  <a:lnTo>
                    <a:pt x="840" y="204"/>
                  </a:lnTo>
                  <a:lnTo>
                    <a:pt x="868" y="207"/>
                  </a:lnTo>
                  <a:lnTo>
                    <a:pt x="895" y="210"/>
                  </a:lnTo>
                  <a:lnTo>
                    <a:pt x="922" y="212"/>
                  </a:lnTo>
                  <a:lnTo>
                    <a:pt x="950" y="215"/>
                  </a:lnTo>
                  <a:lnTo>
                    <a:pt x="977" y="218"/>
                  </a:lnTo>
                  <a:lnTo>
                    <a:pt x="1005" y="220"/>
                  </a:lnTo>
                  <a:lnTo>
                    <a:pt x="1033" y="222"/>
                  </a:lnTo>
                  <a:lnTo>
                    <a:pt x="1062" y="223"/>
                  </a:lnTo>
                  <a:lnTo>
                    <a:pt x="1090" y="225"/>
                  </a:lnTo>
                  <a:lnTo>
                    <a:pt x="1102" y="233"/>
                  </a:lnTo>
                  <a:lnTo>
                    <a:pt x="1112" y="242"/>
                  </a:lnTo>
                  <a:lnTo>
                    <a:pt x="1118" y="254"/>
                  </a:lnTo>
                  <a:lnTo>
                    <a:pt x="1119" y="269"/>
                  </a:lnTo>
                  <a:lnTo>
                    <a:pt x="1124" y="281"/>
                  </a:lnTo>
                  <a:lnTo>
                    <a:pt x="1135" y="288"/>
                  </a:lnTo>
                  <a:lnTo>
                    <a:pt x="1147" y="294"/>
                  </a:lnTo>
                  <a:lnTo>
                    <a:pt x="1157" y="300"/>
                  </a:lnTo>
                  <a:lnTo>
                    <a:pt x="1161" y="497"/>
                  </a:lnTo>
                  <a:lnTo>
                    <a:pt x="1161" y="548"/>
                  </a:lnTo>
                  <a:lnTo>
                    <a:pt x="1164" y="598"/>
                  </a:lnTo>
                  <a:lnTo>
                    <a:pt x="1164" y="650"/>
                  </a:lnTo>
                  <a:lnTo>
                    <a:pt x="1161" y="700"/>
                  </a:lnTo>
                  <a:lnTo>
                    <a:pt x="1164" y="832"/>
                  </a:lnTo>
                  <a:lnTo>
                    <a:pt x="1165" y="959"/>
                  </a:lnTo>
                  <a:lnTo>
                    <a:pt x="1168" y="1086"/>
                  </a:lnTo>
                  <a:lnTo>
                    <a:pt x="1169" y="1218"/>
                  </a:lnTo>
                  <a:lnTo>
                    <a:pt x="1172" y="1220"/>
                  </a:lnTo>
                  <a:lnTo>
                    <a:pt x="1176" y="1220"/>
                  </a:lnTo>
                  <a:lnTo>
                    <a:pt x="1180" y="1218"/>
                  </a:lnTo>
                  <a:lnTo>
                    <a:pt x="1183" y="1215"/>
                  </a:lnTo>
                  <a:lnTo>
                    <a:pt x="1185" y="1146"/>
                  </a:lnTo>
                  <a:lnTo>
                    <a:pt x="1184" y="1077"/>
                  </a:lnTo>
                  <a:lnTo>
                    <a:pt x="1183" y="1009"/>
                  </a:lnTo>
                  <a:lnTo>
                    <a:pt x="1185" y="944"/>
                  </a:lnTo>
                  <a:lnTo>
                    <a:pt x="1175" y="784"/>
                  </a:lnTo>
                  <a:lnTo>
                    <a:pt x="1175" y="623"/>
                  </a:lnTo>
                  <a:lnTo>
                    <a:pt x="1177" y="462"/>
                  </a:lnTo>
                  <a:lnTo>
                    <a:pt x="1172" y="303"/>
                  </a:lnTo>
                  <a:lnTo>
                    <a:pt x="1176" y="296"/>
                  </a:lnTo>
                  <a:lnTo>
                    <a:pt x="1181" y="294"/>
                  </a:lnTo>
                  <a:lnTo>
                    <a:pt x="1188" y="292"/>
                  </a:lnTo>
                  <a:lnTo>
                    <a:pt x="1195" y="294"/>
                  </a:lnTo>
                  <a:lnTo>
                    <a:pt x="1200" y="298"/>
                  </a:lnTo>
                  <a:lnTo>
                    <a:pt x="1202" y="380"/>
                  </a:lnTo>
                  <a:lnTo>
                    <a:pt x="1200" y="463"/>
                  </a:lnTo>
                  <a:lnTo>
                    <a:pt x="1200" y="546"/>
                  </a:lnTo>
                  <a:lnTo>
                    <a:pt x="1204" y="630"/>
                  </a:lnTo>
                  <a:lnTo>
                    <a:pt x="1199" y="772"/>
                  </a:lnTo>
                  <a:lnTo>
                    <a:pt x="1201" y="914"/>
                  </a:lnTo>
                  <a:lnTo>
                    <a:pt x="1205" y="1059"/>
                  </a:lnTo>
                  <a:lnTo>
                    <a:pt x="1204" y="1205"/>
                  </a:lnTo>
                  <a:lnTo>
                    <a:pt x="1210" y="1222"/>
                  </a:lnTo>
                  <a:lnTo>
                    <a:pt x="1217" y="1224"/>
                  </a:lnTo>
                  <a:lnTo>
                    <a:pt x="1222" y="1224"/>
                  </a:lnTo>
                  <a:lnTo>
                    <a:pt x="1228" y="1224"/>
                  </a:lnTo>
                  <a:lnTo>
                    <a:pt x="1234" y="1222"/>
                  </a:lnTo>
                  <a:lnTo>
                    <a:pt x="1240" y="1220"/>
                  </a:lnTo>
                  <a:lnTo>
                    <a:pt x="1245" y="1219"/>
                  </a:lnTo>
                  <a:lnTo>
                    <a:pt x="1250" y="1218"/>
                  </a:lnTo>
                  <a:lnTo>
                    <a:pt x="1257" y="1218"/>
                  </a:lnTo>
                  <a:lnTo>
                    <a:pt x="1262" y="975"/>
                  </a:lnTo>
                  <a:lnTo>
                    <a:pt x="1260" y="735"/>
                  </a:lnTo>
                  <a:lnTo>
                    <a:pt x="1256" y="494"/>
                  </a:lnTo>
                  <a:lnTo>
                    <a:pt x="1254" y="253"/>
                  </a:lnTo>
                  <a:lnTo>
                    <a:pt x="1260" y="234"/>
                  </a:lnTo>
                  <a:lnTo>
                    <a:pt x="1293" y="229"/>
                  </a:lnTo>
                  <a:lnTo>
                    <a:pt x="1327" y="225"/>
                  </a:lnTo>
                  <a:lnTo>
                    <a:pt x="1362" y="220"/>
                  </a:lnTo>
                  <a:lnTo>
                    <a:pt x="1395" y="218"/>
                  </a:lnTo>
                  <a:lnTo>
                    <a:pt x="1429" y="215"/>
                  </a:lnTo>
                  <a:lnTo>
                    <a:pt x="1464" y="212"/>
                  </a:lnTo>
                  <a:lnTo>
                    <a:pt x="1498" y="210"/>
                  </a:lnTo>
                  <a:lnTo>
                    <a:pt x="1533" y="208"/>
                  </a:lnTo>
                  <a:lnTo>
                    <a:pt x="1567" y="207"/>
                  </a:lnTo>
                  <a:lnTo>
                    <a:pt x="1602" y="204"/>
                  </a:lnTo>
                  <a:lnTo>
                    <a:pt x="1637" y="203"/>
                  </a:lnTo>
                  <a:lnTo>
                    <a:pt x="1671" y="200"/>
                  </a:lnTo>
                  <a:lnTo>
                    <a:pt x="1706" y="199"/>
                  </a:lnTo>
                  <a:lnTo>
                    <a:pt x="1740" y="196"/>
                  </a:lnTo>
                  <a:lnTo>
                    <a:pt x="1775" y="193"/>
                  </a:lnTo>
                  <a:lnTo>
                    <a:pt x="1809" y="189"/>
                  </a:lnTo>
                  <a:lnTo>
                    <a:pt x="1833" y="189"/>
                  </a:lnTo>
                  <a:lnTo>
                    <a:pt x="1856" y="187"/>
                  </a:lnTo>
                  <a:lnTo>
                    <a:pt x="1879" y="184"/>
                  </a:lnTo>
                  <a:lnTo>
                    <a:pt x="1902" y="180"/>
                  </a:lnTo>
                  <a:lnTo>
                    <a:pt x="1925" y="176"/>
                  </a:lnTo>
                  <a:lnTo>
                    <a:pt x="1948" y="173"/>
                  </a:lnTo>
                  <a:lnTo>
                    <a:pt x="1971" y="172"/>
                  </a:lnTo>
                  <a:lnTo>
                    <a:pt x="1995" y="173"/>
                  </a:lnTo>
                  <a:lnTo>
                    <a:pt x="2004" y="173"/>
                  </a:lnTo>
                  <a:lnTo>
                    <a:pt x="2012" y="172"/>
                  </a:lnTo>
                  <a:lnTo>
                    <a:pt x="2020" y="169"/>
                  </a:lnTo>
                  <a:lnTo>
                    <a:pt x="2027" y="166"/>
                  </a:lnTo>
                  <a:lnTo>
                    <a:pt x="2035" y="164"/>
                  </a:lnTo>
                  <a:lnTo>
                    <a:pt x="2041" y="162"/>
                  </a:lnTo>
                  <a:lnTo>
                    <a:pt x="2048" y="164"/>
                  </a:lnTo>
                  <a:lnTo>
                    <a:pt x="2056" y="168"/>
                  </a:lnTo>
                  <a:lnTo>
                    <a:pt x="2056" y="180"/>
                  </a:lnTo>
                  <a:lnTo>
                    <a:pt x="2064" y="188"/>
                  </a:lnTo>
                  <a:lnTo>
                    <a:pt x="2071" y="196"/>
                  </a:lnTo>
                  <a:lnTo>
                    <a:pt x="2072" y="208"/>
                  </a:lnTo>
                  <a:lnTo>
                    <a:pt x="2056" y="242"/>
                  </a:lnTo>
                  <a:lnTo>
                    <a:pt x="2041" y="276"/>
                  </a:lnTo>
                  <a:lnTo>
                    <a:pt x="2025" y="310"/>
                  </a:lnTo>
                  <a:lnTo>
                    <a:pt x="2011" y="344"/>
                  </a:lnTo>
                  <a:lnTo>
                    <a:pt x="1996" y="378"/>
                  </a:lnTo>
                  <a:lnTo>
                    <a:pt x="1983" y="412"/>
                  </a:lnTo>
                  <a:lnTo>
                    <a:pt x="1968" y="447"/>
                  </a:lnTo>
                  <a:lnTo>
                    <a:pt x="1955" y="481"/>
                  </a:lnTo>
                  <a:lnTo>
                    <a:pt x="1942" y="514"/>
                  </a:lnTo>
                  <a:lnTo>
                    <a:pt x="1929" y="550"/>
                  </a:lnTo>
                  <a:lnTo>
                    <a:pt x="1914" y="584"/>
                  </a:lnTo>
                  <a:lnTo>
                    <a:pt x="1901" y="617"/>
                  </a:lnTo>
                  <a:lnTo>
                    <a:pt x="1887" y="653"/>
                  </a:lnTo>
                  <a:lnTo>
                    <a:pt x="1874" y="687"/>
                  </a:lnTo>
                  <a:lnTo>
                    <a:pt x="1859" y="722"/>
                  </a:lnTo>
                  <a:lnTo>
                    <a:pt x="1846" y="756"/>
                  </a:lnTo>
                  <a:lnTo>
                    <a:pt x="1866" y="762"/>
                  </a:lnTo>
                  <a:lnTo>
                    <a:pt x="1874" y="745"/>
                  </a:lnTo>
                  <a:lnTo>
                    <a:pt x="1881" y="727"/>
                  </a:lnTo>
                  <a:lnTo>
                    <a:pt x="1889" y="710"/>
                  </a:lnTo>
                  <a:lnTo>
                    <a:pt x="1897" y="691"/>
                  </a:lnTo>
                  <a:lnTo>
                    <a:pt x="1905" y="673"/>
                  </a:lnTo>
                  <a:lnTo>
                    <a:pt x="1911" y="655"/>
                  </a:lnTo>
                  <a:lnTo>
                    <a:pt x="1919" y="636"/>
                  </a:lnTo>
                  <a:lnTo>
                    <a:pt x="1926" y="619"/>
                  </a:lnTo>
                  <a:lnTo>
                    <a:pt x="1943" y="571"/>
                  </a:lnTo>
                  <a:lnTo>
                    <a:pt x="1962" y="523"/>
                  </a:lnTo>
                  <a:lnTo>
                    <a:pt x="1980" y="475"/>
                  </a:lnTo>
                  <a:lnTo>
                    <a:pt x="2000" y="428"/>
                  </a:lnTo>
                  <a:lnTo>
                    <a:pt x="2020" y="382"/>
                  </a:lnTo>
                  <a:lnTo>
                    <a:pt x="2040" y="334"/>
                  </a:lnTo>
                  <a:lnTo>
                    <a:pt x="2060" y="286"/>
                  </a:lnTo>
                  <a:lnTo>
                    <a:pt x="2079" y="238"/>
                  </a:lnTo>
                  <a:lnTo>
                    <a:pt x="2072" y="315"/>
                  </a:lnTo>
                  <a:lnTo>
                    <a:pt x="2063" y="391"/>
                  </a:lnTo>
                  <a:lnTo>
                    <a:pt x="2052" y="468"/>
                  </a:lnTo>
                  <a:lnTo>
                    <a:pt x="2044" y="546"/>
                  </a:lnTo>
                  <a:lnTo>
                    <a:pt x="2037" y="586"/>
                  </a:lnTo>
                  <a:lnTo>
                    <a:pt x="2032" y="628"/>
                  </a:lnTo>
                  <a:lnTo>
                    <a:pt x="2025" y="670"/>
                  </a:lnTo>
                  <a:lnTo>
                    <a:pt x="2020" y="711"/>
                  </a:lnTo>
                  <a:lnTo>
                    <a:pt x="2015" y="752"/>
                  </a:lnTo>
                  <a:lnTo>
                    <a:pt x="2007" y="792"/>
                  </a:lnTo>
                  <a:lnTo>
                    <a:pt x="1999" y="833"/>
                  </a:lnTo>
                  <a:lnTo>
                    <a:pt x="1990" y="872"/>
                  </a:lnTo>
                  <a:lnTo>
                    <a:pt x="1972" y="878"/>
                  </a:lnTo>
                  <a:lnTo>
                    <a:pt x="1955" y="882"/>
                  </a:lnTo>
                  <a:lnTo>
                    <a:pt x="1936" y="886"/>
                  </a:lnTo>
                  <a:lnTo>
                    <a:pt x="1918" y="888"/>
                  </a:lnTo>
                  <a:lnTo>
                    <a:pt x="1898" y="891"/>
                  </a:lnTo>
                  <a:lnTo>
                    <a:pt x="1879" y="894"/>
                  </a:lnTo>
                  <a:lnTo>
                    <a:pt x="1861" y="897"/>
                  </a:lnTo>
                  <a:lnTo>
                    <a:pt x="1842" y="899"/>
                  </a:lnTo>
                  <a:lnTo>
                    <a:pt x="1834" y="901"/>
                  </a:lnTo>
                  <a:lnTo>
                    <a:pt x="1825" y="903"/>
                  </a:lnTo>
                  <a:lnTo>
                    <a:pt x="1817" y="906"/>
                  </a:lnTo>
                  <a:lnTo>
                    <a:pt x="1808" y="906"/>
                  </a:lnTo>
                  <a:lnTo>
                    <a:pt x="1814" y="890"/>
                  </a:lnTo>
                  <a:lnTo>
                    <a:pt x="1820" y="875"/>
                  </a:lnTo>
                  <a:lnTo>
                    <a:pt x="1826" y="859"/>
                  </a:lnTo>
                  <a:lnTo>
                    <a:pt x="1833" y="842"/>
                  </a:lnTo>
                  <a:lnTo>
                    <a:pt x="1838" y="827"/>
                  </a:lnTo>
                  <a:lnTo>
                    <a:pt x="1845" y="811"/>
                  </a:lnTo>
                  <a:lnTo>
                    <a:pt x="1852" y="796"/>
                  </a:lnTo>
                  <a:lnTo>
                    <a:pt x="1858" y="780"/>
                  </a:lnTo>
                  <a:lnTo>
                    <a:pt x="1836" y="781"/>
                  </a:lnTo>
                  <a:lnTo>
                    <a:pt x="1830" y="795"/>
                  </a:lnTo>
                  <a:lnTo>
                    <a:pt x="1825" y="808"/>
                  </a:lnTo>
                  <a:lnTo>
                    <a:pt x="1818" y="822"/>
                  </a:lnTo>
                  <a:lnTo>
                    <a:pt x="1813" y="836"/>
                  </a:lnTo>
                  <a:lnTo>
                    <a:pt x="1806" y="849"/>
                  </a:lnTo>
                  <a:lnTo>
                    <a:pt x="1801" y="863"/>
                  </a:lnTo>
                  <a:lnTo>
                    <a:pt x="1794" y="876"/>
                  </a:lnTo>
                  <a:lnTo>
                    <a:pt x="1789" y="890"/>
                  </a:lnTo>
                  <a:lnTo>
                    <a:pt x="1789" y="899"/>
                  </a:lnTo>
                  <a:lnTo>
                    <a:pt x="1786" y="907"/>
                  </a:lnTo>
                  <a:lnTo>
                    <a:pt x="1783" y="916"/>
                  </a:lnTo>
                  <a:lnTo>
                    <a:pt x="1781" y="9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2"/>
            <p:cNvSpPr>
              <a:spLocks/>
            </p:cNvSpPr>
            <p:nvPr/>
          </p:nvSpPr>
          <p:spPr bwMode="auto">
            <a:xfrm>
              <a:off x="3431085" y="3532128"/>
              <a:ext cx="1001264" cy="326225"/>
            </a:xfrm>
            <a:custGeom>
              <a:avLst/>
              <a:gdLst/>
              <a:ahLst/>
              <a:cxnLst>
                <a:cxn ang="0">
                  <a:pos x="553" y="15"/>
                </a:cxn>
                <a:cxn ang="0">
                  <a:pos x="550" y="21"/>
                </a:cxn>
                <a:cxn ang="0">
                  <a:pos x="516" y="17"/>
                </a:cxn>
                <a:cxn ang="0">
                  <a:pos x="452" y="6"/>
                </a:cxn>
                <a:cxn ang="0">
                  <a:pos x="387" y="1"/>
                </a:cxn>
                <a:cxn ang="0">
                  <a:pos x="322" y="0"/>
                </a:cxn>
                <a:cxn ang="0">
                  <a:pos x="256" y="2"/>
                </a:cxn>
                <a:cxn ang="0">
                  <a:pos x="191" y="9"/>
                </a:cxn>
                <a:cxn ang="0">
                  <a:pos x="127" y="19"/>
                </a:cxn>
                <a:cxn ang="0">
                  <a:pos x="65" y="31"/>
                </a:cxn>
                <a:cxn ang="0">
                  <a:pos x="25" y="47"/>
                </a:cxn>
                <a:cxn ang="0">
                  <a:pos x="79" y="36"/>
                </a:cxn>
                <a:cxn ang="0">
                  <a:pos x="136" y="27"/>
                </a:cxn>
                <a:cxn ang="0">
                  <a:pos x="193" y="19"/>
                </a:cxn>
                <a:cxn ang="0">
                  <a:pos x="252" y="12"/>
                </a:cxn>
                <a:cxn ang="0">
                  <a:pos x="310" y="9"/>
                </a:cxn>
                <a:cxn ang="0">
                  <a:pos x="369" y="10"/>
                </a:cxn>
                <a:cxn ang="0">
                  <a:pos x="426" y="15"/>
                </a:cxn>
                <a:cxn ang="0">
                  <a:pos x="483" y="25"/>
                </a:cxn>
                <a:cxn ang="0">
                  <a:pos x="485" y="38"/>
                </a:cxn>
                <a:cxn ang="0">
                  <a:pos x="454" y="33"/>
                </a:cxn>
                <a:cxn ang="0">
                  <a:pos x="420" y="32"/>
                </a:cxn>
                <a:cxn ang="0">
                  <a:pos x="387" y="31"/>
                </a:cxn>
                <a:cxn ang="0">
                  <a:pos x="355" y="31"/>
                </a:cxn>
                <a:cxn ang="0">
                  <a:pos x="323" y="38"/>
                </a:cxn>
                <a:cxn ang="0">
                  <a:pos x="290" y="42"/>
                </a:cxn>
                <a:cxn ang="0">
                  <a:pos x="256" y="44"/>
                </a:cxn>
                <a:cxn ang="0">
                  <a:pos x="221" y="44"/>
                </a:cxn>
                <a:cxn ang="0">
                  <a:pos x="188" y="47"/>
                </a:cxn>
                <a:cxn ang="0">
                  <a:pos x="154" y="50"/>
                </a:cxn>
                <a:cxn ang="0">
                  <a:pos x="122" y="56"/>
                </a:cxn>
                <a:cxn ang="0">
                  <a:pos x="91" y="67"/>
                </a:cxn>
                <a:cxn ang="0">
                  <a:pos x="66" y="75"/>
                </a:cxn>
                <a:cxn ang="0">
                  <a:pos x="41" y="81"/>
                </a:cxn>
                <a:cxn ang="0">
                  <a:pos x="17" y="90"/>
                </a:cxn>
                <a:cxn ang="0">
                  <a:pos x="0" y="108"/>
                </a:cxn>
                <a:cxn ang="0">
                  <a:pos x="34" y="126"/>
                </a:cxn>
                <a:cxn ang="0">
                  <a:pos x="73" y="138"/>
                </a:cxn>
                <a:cxn ang="0">
                  <a:pos x="111" y="147"/>
                </a:cxn>
                <a:cxn ang="0">
                  <a:pos x="152" y="153"/>
                </a:cxn>
                <a:cxn ang="0">
                  <a:pos x="192" y="157"/>
                </a:cxn>
                <a:cxn ang="0">
                  <a:pos x="235" y="158"/>
                </a:cxn>
                <a:cxn ang="0">
                  <a:pos x="276" y="159"/>
                </a:cxn>
                <a:cxn ang="0">
                  <a:pos x="315" y="162"/>
                </a:cxn>
                <a:cxn ang="0">
                  <a:pos x="353" y="158"/>
                </a:cxn>
                <a:cxn ang="0">
                  <a:pos x="388" y="155"/>
                </a:cxn>
                <a:cxn ang="0">
                  <a:pos x="426" y="151"/>
                </a:cxn>
                <a:cxn ang="0">
                  <a:pos x="463" y="147"/>
                </a:cxn>
                <a:cxn ang="0">
                  <a:pos x="497" y="140"/>
                </a:cxn>
                <a:cxn ang="0">
                  <a:pos x="532" y="132"/>
                </a:cxn>
                <a:cxn ang="0">
                  <a:pos x="565" y="120"/>
                </a:cxn>
                <a:cxn ang="0">
                  <a:pos x="597" y="104"/>
                </a:cxn>
                <a:cxn ang="0">
                  <a:pos x="582" y="59"/>
                </a:cxn>
                <a:cxn ang="0">
                  <a:pos x="566" y="15"/>
                </a:cxn>
                <a:cxn ang="0">
                  <a:pos x="557" y="10"/>
                </a:cxn>
                <a:cxn ang="0">
                  <a:pos x="553" y="10"/>
                </a:cxn>
              </a:cxnLst>
              <a:rect l="0" t="0" r="r" b="b"/>
              <a:pathLst>
                <a:path w="597" h="162">
                  <a:moveTo>
                    <a:pt x="553" y="10"/>
                  </a:moveTo>
                  <a:lnTo>
                    <a:pt x="553" y="15"/>
                  </a:lnTo>
                  <a:lnTo>
                    <a:pt x="553" y="17"/>
                  </a:lnTo>
                  <a:lnTo>
                    <a:pt x="550" y="21"/>
                  </a:lnTo>
                  <a:lnTo>
                    <a:pt x="548" y="24"/>
                  </a:lnTo>
                  <a:lnTo>
                    <a:pt x="516" y="17"/>
                  </a:lnTo>
                  <a:lnTo>
                    <a:pt x="484" y="10"/>
                  </a:lnTo>
                  <a:lnTo>
                    <a:pt x="452" y="6"/>
                  </a:lnTo>
                  <a:lnTo>
                    <a:pt x="420" y="2"/>
                  </a:lnTo>
                  <a:lnTo>
                    <a:pt x="387" y="1"/>
                  </a:lnTo>
                  <a:lnTo>
                    <a:pt x="354" y="0"/>
                  </a:lnTo>
                  <a:lnTo>
                    <a:pt x="322" y="0"/>
                  </a:lnTo>
                  <a:lnTo>
                    <a:pt x="289" y="0"/>
                  </a:lnTo>
                  <a:lnTo>
                    <a:pt x="256" y="2"/>
                  </a:lnTo>
                  <a:lnTo>
                    <a:pt x="224" y="5"/>
                  </a:lnTo>
                  <a:lnTo>
                    <a:pt x="191" y="9"/>
                  </a:lnTo>
                  <a:lnTo>
                    <a:pt x="159" y="13"/>
                  </a:lnTo>
                  <a:lnTo>
                    <a:pt x="127" y="19"/>
                  </a:lnTo>
                  <a:lnTo>
                    <a:pt x="95" y="24"/>
                  </a:lnTo>
                  <a:lnTo>
                    <a:pt x="65" y="31"/>
                  </a:lnTo>
                  <a:lnTo>
                    <a:pt x="34" y="38"/>
                  </a:lnTo>
                  <a:lnTo>
                    <a:pt x="25" y="47"/>
                  </a:lnTo>
                  <a:lnTo>
                    <a:pt x="51" y="42"/>
                  </a:lnTo>
                  <a:lnTo>
                    <a:pt x="79" y="36"/>
                  </a:lnTo>
                  <a:lnTo>
                    <a:pt x="107" y="31"/>
                  </a:lnTo>
                  <a:lnTo>
                    <a:pt x="136" y="27"/>
                  </a:lnTo>
                  <a:lnTo>
                    <a:pt x="164" y="23"/>
                  </a:lnTo>
                  <a:lnTo>
                    <a:pt x="193" y="19"/>
                  </a:lnTo>
                  <a:lnTo>
                    <a:pt x="223" y="15"/>
                  </a:lnTo>
                  <a:lnTo>
                    <a:pt x="252" y="12"/>
                  </a:lnTo>
                  <a:lnTo>
                    <a:pt x="281" y="10"/>
                  </a:lnTo>
                  <a:lnTo>
                    <a:pt x="310" y="9"/>
                  </a:lnTo>
                  <a:lnTo>
                    <a:pt x="339" y="9"/>
                  </a:lnTo>
                  <a:lnTo>
                    <a:pt x="369" y="10"/>
                  </a:lnTo>
                  <a:lnTo>
                    <a:pt x="396" y="12"/>
                  </a:lnTo>
                  <a:lnTo>
                    <a:pt x="426" y="15"/>
                  </a:lnTo>
                  <a:lnTo>
                    <a:pt x="455" y="20"/>
                  </a:lnTo>
                  <a:lnTo>
                    <a:pt x="483" y="25"/>
                  </a:lnTo>
                  <a:lnTo>
                    <a:pt x="489" y="33"/>
                  </a:lnTo>
                  <a:lnTo>
                    <a:pt x="485" y="38"/>
                  </a:lnTo>
                  <a:lnTo>
                    <a:pt x="469" y="36"/>
                  </a:lnTo>
                  <a:lnTo>
                    <a:pt x="454" y="33"/>
                  </a:lnTo>
                  <a:lnTo>
                    <a:pt x="436" y="32"/>
                  </a:lnTo>
                  <a:lnTo>
                    <a:pt x="420" y="32"/>
                  </a:lnTo>
                  <a:lnTo>
                    <a:pt x="403" y="31"/>
                  </a:lnTo>
                  <a:lnTo>
                    <a:pt x="387" y="31"/>
                  </a:lnTo>
                  <a:lnTo>
                    <a:pt x="371" y="31"/>
                  </a:lnTo>
                  <a:lnTo>
                    <a:pt x="355" y="31"/>
                  </a:lnTo>
                  <a:lnTo>
                    <a:pt x="339" y="35"/>
                  </a:lnTo>
                  <a:lnTo>
                    <a:pt x="323" y="38"/>
                  </a:lnTo>
                  <a:lnTo>
                    <a:pt x="308" y="40"/>
                  </a:lnTo>
                  <a:lnTo>
                    <a:pt x="290" y="42"/>
                  </a:lnTo>
                  <a:lnTo>
                    <a:pt x="273" y="43"/>
                  </a:lnTo>
                  <a:lnTo>
                    <a:pt x="256" y="44"/>
                  </a:lnTo>
                  <a:lnTo>
                    <a:pt x="239" y="44"/>
                  </a:lnTo>
                  <a:lnTo>
                    <a:pt x="221" y="44"/>
                  </a:lnTo>
                  <a:lnTo>
                    <a:pt x="204" y="46"/>
                  </a:lnTo>
                  <a:lnTo>
                    <a:pt x="188" y="47"/>
                  </a:lnTo>
                  <a:lnTo>
                    <a:pt x="171" y="48"/>
                  </a:lnTo>
                  <a:lnTo>
                    <a:pt x="154" y="50"/>
                  </a:lnTo>
                  <a:lnTo>
                    <a:pt x="138" y="52"/>
                  </a:lnTo>
                  <a:lnTo>
                    <a:pt x="122" y="56"/>
                  </a:lnTo>
                  <a:lnTo>
                    <a:pt x="106" y="62"/>
                  </a:lnTo>
                  <a:lnTo>
                    <a:pt x="91" y="67"/>
                  </a:lnTo>
                  <a:lnTo>
                    <a:pt x="79" y="71"/>
                  </a:lnTo>
                  <a:lnTo>
                    <a:pt x="66" y="75"/>
                  </a:lnTo>
                  <a:lnTo>
                    <a:pt x="53" y="78"/>
                  </a:lnTo>
                  <a:lnTo>
                    <a:pt x="41" y="81"/>
                  </a:lnTo>
                  <a:lnTo>
                    <a:pt x="27" y="85"/>
                  </a:lnTo>
                  <a:lnTo>
                    <a:pt x="17" y="90"/>
                  </a:lnTo>
                  <a:lnTo>
                    <a:pt x="8" y="97"/>
                  </a:lnTo>
                  <a:lnTo>
                    <a:pt x="0" y="108"/>
                  </a:lnTo>
                  <a:lnTo>
                    <a:pt x="17" y="117"/>
                  </a:lnTo>
                  <a:lnTo>
                    <a:pt x="34" y="126"/>
                  </a:lnTo>
                  <a:lnTo>
                    <a:pt x="53" y="132"/>
                  </a:lnTo>
                  <a:lnTo>
                    <a:pt x="73" y="138"/>
                  </a:lnTo>
                  <a:lnTo>
                    <a:pt x="91" y="143"/>
                  </a:lnTo>
                  <a:lnTo>
                    <a:pt x="111" y="147"/>
                  </a:lnTo>
                  <a:lnTo>
                    <a:pt x="131" y="150"/>
                  </a:lnTo>
                  <a:lnTo>
                    <a:pt x="152" y="153"/>
                  </a:lnTo>
                  <a:lnTo>
                    <a:pt x="172" y="155"/>
                  </a:lnTo>
                  <a:lnTo>
                    <a:pt x="192" y="157"/>
                  </a:lnTo>
                  <a:lnTo>
                    <a:pt x="213" y="158"/>
                  </a:lnTo>
                  <a:lnTo>
                    <a:pt x="235" y="158"/>
                  </a:lnTo>
                  <a:lnTo>
                    <a:pt x="254" y="159"/>
                  </a:lnTo>
                  <a:lnTo>
                    <a:pt x="276" y="159"/>
                  </a:lnTo>
                  <a:lnTo>
                    <a:pt x="296" y="161"/>
                  </a:lnTo>
                  <a:lnTo>
                    <a:pt x="315" y="162"/>
                  </a:lnTo>
                  <a:lnTo>
                    <a:pt x="334" y="159"/>
                  </a:lnTo>
                  <a:lnTo>
                    <a:pt x="353" y="158"/>
                  </a:lnTo>
                  <a:lnTo>
                    <a:pt x="370" y="157"/>
                  </a:lnTo>
                  <a:lnTo>
                    <a:pt x="388" y="155"/>
                  </a:lnTo>
                  <a:lnTo>
                    <a:pt x="407" y="153"/>
                  </a:lnTo>
                  <a:lnTo>
                    <a:pt x="426" y="151"/>
                  </a:lnTo>
                  <a:lnTo>
                    <a:pt x="444" y="150"/>
                  </a:lnTo>
                  <a:lnTo>
                    <a:pt x="463" y="147"/>
                  </a:lnTo>
                  <a:lnTo>
                    <a:pt x="480" y="145"/>
                  </a:lnTo>
                  <a:lnTo>
                    <a:pt x="497" y="140"/>
                  </a:lnTo>
                  <a:lnTo>
                    <a:pt x="516" y="138"/>
                  </a:lnTo>
                  <a:lnTo>
                    <a:pt x="532" y="132"/>
                  </a:lnTo>
                  <a:lnTo>
                    <a:pt x="549" y="127"/>
                  </a:lnTo>
                  <a:lnTo>
                    <a:pt x="565" y="120"/>
                  </a:lnTo>
                  <a:lnTo>
                    <a:pt x="581" y="112"/>
                  </a:lnTo>
                  <a:lnTo>
                    <a:pt x="597" y="104"/>
                  </a:lnTo>
                  <a:lnTo>
                    <a:pt x="590" y="81"/>
                  </a:lnTo>
                  <a:lnTo>
                    <a:pt x="582" y="59"/>
                  </a:lnTo>
                  <a:lnTo>
                    <a:pt x="574" y="36"/>
                  </a:lnTo>
                  <a:lnTo>
                    <a:pt x="566" y="15"/>
                  </a:lnTo>
                  <a:lnTo>
                    <a:pt x="564" y="13"/>
                  </a:lnTo>
                  <a:lnTo>
                    <a:pt x="557" y="10"/>
                  </a:lnTo>
                  <a:lnTo>
                    <a:pt x="552" y="9"/>
                  </a:lnTo>
                  <a:lnTo>
                    <a:pt x="553" y="1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3"/>
            <p:cNvSpPr>
              <a:spLocks/>
            </p:cNvSpPr>
            <p:nvPr/>
          </p:nvSpPr>
          <p:spPr bwMode="auto">
            <a:xfrm>
              <a:off x="2037365" y="1756015"/>
              <a:ext cx="43606" cy="32220"/>
            </a:xfrm>
            <a:custGeom>
              <a:avLst/>
              <a:gdLst/>
              <a:ahLst/>
              <a:cxnLst>
                <a:cxn ang="0">
                  <a:pos x="26" y="12"/>
                </a:cxn>
                <a:cxn ang="0">
                  <a:pos x="24" y="0"/>
                </a:cxn>
                <a:cxn ang="0">
                  <a:pos x="18" y="0"/>
                </a:cxn>
                <a:cxn ang="0">
                  <a:pos x="12" y="1"/>
                </a:cxn>
                <a:cxn ang="0">
                  <a:pos x="6" y="1"/>
                </a:cxn>
                <a:cxn ang="0">
                  <a:pos x="0" y="2"/>
                </a:cxn>
                <a:cxn ang="0">
                  <a:pos x="5" y="16"/>
                </a:cxn>
                <a:cxn ang="0">
                  <a:pos x="10" y="15"/>
                </a:cxn>
                <a:cxn ang="0">
                  <a:pos x="16" y="13"/>
                </a:cxn>
                <a:cxn ang="0">
                  <a:pos x="21" y="13"/>
                </a:cxn>
                <a:cxn ang="0">
                  <a:pos x="26" y="12"/>
                </a:cxn>
              </a:cxnLst>
              <a:rect l="0" t="0" r="r" b="b"/>
              <a:pathLst>
                <a:path w="26" h="16">
                  <a:moveTo>
                    <a:pt x="26" y="12"/>
                  </a:moveTo>
                  <a:lnTo>
                    <a:pt x="24" y="0"/>
                  </a:lnTo>
                  <a:lnTo>
                    <a:pt x="18" y="0"/>
                  </a:lnTo>
                  <a:lnTo>
                    <a:pt x="12" y="1"/>
                  </a:lnTo>
                  <a:lnTo>
                    <a:pt x="6" y="1"/>
                  </a:lnTo>
                  <a:lnTo>
                    <a:pt x="0" y="2"/>
                  </a:lnTo>
                  <a:lnTo>
                    <a:pt x="5" y="16"/>
                  </a:lnTo>
                  <a:lnTo>
                    <a:pt x="10" y="15"/>
                  </a:lnTo>
                  <a:lnTo>
                    <a:pt x="16" y="13"/>
                  </a:lnTo>
                  <a:lnTo>
                    <a:pt x="21" y="13"/>
                  </a:lnTo>
                  <a:lnTo>
                    <a:pt x="26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4"/>
            <p:cNvSpPr>
              <a:spLocks/>
            </p:cNvSpPr>
            <p:nvPr/>
          </p:nvSpPr>
          <p:spPr bwMode="auto">
            <a:xfrm>
              <a:off x="2077617" y="1709699"/>
              <a:ext cx="347172" cy="88604"/>
            </a:xfrm>
            <a:custGeom>
              <a:avLst/>
              <a:gdLst/>
              <a:ahLst/>
              <a:cxnLst>
                <a:cxn ang="0">
                  <a:pos x="175" y="16"/>
                </a:cxn>
                <a:cxn ang="0">
                  <a:pos x="180" y="20"/>
                </a:cxn>
                <a:cxn ang="0">
                  <a:pos x="180" y="25"/>
                </a:cxn>
                <a:cxn ang="0">
                  <a:pos x="176" y="31"/>
                </a:cxn>
                <a:cxn ang="0">
                  <a:pos x="176" y="36"/>
                </a:cxn>
                <a:cxn ang="0">
                  <a:pos x="181" y="43"/>
                </a:cxn>
                <a:cxn ang="0">
                  <a:pos x="189" y="44"/>
                </a:cxn>
                <a:cxn ang="0">
                  <a:pos x="199" y="43"/>
                </a:cxn>
                <a:cxn ang="0">
                  <a:pos x="207" y="42"/>
                </a:cxn>
                <a:cxn ang="0">
                  <a:pos x="207" y="38"/>
                </a:cxn>
                <a:cxn ang="0">
                  <a:pos x="207" y="33"/>
                </a:cxn>
                <a:cxn ang="0">
                  <a:pos x="207" y="31"/>
                </a:cxn>
                <a:cxn ang="0">
                  <a:pos x="205" y="29"/>
                </a:cxn>
                <a:cxn ang="0">
                  <a:pos x="195" y="27"/>
                </a:cxn>
                <a:cxn ang="0">
                  <a:pos x="196" y="23"/>
                </a:cxn>
                <a:cxn ang="0">
                  <a:pos x="201" y="17"/>
                </a:cxn>
                <a:cxn ang="0">
                  <a:pos x="201" y="8"/>
                </a:cxn>
                <a:cxn ang="0">
                  <a:pos x="192" y="4"/>
                </a:cxn>
                <a:cxn ang="0">
                  <a:pos x="181" y="5"/>
                </a:cxn>
                <a:cxn ang="0">
                  <a:pos x="172" y="6"/>
                </a:cxn>
                <a:cxn ang="0">
                  <a:pos x="163" y="0"/>
                </a:cxn>
                <a:cxn ang="0">
                  <a:pos x="143" y="2"/>
                </a:cxn>
                <a:cxn ang="0">
                  <a:pos x="122" y="5"/>
                </a:cxn>
                <a:cxn ang="0">
                  <a:pos x="102" y="9"/>
                </a:cxn>
                <a:cxn ang="0">
                  <a:pos x="82" y="12"/>
                </a:cxn>
                <a:cxn ang="0">
                  <a:pos x="61" y="14"/>
                </a:cxn>
                <a:cxn ang="0">
                  <a:pos x="41" y="17"/>
                </a:cxn>
                <a:cxn ang="0">
                  <a:pos x="19" y="20"/>
                </a:cxn>
                <a:cxn ang="0">
                  <a:pos x="0" y="23"/>
                </a:cxn>
                <a:cxn ang="0">
                  <a:pos x="2" y="35"/>
                </a:cxn>
                <a:cxn ang="0">
                  <a:pos x="23" y="33"/>
                </a:cxn>
                <a:cxn ang="0">
                  <a:pos x="46" y="32"/>
                </a:cxn>
                <a:cxn ang="0">
                  <a:pos x="67" y="31"/>
                </a:cxn>
                <a:cxn ang="0">
                  <a:pos x="89" y="29"/>
                </a:cxn>
                <a:cxn ang="0">
                  <a:pos x="111" y="28"/>
                </a:cxn>
                <a:cxn ang="0">
                  <a:pos x="132" y="25"/>
                </a:cxn>
                <a:cxn ang="0">
                  <a:pos x="154" y="21"/>
                </a:cxn>
                <a:cxn ang="0">
                  <a:pos x="175" y="16"/>
                </a:cxn>
              </a:cxnLst>
              <a:rect l="0" t="0" r="r" b="b"/>
              <a:pathLst>
                <a:path w="207" h="44">
                  <a:moveTo>
                    <a:pt x="175" y="16"/>
                  </a:moveTo>
                  <a:lnTo>
                    <a:pt x="180" y="20"/>
                  </a:lnTo>
                  <a:lnTo>
                    <a:pt x="180" y="25"/>
                  </a:lnTo>
                  <a:lnTo>
                    <a:pt x="176" y="31"/>
                  </a:lnTo>
                  <a:lnTo>
                    <a:pt x="176" y="36"/>
                  </a:lnTo>
                  <a:lnTo>
                    <a:pt x="181" y="43"/>
                  </a:lnTo>
                  <a:lnTo>
                    <a:pt x="189" y="44"/>
                  </a:lnTo>
                  <a:lnTo>
                    <a:pt x="199" y="43"/>
                  </a:lnTo>
                  <a:lnTo>
                    <a:pt x="207" y="42"/>
                  </a:lnTo>
                  <a:lnTo>
                    <a:pt x="207" y="38"/>
                  </a:lnTo>
                  <a:lnTo>
                    <a:pt x="207" y="33"/>
                  </a:lnTo>
                  <a:lnTo>
                    <a:pt x="207" y="31"/>
                  </a:lnTo>
                  <a:lnTo>
                    <a:pt x="205" y="29"/>
                  </a:lnTo>
                  <a:lnTo>
                    <a:pt x="195" y="27"/>
                  </a:lnTo>
                  <a:lnTo>
                    <a:pt x="196" y="23"/>
                  </a:lnTo>
                  <a:lnTo>
                    <a:pt x="201" y="17"/>
                  </a:lnTo>
                  <a:lnTo>
                    <a:pt x="201" y="8"/>
                  </a:lnTo>
                  <a:lnTo>
                    <a:pt x="192" y="4"/>
                  </a:lnTo>
                  <a:lnTo>
                    <a:pt x="181" y="5"/>
                  </a:lnTo>
                  <a:lnTo>
                    <a:pt x="172" y="6"/>
                  </a:lnTo>
                  <a:lnTo>
                    <a:pt x="163" y="0"/>
                  </a:lnTo>
                  <a:lnTo>
                    <a:pt x="143" y="2"/>
                  </a:lnTo>
                  <a:lnTo>
                    <a:pt x="122" y="5"/>
                  </a:lnTo>
                  <a:lnTo>
                    <a:pt x="102" y="9"/>
                  </a:lnTo>
                  <a:lnTo>
                    <a:pt x="82" y="12"/>
                  </a:lnTo>
                  <a:lnTo>
                    <a:pt x="61" y="14"/>
                  </a:lnTo>
                  <a:lnTo>
                    <a:pt x="41" y="17"/>
                  </a:lnTo>
                  <a:lnTo>
                    <a:pt x="19" y="20"/>
                  </a:lnTo>
                  <a:lnTo>
                    <a:pt x="0" y="23"/>
                  </a:lnTo>
                  <a:lnTo>
                    <a:pt x="2" y="35"/>
                  </a:lnTo>
                  <a:lnTo>
                    <a:pt x="23" y="33"/>
                  </a:lnTo>
                  <a:lnTo>
                    <a:pt x="46" y="32"/>
                  </a:lnTo>
                  <a:lnTo>
                    <a:pt x="67" y="31"/>
                  </a:lnTo>
                  <a:lnTo>
                    <a:pt x="89" y="29"/>
                  </a:lnTo>
                  <a:lnTo>
                    <a:pt x="111" y="28"/>
                  </a:lnTo>
                  <a:lnTo>
                    <a:pt x="132" y="25"/>
                  </a:lnTo>
                  <a:lnTo>
                    <a:pt x="154" y="21"/>
                  </a:lnTo>
                  <a:lnTo>
                    <a:pt x="175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5"/>
            <p:cNvSpPr>
              <a:spLocks/>
            </p:cNvSpPr>
            <p:nvPr/>
          </p:nvSpPr>
          <p:spPr bwMode="auto">
            <a:xfrm>
              <a:off x="1718705" y="1760043"/>
              <a:ext cx="327046" cy="80549"/>
            </a:xfrm>
            <a:custGeom>
              <a:avLst/>
              <a:gdLst/>
              <a:ahLst/>
              <a:cxnLst>
                <a:cxn ang="0">
                  <a:pos x="180" y="17"/>
                </a:cxn>
                <a:cxn ang="0">
                  <a:pos x="184" y="15"/>
                </a:cxn>
                <a:cxn ang="0">
                  <a:pos x="188" y="15"/>
                </a:cxn>
                <a:cxn ang="0">
                  <a:pos x="191" y="14"/>
                </a:cxn>
                <a:cxn ang="0">
                  <a:pos x="195" y="14"/>
                </a:cxn>
                <a:cxn ang="0">
                  <a:pos x="190" y="0"/>
                </a:cxn>
                <a:cxn ang="0">
                  <a:pos x="166" y="3"/>
                </a:cxn>
                <a:cxn ang="0">
                  <a:pos x="142" y="6"/>
                </a:cxn>
                <a:cxn ang="0">
                  <a:pos x="118" y="8"/>
                </a:cxn>
                <a:cxn ang="0">
                  <a:pos x="95" y="13"/>
                </a:cxn>
                <a:cxn ang="0">
                  <a:pos x="72" y="15"/>
                </a:cxn>
                <a:cxn ang="0">
                  <a:pos x="48" y="18"/>
                </a:cxn>
                <a:cxn ang="0">
                  <a:pos x="24" y="21"/>
                </a:cxn>
                <a:cxn ang="0">
                  <a:pos x="0" y="25"/>
                </a:cxn>
                <a:cxn ang="0">
                  <a:pos x="5" y="40"/>
                </a:cxn>
                <a:cxn ang="0">
                  <a:pos x="28" y="37"/>
                </a:cxn>
                <a:cxn ang="0">
                  <a:pos x="49" y="34"/>
                </a:cxn>
                <a:cxn ang="0">
                  <a:pos x="72" y="30"/>
                </a:cxn>
                <a:cxn ang="0">
                  <a:pos x="93" y="27"/>
                </a:cxn>
                <a:cxn ang="0">
                  <a:pos x="115" y="25"/>
                </a:cxn>
                <a:cxn ang="0">
                  <a:pos x="137" y="22"/>
                </a:cxn>
                <a:cxn ang="0">
                  <a:pos x="159" y="19"/>
                </a:cxn>
                <a:cxn ang="0">
                  <a:pos x="180" y="17"/>
                </a:cxn>
              </a:cxnLst>
              <a:rect l="0" t="0" r="r" b="b"/>
              <a:pathLst>
                <a:path w="195" h="40">
                  <a:moveTo>
                    <a:pt x="180" y="17"/>
                  </a:moveTo>
                  <a:lnTo>
                    <a:pt x="184" y="15"/>
                  </a:lnTo>
                  <a:lnTo>
                    <a:pt x="188" y="15"/>
                  </a:lnTo>
                  <a:lnTo>
                    <a:pt x="191" y="14"/>
                  </a:lnTo>
                  <a:lnTo>
                    <a:pt x="195" y="14"/>
                  </a:lnTo>
                  <a:lnTo>
                    <a:pt x="190" y="0"/>
                  </a:lnTo>
                  <a:lnTo>
                    <a:pt x="166" y="3"/>
                  </a:lnTo>
                  <a:lnTo>
                    <a:pt x="142" y="6"/>
                  </a:lnTo>
                  <a:lnTo>
                    <a:pt x="118" y="8"/>
                  </a:lnTo>
                  <a:lnTo>
                    <a:pt x="95" y="13"/>
                  </a:lnTo>
                  <a:lnTo>
                    <a:pt x="72" y="15"/>
                  </a:lnTo>
                  <a:lnTo>
                    <a:pt x="48" y="18"/>
                  </a:lnTo>
                  <a:lnTo>
                    <a:pt x="24" y="21"/>
                  </a:lnTo>
                  <a:lnTo>
                    <a:pt x="0" y="25"/>
                  </a:lnTo>
                  <a:lnTo>
                    <a:pt x="5" y="40"/>
                  </a:lnTo>
                  <a:lnTo>
                    <a:pt x="28" y="37"/>
                  </a:lnTo>
                  <a:lnTo>
                    <a:pt x="49" y="34"/>
                  </a:lnTo>
                  <a:lnTo>
                    <a:pt x="72" y="30"/>
                  </a:lnTo>
                  <a:lnTo>
                    <a:pt x="93" y="27"/>
                  </a:lnTo>
                  <a:lnTo>
                    <a:pt x="115" y="25"/>
                  </a:lnTo>
                  <a:lnTo>
                    <a:pt x="137" y="22"/>
                  </a:lnTo>
                  <a:lnTo>
                    <a:pt x="159" y="19"/>
                  </a:lnTo>
                  <a:lnTo>
                    <a:pt x="180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6"/>
            <p:cNvSpPr>
              <a:spLocks/>
            </p:cNvSpPr>
            <p:nvPr/>
          </p:nvSpPr>
          <p:spPr bwMode="auto">
            <a:xfrm>
              <a:off x="2067554" y="1842606"/>
              <a:ext cx="38575" cy="70481"/>
            </a:xfrm>
            <a:custGeom>
              <a:avLst/>
              <a:gdLst/>
              <a:ahLst/>
              <a:cxnLst>
                <a:cxn ang="0">
                  <a:pos x="15" y="35"/>
                </a:cxn>
                <a:cxn ang="0">
                  <a:pos x="18" y="35"/>
                </a:cxn>
                <a:cxn ang="0">
                  <a:pos x="19" y="34"/>
                </a:cxn>
                <a:cxn ang="0">
                  <a:pos x="22" y="34"/>
                </a:cxn>
                <a:cxn ang="0">
                  <a:pos x="23" y="34"/>
                </a:cxn>
                <a:cxn ang="0">
                  <a:pos x="15" y="0"/>
                </a:cxn>
                <a:cxn ang="0">
                  <a:pos x="11" y="1"/>
                </a:cxn>
                <a:cxn ang="0">
                  <a:pos x="8" y="1"/>
                </a:cxn>
                <a:cxn ang="0">
                  <a:pos x="4" y="1"/>
                </a:cxn>
                <a:cxn ang="0">
                  <a:pos x="0" y="3"/>
                </a:cxn>
                <a:cxn ang="0">
                  <a:pos x="15" y="35"/>
                </a:cxn>
              </a:cxnLst>
              <a:rect l="0" t="0" r="r" b="b"/>
              <a:pathLst>
                <a:path w="23" h="35">
                  <a:moveTo>
                    <a:pt x="15" y="35"/>
                  </a:moveTo>
                  <a:lnTo>
                    <a:pt x="18" y="35"/>
                  </a:lnTo>
                  <a:lnTo>
                    <a:pt x="19" y="34"/>
                  </a:lnTo>
                  <a:lnTo>
                    <a:pt x="22" y="34"/>
                  </a:lnTo>
                  <a:lnTo>
                    <a:pt x="23" y="34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8" y="1"/>
                  </a:lnTo>
                  <a:lnTo>
                    <a:pt x="4" y="1"/>
                  </a:lnTo>
                  <a:lnTo>
                    <a:pt x="0" y="3"/>
                  </a:lnTo>
                  <a:lnTo>
                    <a:pt x="15" y="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7"/>
            <p:cNvSpPr>
              <a:spLocks/>
            </p:cNvSpPr>
            <p:nvPr/>
          </p:nvSpPr>
          <p:spPr bwMode="auto">
            <a:xfrm>
              <a:off x="1685162" y="1810386"/>
              <a:ext cx="41929" cy="34233"/>
            </a:xfrm>
            <a:custGeom>
              <a:avLst/>
              <a:gdLst/>
              <a:ahLst/>
              <a:cxnLst>
                <a:cxn ang="0">
                  <a:pos x="25" y="15"/>
                </a:cxn>
                <a:cxn ang="0">
                  <a:pos x="20" y="0"/>
                </a:cxn>
                <a:cxn ang="0">
                  <a:pos x="15" y="0"/>
                </a:cxn>
                <a:cxn ang="0">
                  <a:pos x="11" y="1"/>
                </a:cxn>
                <a:cxn ang="0">
                  <a:pos x="5" y="1"/>
                </a:cxn>
                <a:cxn ang="0">
                  <a:pos x="0" y="2"/>
                </a:cxn>
                <a:cxn ang="0">
                  <a:pos x="11" y="17"/>
                </a:cxn>
                <a:cxn ang="0">
                  <a:pos x="15" y="16"/>
                </a:cxn>
                <a:cxn ang="0">
                  <a:pos x="19" y="16"/>
                </a:cxn>
                <a:cxn ang="0">
                  <a:pos x="21" y="16"/>
                </a:cxn>
                <a:cxn ang="0">
                  <a:pos x="25" y="15"/>
                </a:cxn>
              </a:cxnLst>
              <a:rect l="0" t="0" r="r" b="b"/>
              <a:pathLst>
                <a:path w="25" h="17">
                  <a:moveTo>
                    <a:pt x="25" y="15"/>
                  </a:moveTo>
                  <a:lnTo>
                    <a:pt x="20" y="0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5" y="1"/>
                  </a:lnTo>
                  <a:lnTo>
                    <a:pt x="0" y="2"/>
                  </a:lnTo>
                  <a:lnTo>
                    <a:pt x="11" y="17"/>
                  </a:lnTo>
                  <a:lnTo>
                    <a:pt x="15" y="16"/>
                  </a:lnTo>
                  <a:lnTo>
                    <a:pt x="19" y="16"/>
                  </a:lnTo>
                  <a:lnTo>
                    <a:pt x="21" y="16"/>
                  </a:lnTo>
                  <a:lnTo>
                    <a:pt x="25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8"/>
            <p:cNvSpPr>
              <a:spLocks/>
            </p:cNvSpPr>
            <p:nvPr/>
          </p:nvSpPr>
          <p:spPr bwMode="auto">
            <a:xfrm>
              <a:off x="1723736" y="1880867"/>
              <a:ext cx="35220" cy="64439"/>
            </a:xfrm>
            <a:custGeom>
              <a:avLst/>
              <a:gdLst/>
              <a:ahLst/>
              <a:cxnLst>
                <a:cxn ang="0">
                  <a:pos x="18" y="32"/>
                </a:cxn>
                <a:cxn ang="0">
                  <a:pos x="19" y="31"/>
                </a:cxn>
                <a:cxn ang="0">
                  <a:pos x="19" y="31"/>
                </a:cxn>
                <a:cxn ang="0">
                  <a:pos x="21" y="31"/>
                </a:cxn>
                <a:cxn ang="0">
                  <a:pos x="21" y="31"/>
                </a:cxn>
                <a:cxn ang="0">
                  <a:pos x="10" y="0"/>
                </a:cxn>
                <a:cxn ang="0">
                  <a:pos x="8" y="1"/>
                </a:cxn>
                <a:cxn ang="0">
                  <a:pos x="5" y="1"/>
                </a:cxn>
                <a:cxn ang="0">
                  <a:pos x="2" y="1"/>
                </a:cxn>
                <a:cxn ang="0">
                  <a:pos x="0" y="1"/>
                </a:cxn>
                <a:cxn ang="0">
                  <a:pos x="18" y="32"/>
                </a:cxn>
              </a:cxnLst>
              <a:rect l="0" t="0" r="r" b="b"/>
              <a:pathLst>
                <a:path w="21" h="32">
                  <a:moveTo>
                    <a:pt x="18" y="32"/>
                  </a:moveTo>
                  <a:lnTo>
                    <a:pt x="19" y="31"/>
                  </a:lnTo>
                  <a:lnTo>
                    <a:pt x="19" y="31"/>
                  </a:lnTo>
                  <a:lnTo>
                    <a:pt x="21" y="31"/>
                  </a:lnTo>
                  <a:lnTo>
                    <a:pt x="21" y="31"/>
                  </a:lnTo>
                  <a:lnTo>
                    <a:pt x="10" y="0"/>
                  </a:lnTo>
                  <a:lnTo>
                    <a:pt x="8" y="1"/>
                  </a:lnTo>
                  <a:lnTo>
                    <a:pt x="5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18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9"/>
            <p:cNvSpPr>
              <a:spLocks/>
            </p:cNvSpPr>
            <p:nvPr/>
          </p:nvSpPr>
          <p:spPr bwMode="auto">
            <a:xfrm>
              <a:off x="1363147" y="1874825"/>
              <a:ext cx="486376" cy="136934"/>
            </a:xfrm>
            <a:custGeom>
              <a:avLst/>
              <a:gdLst/>
              <a:ahLst/>
              <a:cxnLst>
                <a:cxn ang="0">
                  <a:pos x="265" y="35"/>
                </a:cxn>
                <a:cxn ang="0">
                  <a:pos x="252" y="50"/>
                </a:cxn>
                <a:cxn ang="0">
                  <a:pos x="224" y="49"/>
                </a:cxn>
                <a:cxn ang="0">
                  <a:pos x="197" y="45"/>
                </a:cxn>
                <a:cxn ang="0">
                  <a:pos x="169" y="42"/>
                </a:cxn>
                <a:cxn ang="0">
                  <a:pos x="164" y="41"/>
                </a:cxn>
                <a:cxn ang="0">
                  <a:pos x="184" y="38"/>
                </a:cxn>
                <a:cxn ang="0">
                  <a:pos x="204" y="37"/>
                </a:cxn>
                <a:cxn ang="0">
                  <a:pos x="224" y="37"/>
                </a:cxn>
                <a:cxn ang="0">
                  <a:pos x="215" y="4"/>
                </a:cxn>
                <a:cxn ang="0">
                  <a:pos x="188" y="8"/>
                </a:cxn>
                <a:cxn ang="0">
                  <a:pos x="160" y="12"/>
                </a:cxn>
                <a:cxn ang="0">
                  <a:pos x="132" y="15"/>
                </a:cxn>
                <a:cxn ang="0">
                  <a:pos x="106" y="18"/>
                </a:cxn>
                <a:cxn ang="0">
                  <a:pos x="78" y="22"/>
                </a:cxn>
                <a:cxn ang="0">
                  <a:pos x="51" y="26"/>
                </a:cxn>
                <a:cxn ang="0">
                  <a:pos x="25" y="30"/>
                </a:cxn>
                <a:cxn ang="0">
                  <a:pos x="0" y="37"/>
                </a:cxn>
                <a:cxn ang="0">
                  <a:pos x="7" y="52"/>
                </a:cxn>
                <a:cxn ang="0">
                  <a:pos x="26" y="52"/>
                </a:cxn>
                <a:cxn ang="0">
                  <a:pos x="50" y="54"/>
                </a:cxn>
                <a:cxn ang="0">
                  <a:pos x="82" y="56"/>
                </a:cxn>
                <a:cxn ang="0">
                  <a:pos x="112" y="58"/>
                </a:cxn>
                <a:cxn ang="0">
                  <a:pos x="143" y="61"/>
                </a:cxn>
                <a:cxn ang="0">
                  <a:pos x="173" y="64"/>
                </a:cxn>
                <a:cxn ang="0">
                  <a:pos x="204" y="67"/>
                </a:cxn>
                <a:cxn ang="0">
                  <a:pos x="233" y="68"/>
                </a:cxn>
                <a:cxn ang="0">
                  <a:pos x="264" y="68"/>
                </a:cxn>
                <a:cxn ang="0">
                  <a:pos x="281" y="49"/>
                </a:cxn>
                <a:cxn ang="0">
                  <a:pos x="290" y="19"/>
                </a:cxn>
                <a:cxn ang="0">
                  <a:pos x="244" y="0"/>
                </a:cxn>
                <a:cxn ang="0">
                  <a:pos x="234" y="2"/>
                </a:cxn>
                <a:cxn ang="0">
                  <a:pos x="225" y="3"/>
                </a:cxn>
                <a:cxn ang="0">
                  <a:pos x="242" y="34"/>
                </a:cxn>
                <a:cxn ang="0">
                  <a:pos x="254" y="31"/>
                </a:cxn>
              </a:cxnLst>
              <a:rect l="0" t="0" r="r" b="b"/>
              <a:pathLst>
                <a:path w="290" h="68">
                  <a:moveTo>
                    <a:pt x="260" y="30"/>
                  </a:moveTo>
                  <a:lnTo>
                    <a:pt x="265" y="35"/>
                  </a:lnTo>
                  <a:lnTo>
                    <a:pt x="265" y="49"/>
                  </a:lnTo>
                  <a:lnTo>
                    <a:pt x="252" y="50"/>
                  </a:lnTo>
                  <a:lnTo>
                    <a:pt x="237" y="50"/>
                  </a:lnTo>
                  <a:lnTo>
                    <a:pt x="224" y="49"/>
                  </a:lnTo>
                  <a:lnTo>
                    <a:pt x="211" y="48"/>
                  </a:lnTo>
                  <a:lnTo>
                    <a:pt x="197" y="45"/>
                  </a:lnTo>
                  <a:lnTo>
                    <a:pt x="183" y="44"/>
                  </a:lnTo>
                  <a:lnTo>
                    <a:pt x="169" y="42"/>
                  </a:lnTo>
                  <a:lnTo>
                    <a:pt x="155" y="42"/>
                  </a:lnTo>
                  <a:lnTo>
                    <a:pt x="164" y="41"/>
                  </a:lnTo>
                  <a:lnTo>
                    <a:pt x="173" y="40"/>
                  </a:lnTo>
                  <a:lnTo>
                    <a:pt x="184" y="38"/>
                  </a:lnTo>
                  <a:lnTo>
                    <a:pt x="193" y="38"/>
                  </a:lnTo>
                  <a:lnTo>
                    <a:pt x="204" y="37"/>
                  </a:lnTo>
                  <a:lnTo>
                    <a:pt x="213" y="37"/>
                  </a:lnTo>
                  <a:lnTo>
                    <a:pt x="224" y="37"/>
                  </a:lnTo>
                  <a:lnTo>
                    <a:pt x="233" y="35"/>
                  </a:lnTo>
                  <a:lnTo>
                    <a:pt x="215" y="4"/>
                  </a:lnTo>
                  <a:lnTo>
                    <a:pt x="201" y="7"/>
                  </a:lnTo>
                  <a:lnTo>
                    <a:pt x="188" y="8"/>
                  </a:lnTo>
                  <a:lnTo>
                    <a:pt x="173" y="10"/>
                  </a:lnTo>
                  <a:lnTo>
                    <a:pt x="160" y="12"/>
                  </a:lnTo>
                  <a:lnTo>
                    <a:pt x="147" y="14"/>
                  </a:lnTo>
                  <a:lnTo>
                    <a:pt x="132" y="15"/>
                  </a:lnTo>
                  <a:lnTo>
                    <a:pt x="119" y="16"/>
                  </a:lnTo>
                  <a:lnTo>
                    <a:pt x="106" y="18"/>
                  </a:lnTo>
                  <a:lnTo>
                    <a:pt x="92" y="19"/>
                  </a:lnTo>
                  <a:lnTo>
                    <a:pt x="78" y="22"/>
                  </a:lnTo>
                  <a:lnTo>
                    <a:pt x="65" y="23"/>
                  </a:lnTo>
                  <a:lnTo>
                    <a:pt x="51" y="26"/>
                  </a:lnTo>
                  <a:lnTo>
                    <a:pt x="38" y="27"/>
                  </a:lnTo>
                  <a:lnTo>
                    <a:pt x="25" y="30"/>
                  </a:lnTo>
                  <a:lnTo>
                    <a:pt x="13" y="34"/>
                  </a:lnTo>
                  <a:lnTo>
                    <a:pt x="0" y="37"/>
                  </a:lnTo>
                  <a:lnTo>
                    <a:pt x="0" y="48"/>
                  </a:lnTo>
                  <a:lnTo>
                    <a:pt x="7" y="52"/>
                  </a:lnTo>
                  <a:lnTo>
                    <a:pt x="17" y="52"/>
                  </a:lnTo>
                  <a:lnTo>
                    <a:pt x="26" y="52"/>
                  </a:lnTo>
                  <a:lnTo>
                    <a:pt x="34" y="54"/>
                  </a:lnTo>
                  <a:lnTo>
                    <a:pt x="50" y="54"/>
                  </a:lnTo>
                  <a:lnTo>
                    <a:pt x="66" y="56"/>
                  </a:lnTo>
                  <a:lnTo>
                    <a:pt x="82" y="56"/>
                  </a:lnTo>
                  <a:lnTo>
                    <a:pt x="98" y="57"/>
                  </a:lnTo>
                  <a:lnTo>
                    <a:pt x="112" y="58"/>
                  </a:lnTo>
                  <a:lnTo>
                    <a:pt x="128" y="60"/>
                  </a:lnTo>
                  <a:lnTo>
                    <a:pt x="143" y="61"/>
                  </a:lnTo>
                  <a:lnTo>
                    <a:pt x="159" y="63"/>
                  </a:lnTo>
                  <a:lnTo>
                    <a:pt x="173" y="64"/>
                  </a:lnTo>
                  <a:lnTo>
                    <a:pt x="188" y="65"/>
                  </a:lnTo>
                  <a:lnTo>
                    <a:pt x="204" y="67"/>
                  </a:lnTo>
                  <a:lnTo>
                    <a:pt x="219" y="68"/>
                  </a:lnTo>
                  <a:lnTo>
                    <a:pt x="233" y="68"/>
                  </a:lnTo>
                  <a:lnTo>
                    <a:pt x="249" y="68"/>
                  </a:lnTo>
                  <a:lnTo>
                    <a:pt x="264" y="68"/>
                  </a:lnTo>
                  <a:lnTo>
                    <a:pt x="280" y="67"/>
                  </a:lnTo>
                  <a:lnTo>
                    <a:pt x="281" y="49"/>
                  </a:lnTo>
                  <a:lnTo>
                    <a:pt x="286" y="34"/>
                  </a:lnTo>
                  <a:lnTo>
                    <a:pt x="290" y="19"/>
                  </a:lnTo>
                  <a:lnTo>
                    <a:pt x="288" y="2"/>
                  </a:lnTo>
                  <a:lnTo>
                    <a:pt x="244" y="0"/>
                  </a:lnTo>
                  <a:lnTo>
                    <a:pt x="238" y="2"/>
                  </a:lnTo>
                  <a:lnTo>
                    <a:pt x="234" y="2"/>
                  </a:lnTo>
                  <a:lnTo>
                    <a:pt x="230" y="2"/>
                  </a:lnTo>
                  <a:lnTo>
                    <a:pt x="225" y="3"/>
                  </a:lnTo>
                  <a:lnTo>
                    <a:pt x="236" y="34"/>
                  </a:lnTo>
                  <a:lnTo>
                    <a:pt x="242" y="34"/>
                  </a:lnTo>
                  <a:lnTo>
                    <a:pt x="248" y="33"/>
                  </a:lnTo>
                  <a:lnTo>
                    <a:pt x="254" y="31"/>
                  </a:lnTo>
                  <a:lnTo>
                    <a:pt x="260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0"/>
            <p:cNvSpPr>
              <a:spLocks/>
            </p:cNvSpPr>
            <p:nvPr/>
          </p:nvSpPr>
          <p:spPr bwMode="auto">
            <a:xfrm>
              <a:off x="719118" y="3209931"/>
              <a:ext cx="36898" cy="34233"/>
            </a:xfrm>
            <a:custGeom>
              <a:avLst/>
              <a:gdLst/>
              <a:ahLst/>
              <a:cxnLst>
                <a:cxn ang="0">
                  <a:pos x="22" y="2"/>
                </a:cxn>
                <a:cxn ang="0">
                  <a:pos x="19" y="1"/>
                </a:cxn>
                <a:cxn ang="0">
                  <a:pos x="15" y="1"/>
                </a:cxn>
                <a:cxn ang="0">
                  <a:pos x="11" y="0"/>
                </a:cxn>
                <a:cxn ang="0">
                  <a:pos x="7" y="0"/>
                </a:cxn>
                <a:cxn ang="0">
                  <a:pos x="5" y="4"/>
                </a:cxn>
                <a:cxn ang="0">
                  <a:pos x="4" y="8"/>
                </a:cxn>
                <a:cxn ang="0">
                  <a:pos x="1" y="13"/>
                </a:cxn>
                <a:cxn ang="0">
                  <a:pos x="0" y="17"/>
                </a:cxn>
                <a:cxn ang="0">
                  <a:pos x="17" y="17"/>
                </a:cxn>
                <a:cxn ang="0">
                  <a:pos x="19" y="13"/>
                </a:cxn>
                <a:cxn ang="0">
                  <a:pos x="20" y="9"/>
                </a:cxn>
                <a:cxn ang="0">
                  <a:pos x="21" y="5"/>
                </a:cxn>
                <a:cxn ang="0">
                  <a:pos x="22" y="2"/>
                </a:cxn>
              </a:cxnLst>
              <a:rect l="0" t="0" r="r" b="b"/>
              <a:pathLst>
                <a:path w="22" h="17">
                  <a:moveTo>
                    <a:pt x="22" y="2"/>
                  </a:moveTo>
                  <a:lnTo>
                    <a:pt x="19" y="1"/>
                  </a:lnTo>
                  <a:lnTo>
                    <a:pt x="15" y="1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4"/>
                  </a:lnTo>
                  <a:lnTo>
                    <a:pt x="4" y="8"/>
                  </a:lnTo>
                  <a:lnTo>
                    <a:pt x="1" y="13"/>
                  </a:lnTo>
                  <a:lnTo>
                    <a:pt x="0" y="17"/>
                  </a:lnTo>
                  <a:lnTo>
                    <a:pt x="17" y="17"/>
                  </a:lnTo>
                  <a:lnTo>
                    <a:pt x="19" y="13"/>
                  </a:lnTo>
                  <a:lnTo>
                    <a:pt x="20" y="9"/>
                  </a:lnTo>
                  <a:lnTo>
                    <a:pt x="21" y="5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"/>
            <p:cNvSpPr>
              <a:spLocks/>
            </p:cNvSpPr>
            <p:nvPr/>
          </p:nvSpPr>
          <p:spPr bwMode="auto">
            <a:xfrm>
              <a:off x="1378242" y="3594554"/>
              <a:ext cx="26835" cy="805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2"/>
                </a:cxn>
                <a:cxn ang="0">
                  <a:pos x="16" y="4"/>
                </a:cxn>
                <a:cxn ang="0">
                  <a:pos x="14" y="4"/>
                </a:cxn>
                <a:cxn ang="0">
                  <a:pos x="14" y="2"/>
                </a:cxn>
                <a:cxn ang="0">
                  <a:pos x="14" y="2"/>
                </a:cxn>
                <a:cxn ang="0">
                  <a:pos x="14" y="2"/>
                </a:cxn>
                <a:cxn ang="0">
                  <a:pos x="10" y="1"/>
                </a:cxn>
                <a:cxn ang="0">
                  <a:pos x="6" y="1"/>
                </a:cxn>
                <a:cxn ang="0">
                  <a:pos x="2" y="1"/>
                </a:cxn>
                <a:cxn ang="0">
                  <a:pos x="0" y="0"/>
                </a:cxn>
              </a:cxnLst>
              <a:rect l="0" t="0" r="r" b="b"/>
              <a:pathLst>
                <a:path w="16" h="4">
                  <a:moveTo>
                    <a:pt x="0" y="0"/>
                  </a:moveTo>
                  <a:lnTo>
                    <a:pt x="5" y="2"/>
                  </a:lnTo>
                  <a:lnTo>
                    <a:pt x="16" y="4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0" y="1"/>
                  </a:lnTo>
                  <a:lnTo>
                    <a:pt x="6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"/>
            <p:cNvSpPr>
              <a:spLocks/>
            </p:cNvSpPr>
            <p:nvPr/>
          </p:nvSpPr>
          <p:spPr bwMode="auto">
            <a:xfrm>
              <a:off x="1421848" y="3544210"/>
              <a:ext cx="46960" cy="66453"/>
            </a:xfrm>
            <a:custGeom>
              <a:avLst/>
              <a:gdLst/>
              <a:ahLst/>
              <a:cxnLst>
                <a:cxn ang="0">
                  <a:pos x="10" y="30"/>
                </a:cxn>
                <a:cxn ang="0">
                  <a:pos x="28" y="33"/>
                </a:cxn>
                <a:cxn ang="0">
                  <a:pos x="19" y="0"/>
                </a:cxn>
                <a:cxn ang="0">
                  <a:pos x="0" y="2"/>
                </a:cxn>
                <a:cxn ang="0">
                  <a:pos x="3" y="9"/>
                </a:cxn>
                <a:cxn ang="0">
                  <a:pos x="6" y="15"/>
                </a:cxn>
                <a:cxn ang="0">
                  <a:pos x="7" y="23"/>
                </a:cxn>
                <a:cxn ang="0">
                  <a:pos x="10" y="30"/>
                </a:cxn>
              </a:cxnLst>
              <a:rect l="0" t="0" r="r" b="b"/>
              <a:pathLst>
                <a:path w="28" h="33">
                  <a:moveTo>
                    <a:pt x="10" y="30"/>
                  </a:moveTo>
                  <a:lnTo>
                    <a:pt x="28" y="33"/>
                  </a:lnTo>
                  <a:lnTo>
                    <a:pt x="19" y="0"/>
                  </a:lnTo>
                  <a:lnTo>
                    <a:pt x="0" y="2"/>
                  </a:lnTo>
                  <a:lnTo>
                    <a:pt x="3" y="9"/>
                  </a:lnTo>
                  <a:lnTo>
                    <a:pt x="6" y="15"/>
                  </a:lnTo>
                  <a:lnTo>
                    <a:pt x="7" y="23"/>
                  </a:lnTo>
                  <a:lnTo>
                    <a:pt x="10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3"/>
            <p:cNvSpPr>
              <a:spLocks/>
            </p:cNvSpPr>
            <p:nvPr/>
          </p:nvSpPr>
          <p:spPr bwMode="auto">
            <a:xfrm>
              <a:off x="595008" y="3602608"/>
              <a:ext cx="900635" cy="316156"/>
            </a:xfrm>
            <a:custGeom>
              <a:avLst/>
              <a:gdLst/>
              <a:ahLst/>
              <a:cxnLst>
                <a:cxn ang="0">
                  <a:pos x="465" y="21"/>
                </a:cxn>
                <a:cxn ang="0">
                  <a:pos x="416" y="13"/>
                </a:cxn>
                <a:cxn ang="0">
                  <a:pos x="366" y="7"/>
                </a:cxn>
                <a:cxn ang="0">
                  <a:pos x="316" y="7"/>
                </a:cxn>
                <a:cxn ang="0">
                  <a:pos x="265" y="8"/>
                </a:cxn>
                <a:cxn ang="0">
                  <a:pos x="211" y="9"/>
                </a:cxn>
                <a:cxn ang="0">
                  <a:pos x="158" y="15"/>
                </a:cxn>
                <a:cxn ang="0">
                  <a:pos x="107" y="23"/>
                </a:cxn>
                <a:cxn ang="0">
                  <a:pos x="106" y="27"/>
                </a:cxn>
                <a:cxn ang="0">
                  <a:pos x="148" y="24"/>
                </a:cxn>
                <a:cxn ang="0">
                  <a:pos x="191" y="23"/>
                </a:cxn>
                <a:cxn ang="0">
                  <a:pos x="233" y="20"/>
                </a:cxn>
                <a:cxn ang="0">
                  <a:pos x="276" y="20"/>
                </a:cxn>
                <a:cxn ang="0">
                  <a:pos x="318" y="20"/>
                </a:cxn>
                <a:cxn ang="0">
                  <a:pos x="359" y="23"/>
                </a:cxn>
                <a:cxn ang="0">
                  <a:pos x="400" y="28"/>
                </a:cxn>
                <a:cxn ang="0">
                  <a:pos x="427" y="36"/>
                </a:cxn>
                <a:cxn ang="0">
                  <a:pos x="440" y="38"/>
                </a:cxn>
                <a:cxn ang="0">
                  <a:pos x="447" y="45"/>
                </a:cxn>
                <a:cxn ang="0">
                  <a:pos x="443" y="50"/>
                </a:cxn>
                <a:cxn ang="0">
                  <a:pos x="419" y="50"/>
                </a:cxn>
                <a:cxn ang="0">
                  <a:pos x="373" y="46"/>
                </a:cxn>
                <a:cxn ang="0">
                  <a:pos x="323" y="43"/>
                </a:cxn>
                <a:cxn ang="0">
                  <a:pos x="274" y="42"/>
                </a:cxn>
                <a:cxn ang="0">
                  <a:pos x="225" y="43"/>
                </a:cxn>
                <a:cxn ang="0">
                  <a:pos x="177" y="46"/>
                </a:cxn>
                <a:cxn ang="0">
                  <a:pos x="131" y="53"/>
                </a:cxn>
                <a:cxn ang="0">
                  <a:pos x="87" y="62"/>
                </a:cxn>
                <a:cxn ang="0">
                  <a:pos x="81" y="69"/>
                </a:cxn>
                <a:cxn ang="0">
                  <a:pos x="110" y="68"/>
                </a:cxn>
                <a:cxn ang="0">
                  <a:pos x="140" y="66"/>
                </a:cxn>
                <a:cxn ang="0">
                  <a:pos x="171" y="65"/>
                </a:cxn>
                <a:cxn ang="0">
                  <a:pos x="201" y="65"/>
                </a:cxn>
                <a:cxn ang="0">
                  <a:pos x="232" y="63"/>
                </a:cxn>
                <a:cxn ang="0">
                  <a:pos x="262" y="63"/>
                </a:cxn>
                <a:cxn ang="0">
                  <a:pos x="290" y="63"/>
                </a:cxn>
                <a:cxn ang="0">
                  <a:pos x="322" y="66"/>
                </a:cxn>
                <a:cxn ang="0">
                  <a:pos x="357" y="69"/>
                </a:cxn>
                <a:cxn ang="0">
                  <a:pos x="391" y="72"/>
                </a:cxn>
                <a:cxn ang="0">
                  <a:pos x="424" y="80"/>
                </a:cxn>
                <a:cxn ang="0">
                  <a:pos x="435" y="92"/>
                </a:cxn>
                <a:cxn ang="0">
                  <a:pos x="379" y="88"/>
                </a:cxn>
                <a:cxn ang="0">
                  <a:pos x="325" y="85"/>
                </a:cxn>
                <a:cxn ang="0">
                  <a:pos x="269" y="85"/>
                </a:cxn>
                <a:cxn ang="0">
                  <a:pos x="213" y="88"/>
                </a:cxn>
                <a:cxn ang="0">
                  <a:pos x="159" y="93"/>
                </a:cxn>
                <a:cxn ang="0">
                  <a:pos x="106" y="99"/>
                </a:cxn>
                <a:cxn ang="0">
                  <a:pos x="51" y="107"/>
                </a:cxn>
                <a:cxn ang="0">
                  <a:pos x="0" y="116"/>
                </a:cxn>
                <a:cxn ang="0">
                  <a:pos x="30" y="129"/>
                </a:cxn>
                <a:cxn ang="0">
                  <a:pos x="95" y="142"/>
                </a:cxn>
                <a:cxn ang="0">
                  <a:pos x="163" y="152"/>
                </a:cxn>
                <a:cxn ang="0">
                  <a:pos x="232" y="156"/>
                </a:cxn>
                <a:cxn ang="0">
                  <a:pos x="301" y="157"/>
                </a:cxn>
                <a:cxn ang="0">
                  <a:pos x="371" y="152"/>
                </a:cxn>
                <a:cxn ang="0">
                  <a:pos x="439" y="143"/>
                </a:cxn>
                <a:cxn ang="0">
                  <a:pos x="505" y="131"/>
                </a:cxn>
                <a:cxn ang="0">
                  <a:pos x="529" y="93"/>
                </a:cxn>
                <a:cxn ang="0">
                  <a:pos x="512" y="32"/>
                </a:cxn>
                <a:cxn ang="0">
                  <a:pos x="483" y="0"/>
                </a:cxn>
                <a:cxn ang="0">
                  <a:pos x="491" y="11"/>
                </a:cxn>
                <a:cxn ang="0">
                  <a:pos x="491" y="24"/>
                </a:cxn>
              </a:cxnLst>
              <a:rect l="0" t="0" r="r" b="b"/>
              <a:pathLst>
                <a:path w="537" h="157">
                  <a:moveTo>
                    <a:pt x="491" y="24"/>
                  </a:moveTo>
                  <a:lnTo>
                    <a:pt x="465" y="21"/>
                  </a:lnTo>
                  <a:lnTo>
                    <a:pt x="440" y="17"/>
                  </a:lnTo>
                  <a:lnTo>
                    <a:pt x="416" y="13"/>
                  </a:lnTo>
                  <a:lnTo>
                    <a:pt x="391" y="9"/>
                  </a:lnTo>
                  <a:lnTo>
                    <a:pt x="366" y="7"/>
                  </a:lnTo>
                  <a:lnTo>
                    <a:pt x="341" y="5"/>
                  </a:lnTo>
                  <a:lnTo>
                    <a:pt x="316" y="7"/>
                  </a:lnTo>
                  <a:lnTo>
                    <a:pt x="290" y="11"/>
                  </a:lnTo>
                  <a:lnTo>
                    <a:pt x="265" y="8"/>
                  </a:lnTo>
                  <a:lnTo>
                    <a:pt x="239" y="8"/>
                  </a:lnTo>
                  <a:lnTo>
                    <a:pt x="211" y="9"/>
                  </a:lnTo>
                  <a:lnTo>
                    <a:pt x="184" y="11"/>
                  </a:lnTo>
                  <a:lnTo>
                    <a:pt x="158" y="15"/>
                  </a:lnTo>
                  <a:lnTo>
                    <a:pt x="132" y="19"/>
                  </a:lnTo>
                  <a:lnTo>
                    <a:pt x="107" y="23"/>
                  </a:lnTo>
                  <a:lnTo>
                    <a:pt x="85" y="27"/>
                  </a:lnTo>
                  <a:lnTo>
                    <a:pt x="106" y="27"/>
                  </a:lnTo>
                  <a:lnTo>
                    <a:pt x="127" y="26"/>
                  </a:lnTo>
                  <a:lnTo>
                    <a:pt x="148" y="24"/>
                  </a:lnTo>
                  <a:lnTo>
                    <a:pt x="169" y="23"/>
                  </a:lnTo>
                  <a:lnTo>
                    <a:pt x="191" y="23"/>
                  </a:lnTo>
                  <a:lnTo>
                    <a:pt x="212" y="21"/>
                  </a:lnTo>
                  <a:lnTo>
                    <a:pt x="233" y="20"/>
                  </a:lnTo>
                  <a:lnTo>
                    <a:pt x="254" y="20"/>
                  </a:lnTo>
                  <a:lnTo>
                    <a:pt x="276" y="20"/>
                  </a:lnTo>
                  <a:lnTo>
                    <a:pt x="297" y="20"/>
                  </a:lnTo>
                  <a:lnTo>
                    <a:pt x="318" y="20"/>
                  </a:lnTo>
                  <a:lnTo>
                    <a:pt x="338" y="21"/>
                  </a:lnTo>
                  <a:lnTo>
                    <a:pt x="359" y="23"/>
                  </a:lnTo>
                  <a:lnTo>
                    <a:pt x="381" y="26"/>
                  </a:lnTo>
                  <a:lnTo>
                    <a:pt x="400" y="28"/>
                  </a:lnTo>
                  <a:lnTo>
                    <a:pt x="422" y="32"/>
                  </a:lnTo>
                  <a:lnTo>
                    <a:pt x="427" y="36"/>
                  </a:lnTo>
                  <a:lnTo>
                    <a:pt x="434" y="36"/>
                  </a:lnTo>
                  <a:lnTo>
                    <a:pt x="440" y="38"/>
                  </a:lnTo>
                  <a:lnTo>
                    <a:pt x="447" y="42"/>
                  </a:lnTo>
                  <a:lnTo>
                    <a:pt x="447" y="45"/>
                  </a:lnTo>
                  <a:lnTo>
                    <a:pt x="446" y="47"/>
                  </a:lnTo>
                  <a:lnTo>
                    <a:pt x="443" y="50"/>
                  </a:lnTo>
                  <a:lnTo>
                    <a:pt x="442" y="51"/>
                  </a:lnTo>
                  <a:lnTo>
                    <a:pt x="419" y="50"/>
                  </a:lnTo>
                  <a:lnTo>
                    <a:pt x="396" y="47"/>
                  </a:lnTo>
                  <a:lnTo>
                    <a:pt x="373" y="46"/>
                  </a:lnTo>
                  <a:lnTo>
                    <a:pt x="349" y="45"/>
                  </a:lnTo>
                  <a:lnTo>
                    <a:pt x="323" y="43"/>
                  </a:lnTo>
                  <a:lnTo>
                    <a:pt x="300" y="42"/>
                  </a:lnTo>
                  <a:lnTo>
                    <a:pt x="274" y="42"/>
                  </a:lnTo>
                  <a:lnTo>
                    <a:pt x="250" y="42"/>
                  </a:lnTo>
                  <a:lnTo>
                    <a:pt x="225" y="43"/>
                  </a:lnTo>
                  <a:lnTo>
                    <a:pt x="201" y="43"/>
                  </a:lnTo>
                  <a:lnTo>
                    <a:pt x="177" y="46"/>
                  </a:lnTo>
                  <a:lnTo>
                    <a:pt x="154" y="49"/>
                  </a:lnTo>
                  <a:lnTo>
                    <a:pt x="131" y="53"/>
                  </a:lnTo>
                  <a:lnTo>
                    <a:pt x="108" y="57"/>
                  </a:lnTo>
                  <a:lnTo>
                    <a:pt x="87" y="62"/>
                  </a:lnTo>
                  <a:lnTo>
                    <a:pt x="66" y="69"/>
                  </a:lnTo>
                  <a:lnTo>
                    <a:pt x="81" y="69"/>
                  </a:lnTo>
                  <a:lnTo>
                    <a:pt x="95" y="68"/>
                  </a:lnTo>
                  <a:lnTo>
                    <a:pt x="110" y="68"/>
                  </a:lnTo>
                  <a:lnTo>
                    <a:pt x="126" y="66"/>
                  </a:lnTo>
                  <a:lnTo>
                    <a:pt x="140" y="66"/>
                  </a:lnTo>
                  <a:lnTo>
                    <a:pt x="156" y="66"/>
                  </a:lnTo>
                  <a:lnTo>
                    <a:pt x="171" y="65"/>
                  </a:lnTo>
                  <a:lnTo>
                    <a:pt x="187" y="65"/>
                  </a:lnTo>
                  <a:lnTo>
                    <a:pt x="201" y="65"/>
                  </a:lnTo>
                  <a:lnTo>
                    <a:pt x="217" y="63"/>
                  </a:lnTo>
                  <a:lnTo>
                    <a:pt x="232" y="63"/>
                  </a:lnTo>
                  <a:lnTo>
                    <a:pt x="246" y="63"/>
                  </a:lnTo>
                  <a:lnTo>
                    <a:pt x="262" y="63"/>
                  </a:lnTo>
                  <a:lnTo>
                    <a:pt x="277" y="63"/>
                  </a:lnTo>
                  <a:lnTo>
                    <a:pt x="290" y="63"/>
                  </a:lnTo>
                  <a:lnTo>
                    <a:pt x="305" y="63"/>
                  </a:lnTo>
                  <a:lnTo>
                    <a:pt x="322" y="66"/>
                  </a:lnTo>
                  <a:lnTo>
                    <a:pt x="339" y="68"/>
                  </a:lnTo>
                  <a:lnTo>
                    <a:pt x="357" y="69"/>
                  </a:lnTo>
                  <a:lnTo>
                    <a:pt x="374" y="70"/>
                  </a:lnTo>
                  <a:lnTo>
                    <a:pt x="391" y="72"/>
                  </a:lnTo>
                  <a:lnTo>
                    <a:pt x="408" y="74"/>
                  </a:lnTo>
                  <a:lnTo>
                    <a:pt x="424" y="80"/>
                  </a:lnTo>
                  <a:lnTo>
                    <a:pt x="439" y="87"/>
                  </a:lnTo>
                  <a:lnTo>
                    <a:pt x="435" y="92"/>
                  </a:lnTo>
                  <a:lnTo>
                    <a:pt x="407" y="89"/>
                  </a:lnTo>
                  <a:lnTo>
                    <a:pt x="379" y="88"/>
                  </a:lnTo>
                  <a:lnTo>
                    <a:pt x="351" y="87"/>
                  </a:lnTo>
                  <a:lnTo>
                    <a:pt x="325" y="85"/>
                  </a:lnTo>
                  <a:lnTo>
                    <a:pt x="297" y="85"/>
                  </a:lnTo>
                  <a:lnTo>
                    <a:pt x="269" y="85"/>
                  </a:lnTo>
                  <a:lnTo>
                    <a:pt x="241" y="87"/>
                  </a:lnTo>
                  <a:lnTo>
                    <a:pt x="213" y="88"/>
                  </a:lnTo>
                  <a:lnTo>
                    <a:pt x="187" y="91"/>
                  </a:lnTo>
                  <a:lnTo>
                    <a:pt x="159" y="93"/>
                  </a:lnTo>
                  <a:lnTo>
                    <a:pt x="132" y="96"/>
                  </a:lnTo>
                  <a:lnTo>
                    <a:pt x="106" y="99"/>
                  </a:lnTo>
                  <a:lnTo>
                    <a:pt x="78" y="103"/>
                  </a:lnTo>
                  <a:lnTo>
                    <a:pt x="51" y="107"/>
                  </a:lnTo>
                  <a:lnTo>
                    <a:pt x="26" y="112"/>
                  </a:lnTo>
                  <a:lnTo>
                    <a:pt x="0" y="116"/>
                  </a:lnTo>
                  <a:lnTo>
                    <a:pt x="0" y="119"/>
                  </a:lnTo>
                  <a:lnTo>
                    <a:pt x="30" y="129"/>
                  </a:lnTo>
                  <a:lnTo>
                    <a:pt x="63" y="135"/>
                  </a:lnTo>
                  <a:lnTo>
                    <a:pt x="95" y="142"/>
                  </a:lnTo>
                  <a:lnTo>
                    <a:pt x="128" y="147"/>
                  </a:lnTo>
                  <a:lnTo>
                    <a:pt x="163" y="152"/>
                  </a:lnTo>
                  <a:lnTo>
                    <a:pt x="197" y="154"/>
                  </a:lnTo>
                  <a:lnTo>
                    <a:pt x="232" y="156"/>
                  </a:lnTo>
                  <a:lnTo>
                    <a:pt x="266" y="157"/>
                  </a:lnTo>
                  <a:lnTo>
                    <a:pt x="301" y="157"/>
                  </a:lnTo>
                  <a:lnTo>
                    <a:pt x="335" y="154"/>
                  </a:lnTo>
                  <a:lnTo>
                    <a:pt x="371" y="152"/>
                  </a:lnTo>
                  <a:lnTo>
                    <a:pt x="404" y="149"/>
                  </a:lnTo>
                  <a:lnTo>
                    <a:pt x="439" y="143"/>
                  </a:lnTo>
                  <a:lnTo>
                    <a:pt x="472" y="138"/>
                  </a:lnTo>
                  <a:lnTo>
                    <a:pt x="505" y="131"/>
                  </a:lnTo>
                  <a:lnTo>
                    <a:pt x="537" y="124"/>
                  </a:lnTo>
                  <a:lnTo>
                    <a:pt x="529" y="93"/>
                  </a:lnTo>
                  <a:lnTo>
                    <a:pt x="521" y="62"/>
                  </a:lnTo>
                  <a:lnTo>
                    <a:pt x="512" y="32"/>
                  </a:lnTo>
                  <a:lnTo>
                    <a:pt x="503" y="1"/>
                  </a:lnTo>
                  <a:lnTo>
                    <a:pt x="483" y="0"/>
                  </a:lnTo>
                  <a:lnTo>
                    <a:pt x="488" y="5"/>
                  </a:lnTo>
                  <a:lnTo>
                    <a:pt x="491" y="11"/>
                  </a:lnTo>
                  <a:lnTo>
                    <a:pt x="492" y="17"/>
                  </a:lnTo>
                  <a:lnTo>
                    <a:pt x="491" y="2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4"/>
            <p:cNvSpPr>
              <a:spLocks/>
            </p:cNvSpPr>
            <p:nvPr/>
          </p:nvSpPr>
          <p:spPr bwMode="auto">
            <a:xfrm>
              <a:off x="2345963" y="980728"/>
              <a:ext cx="236479" cy="730985"/>
            </a:xfrm>
            <a:custGeom>
              <a:avLst/>
              <a:gdLst/>
              <a:ahLst/>
              <a:cxnLst>
                <a:cxn ang="0">
                  <a:pos x="98" y="55"/>
                </a:cxn>
                <a:cxn ang="0">
                  <a:pos x="100" y="112"/>
                </a:cxn>
                <a:cxn ang="0">
                  <a:pos x="140" y="153"/>
                </a:cxn>
                <a:cxn ang="0">
                  <a:pos x="134" y="179"/>
                </a:cxn>
                <a:cxn ang="0">
                  <a:pos x="117" y="199"/>
                </a:cxn>
                <a:cxn ang="0">
                  <a:pos x="129" y="236"/>
                </a:cxn>
                <a:cxn ang="0">
                  <a:pos x="137" y="286"/>
                </a:cxn>
                <a:cxn ang="0">
                  <a:pos x="124" y="317"/>
                </a:cxn>
                <a:cxn ang="0">
                  <a:pos x="113" y="348"/>
                </a:cxn>
                <a:cxn ang="0">
                  <a:pos x="88" y="359"/>
                </a:cxn>
                <a:cxn ang="0">
                  <a:pos x="84" y="307"/>
                </a:cxn>
                <a:cxn ang="0">
                  <a:pos x="73" y="284"/>
                </a:cxn>
                <a:cxn ang="0">
                  <a:pos x="56" y="290"/>
                </a:cxn>
                <a:cxn ang="0">
                  <a:pos x="72" y="336"/>
                </a:cxn>
                <a:cxn ang="0">
                  <a:pos x="57" y="359"/>
                </a:cxn>
                <a:cxn ang="0">
                  <a:pos x="35" y="344"/>
                </a:cxn>
                <a:cxn ang="0">
                  <a:pos x="33" y="297"/>
                </a:cxn>
                <a:cxn ang="0">
                  <a:pos x="41" y="286"/>
                </a:cxn>
                <a:cxn ang="0">
                  <a:pos x="29" y="292"/>
                </a:cxn>
                <a:cxn ang="0">
                  <a:pos x="9" y="292"/>
                </a:cxn>
                <a:cxn ang="0">
                  <a:pos x="0" y="263"/>
                </a:cxn>
                <a:cxn ang="0">
                  <a:pos x="9" y="240"/>
                </a:cxn>
                <a:cxn ang="0">
                  <a:pos x="21" y="226"/>
                </a:cxn>
                <a:cxn ang="0">
                  <a:pos x="16" y="267"/>
                </a:cxn>
                <a:cxn ang="0">
                  <a:pos x="37" y="267"/>
                </a:cxn>
                <a:cxn ang="0">
                  <a:pos x="56" y="265"/>
                </a:cxn>
                <a:cxn ang="0">
                  <a:pos x="63" y="249"/>
                </a:cxn>
                <a:cxn ang="0">
                  <a:pos x="77" y="240"/>
                </a:cxn>
                <a:cxn ang="0">
                  <a:pos x="64" y="229"/>
                </a:cxn>
                <a:cxn ang="0">
                  <a:pos x="39" y="226"/>
                </a:cxn>
                <a:cxn ang="0">
                  <a:pos x="27" y="210"/>
                </a:cxn>
                <a:cxn ang="0">
                  <a:pos x="29" y="195"/>
                </a:cxn>
                <a:cxn ang="0">
                  <a:pos x="49" y="202"/>
                </a:cxn>
                <a:cxn ang="0">
                  <a:pos x="65" y="191"/>
                </a:cxn>
                <a:cxn ang="0">
                  <a:pos x="35" y="177"/>
                </a:cxn>
                <a:cxn ang="0">
                  <a:pos x="47" y="161"/>
                </a:cxn>
                <a:cxn ang="0">
                  <a:pos x="64" y="160"/>
                </a:cxn>
                <a:cxn ang="0">
                  <a:pos x="80" y="160"/>
                </a:cxn>
                <a:cxn ang="0">
                  <a:pos x="93" y="156"/>
                </a:cxn>
                <a:cxn ang="0">
                  <a:pos x="69" y="141"/>
                </a:cxn>
                <a:cxn ang="0">
                  <a:pos x="48" y="130"/>
                </a:cxn>
                <a:cxn ang="0">
                  <a:pos x="63" y="0"/>
                </a:cxn>
                <a:cxn ang="0">
                  <a:pos x="86" y="11"/>
                </a:cxn>
              </a:cxnLst>
              <a:rect l="0" t="0" r="r" b="b"/>
              <a:pathLst>
                <a:path w="141" h="363">
                  <a:moveTo>
                    <a:pt x="93" y="17"/>
                  </a:moveTo>
                  <a:lnTo>
                    <a:pt x="97" y="36"/>
                  </a:lnTo>
                  <a:lnTo>
                    <a:pt x="98" y="55"/>
                  </a:lnTo>
                  <a:lnTo>
                    <a:pt x="98" y="76"/>
                  </a:lnTo>
                  <a:lnTo>
                    <a:pt x="98" y="95"/>
                  </a:lnTo>
                  <a:lnTo>
                    <a:pt x="100" y="112"/>
                  </a:lnTo>
                  <a:lnTo>
                    <a:pt x="106" y="129"/>
                  </a:lnTo>
                  <a:lnTo>
                    <a:pt x="120" y="142"/>
                  </a:lnTo>
                  <a:lnTo>
                    <a:pt x="140" y="153"/>
                  </a:lnTo>
                  <a:lnTo>
                    <a:pt x="141" y="162"/>
                  </a:lnTo>
                  <a:lnTo>
                    <a:pt x="138" y="171"/>
                  </a:lnTo>
                  <a:lnTo>
                    <a:pt x="134" y="179"/>
                  </a:lnTo>
                  <a:lnTo>
                    <a:pt x="128" y="184"/>
                  </a:lnTo>
                  <a:lnTo>
                    <a:pt x="121" y="192"/>
                  </a:lnTo>
                  <a:lnTo>
                    <a:pt x="117" y="199"/>
                  </a:lnTo>
                  <a:lnTo>
                    <a:pt x="116" y="208"/>
                  </a:lnTo>
                  <a:lnTo>
                    <a:pt x="120" y="221"/>
                  </a:lnTo>
                  <a:lnTo>
                    <a:pt x="129" y="236"/>
                  </a:lnTo>
                  <a:lnTo>
                    <a:pt x="134" y="250"/>
                  </a:lnTo>
                  <a:lnTo>
                    <a:pt x="138" y="268"/>
                  </a:lnTo>
                  <a:lnTo>
                    <a:pt x="137" y="286"/>
                  </a:lnTo>
                  <a:lnTo>
                    <a:pt x="130" y="295"/>
                  </a:lnTo>
                  <a:lnTo>
                    <a:pt x="126" y="306"/>
                  </a:lnTo>
                  <a:lnTo>
                    <a:pt x="124" y="317"/>
                  </a:lnTo>
                  <a:lnTo>
                    <a:pt x="121" y="328"/>
                  </a:lnTo>
                  <a:lnTo>
                    <a:pt x="118" y="337"/>
                  </a:lnTo>
                  <a:lnTo>
                    <a:pt x="113" y="348"/>
                  </a:lnTo>
                  <a:lnTo>
                    <a:pt x="106" y="356"/>
                  </a:lnTo>
                  <a:lnTo>
                    <a:pt x="96" y="363"/>
                  </a:lnTo>
                  <a:lnTo>
                    <a:pt x="88" y="359"/>
                  </a:lnTo>
                  <a:lnTo>
                    <a:pt x="88" y="341"/>
                  </a:lnTo>
                  <a:lnTo>
                    <a:pt x="85" y="324"/>
                  </a:lnTo>
                  <a:lnTo>
                    <a:pt x="84" y="307"/>
                  </a:lnTo>
                  <a:lnTo>
                    <a:pt x="86" y="290"/>
                  </a:lnTo>
                  <a:lnTo>
                    <a:pt x="80" y="286"/>
                  </a:lnTo>
                  <a:lnTo>
                    <a:pt x="73" y="284"/>
                  </a:lnTo>
                  <a:lnTo>
                    <a:pt x="65" y="286"/>
                  </a:lnTo>
                  <a:lnTo>
                    <a:pt x="59" y="287"/>
                  </a:lnTo>
                  <a:lnTo>
                    <a:pt x="56" y="290"/>
                  </a:lnTo>
                  <a:lnTo>
                    <a:pt x="71" y="301"/>
                  </a:lnTo>
                  <a:lnTo>
                    <a:pt x="73" y="318"/>
                  </a:lnTo>
                  <a:lnTo>
                    <a:pt x="72" y="336"/>
                  </a:lnTo>
                  <a:lnTo>
                    <a:pt x="69" y="355"/>
                  </a:lnTo>
                  <a:lnTo>
                    <a:pt x="64" y="359"/>
                  </a:lnTo>
                  <a:lnTo>
                    <a:pt x="57" y="359"/>
                  </a:lnTo>
                  <a:lnTo>
                    <a:pt x="51" y="358"/>
                  </a:lnTo>
                  <a:lnTo>
                    <a:pt x="45" y="356"/>
                  </a:lnTo>
                  <a:lnTo>
                    <a:pt x="35" y="344"/>
                  </a:lnTo>
                  <a:lnTo>
                    <a:pt x="32" y="329"/>
                  </a:lnTo>
                  <a:lnTo>
                    <a:pt x="33" y="313"/>
                  </a:lnTo>
                  <a:lnTo>
                    <a:pt x="33" y="297"/>
                  </a:lnTo>
                  <a:lnTo>
                    <a:pt x="49" y="290"/>
                  </a:lnTo>
                  <a:lnTo>
                    <a:pt x="45" y="288"/>
                  </a:lnTo>
                  <a:lnTo>
                    <a:pt x="41" y="286"/>
                  </a:lnTo>
                  <a:lnTo>
                    <a:pt x="37" y="284"/>
                  </a:lnTo>
                  <a:lnTo>
                    <a:pt x="33" y="286"/>
                  </a:lnTo>
                  <a:lnTo>
                    <a:pt x="29" y="292"/>
                  </a:lnTo>
                  <a:lnTo>
                    <a:pt x="23" y="295"/>
                  </a:lnTo>
                  <a:lnTo>
                    <a:pt x="16" y="295"/>
                  </a:lnTo>
                  <a:lnTo>
                    <a:pt x="9" y="292"/>
                  </a:lnTo>
                  <a:lnTo>
                    <a:pt x="2" y="284"/>
                  </a:lnTo>
                  <a:lnTo>
                    <a:pt x="0" y="274"/>
                  </a:lnTo>
                  <a:lnTo>
                    <a:pt x="0" y="263"/>
                  </a:lnTo>
                  <a:lnTo>
                    <a:pt x="3" y="252"/>
                  </a:lnTo>
                  <a:lnTo>
                    <a:pt x="5" y="245"/>
                  </a:lnTo>
                  <a:lnTo>
                    <a:pt x="9" y="240"/>
                  </a:lnTo>
                  <a:lnTo>
                    <a:pt x="13" y="233"/>
                  </a:lnTo>
                  <a:lnTo>
                    <a:pt x="15" y="226"/>
                  </a:lnTo>
                  <a:lnTo>
                    <a:pt x="21" y="226"/>
                  </a:lnTo>
                  <a:lnTo>
                    <a:pt x="20" y="241"/>
                  </a:lnTo>
                  <a:lnTo>
                    <a:pt x="16" y="255"/>
                  </a:lnTo>
                  <a:lnTo>
                    <a:pt x="16" y="267"/>
                  </a:lnTo>
                  <a:lnTo>
                    <a:pt x="28" y="275"/>
                  </a:lnTo>
                  <a:lnTo>
                    <a:pt x="32" y="269"/>
                  </a:lnTo>
                  <a:lnTo>
                    <a:pt x="37" y="267"/>
                  </a:lnTo>
                  <a:lnTo>
                    <a:pt x="43" y="267"/>
                  </a:lnTo>
                  <a:lnTo>
                    <a:pt x="49" y="265"/>
                  </a:lnTo>
                  <a:lnTo>
                    <a:pt x="56" y="265"/>
                  </a:lnTo>
                  <a:lnTo>
                    <a:pt x="60" y="263"/>
                  </a:lnTo>
                  <a:lnTo>
                    <a:pt x="63" y="259"/>
                  </a:lnTo>
                  <a:lnTo>
                    <a:pt x="63" y="249"/>
                  </a:lnTo>
                  <a:lnTo>
                    <a:pt x="67" y="244"/>
                  </a:lnTo>
                  <a:lnTo>
                    <a:pt x="73" y="242"/>
                  </a:lnTo>
                  <a:lnTo>
                    <a:pt x="77" y="240"/>
                  </a:lnTo>
                  <a:lnTo>
                    <a:pt x="80" y="233"/>
                  </a:lnTo>
                  <a:lnTo>
                    <a:pt x="73" y="230"/>
                  </a:lnTo>
                  <a:lnTo>
                    <a:pt x="64" y="229"/>
                  </a:lnTo>
                  <a:lnTo>
                    <a:pt x="56" y="229"/>
                  </a:lnTo>
                  <a:lnTo>
                    <a:pt x="47" y="227"/>
                  </a:lnTo>
                  <a:lnTo>
                    <a:pt x="39" y="226"/>
                  </a:lnTo>
                  <a:lnTo>
                    <a:pt x="32" y="223"/>
                  </a:lnTo>
                  <a:lnTo>
                    <a:pt x="28" y="218"/>
                  </a:lnTo>
                  <a:lnTo>
                    <a:pt x="27" y="210"/>
                  </a:lnTo>
                  <a:lnTo>
                    <a:pt x="25" y="204"/>
                  </a:lnTo>
                  <a:lnTo>
                    <a:pt x="27" y="199"/>
                  </a:lnTo>
                  <a:lnTo>
                    <a:pt x="29" y="195"/>
                  </a:lnTo>
                  <a:lnTo>
                    <a:pt x="33" y="191"/>
                  </a:lnTo>
                  <a:lnTo>
                    <a:pt x="41" y="196"/>
                  </a:lnTo>
                  <a:lnTo>
                    <a:pt x="49" y="202"/>
                  </a:lnTo>
                  <a:lnTo>
                    <a:pt x="59" y="203"/>
                  </a:lnTo>
                  <a:lnTo>
                    <a:pt x="69" y="198"/>
                  </a:lnTo>
                  <a:lnTo>
                    <a:pt x="65" y="191"/>
                  </a:lnTo>
                  <a:lnTo>
                    <a:pt x="55" y="190"/>
                  </a:lnTo>
                  <a:lnTo>
                    <a:pt x="43" y="185"/>
                  </a:lnTo>
                  <a:lnTo>
                    <a:pt x="35" y="177"/>
                  </a:lnTo>
                  <a:lnTo>
                    <a:pt x="35" y="169"/>
                  </a:lnTo>
                  <a:lnTo>
                    <a:pt x="40" y="164"/>
                  </a:lnTo>
                  <a:lnTo>
                    <a:pt x="47" y="161"/>
                  </a:lnTo>
                  <a:lnTo>
                    <a:pt x="53" y="160"/>
                  </a:lnTo>
                  <a:lnTo>
                    <a:pt x="59" y="160"/>
                  </a:lnTo>
                  <a:lnTo>
                    <a:pt x="64" y="160"/>
                  </a:lnTo>
                  <a:lnTo>
                    <a:pt x="69" y="160"/>
                  </a:lnTo>
                  <a:lnTo>
                    <a:pt x="75" y="160"/>
                  </a:lnTo>
                  <a:lnTo>
                    <a:pt x="80" y="160"/>
                  </a:lnTo>
                  <a:lnTo>
                    <a:pt x="85" y="160"/>
                  </a:lnTo>
                  <a:lnTo>
                    <a:pt x="89" y="158"/>
                  </a:lnTo>
                  <a:lnTo>
                    <a:pt x="93" y="156"/>
                  </a:lnTo>
                  <a:lnTo>
                    <a:pt x="88" y="149"/>
                  </a:lnTo>
                  <a:lnTo>
                    <a:pt x="80" y="143"/>
                  </a:lnTo>
                  <a:lnTo>
                    <a:pt x="69" y="141"/>
                  </a:lnTo>
                  <a:lnTo>
                    <a:pt x="60" y="138"/>
                  </a:lnTo>
                  <a:lnTo>
                    <a:pt x="52" y="134"/>
                  </a:lnTo>
                  <a:lnTo>
                    <a:pt x="48" y="130"/>
                  </a:lnTo>
                  <a:lnTo>
                    <a:pt x="51" y="123"/>
                  </a:lnTo>
                  <a:lnTo>
                    <a:pt x="61" y="112"/>
                  </a:lnTo>
                  <a:lnTo>
                    <a:pt x="63" y="0"/>
                  </a:lnTo>
                  <a:lnTo>
                    <a:pt x="72" y="0"/>
                  </a:lnTo>
                  <a:lnTo>
                    <a:pt x="80" y="4"/>
                  </a:lnTo>
                  <a:lnTo>
                    <a:pt x="86" y="11"/>
                  </a:lnTo>
                  <a:lnTo>
                    <a:pt x="93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5"/>
            <p:cNvSpPr>
              <a:spLocks/>
            </p:cNvSpPr>
            <p:nvPr/>
          </p:nvSpPr>
          <p:spPr bwMode="auto">
            <a:xfrm>
              <a:off x="2391246" y="1105579"/>
              <a:ext cx="23480" cy="128879"/>
            </a:xfrm>
            <a:custGeom>
              <a:avLst/>
              <a:gdLst/>
              <a:ahLst/>
              <a:cxnLst>
                <a:cxn ang="0">
                  <a:pos x="10" y="0"/>
                </a:cxn>
                <a:cxn ang="0">
                  <a:pos x="12" y="16"/>
                </a:cxn>
                <a:cxn ang="0">
                  <a:pos x="14" y="34"/>
                </a:cxn>
                <a:cxn ang="0">
                  <a:pos x="14" y="50"/>
                </a:cxn>
                <a:cxn ang="0">
                  <a:pos x="10" y="64"/>
                </a:cxn>
                <a:cxn ang="0">
                  <a:pos x="0" y="54"/>
                </a:cxn>
                <a:cxn ang="0">
                  <a:pos x="0" y="41"/>
                </a:cxn>
                <a:cxn ang="0">
                  <a:pos x="2" y="23"/>
                </a:cxn>
                <a:cxn ang="0">
                  <a:pos x="1" y="6"/>
                </a:cxn>
                <a:cxn ang="0">
                  <a:pos x="4" y="3"/>
                </a:cxn>
                <a:cxn ang="0">
                  <a:pos x="5" y="2"/>
                </a:cxn>
                <a:cxn ang="0">
                  <a:pos x="8" y="0"/>
                </a:cxn>
                <a:cxn ang="0">
                  <a:pos x="10" y="0"/>
                </a:cxn>
              </a:cxnLst>
              <a:rect l="0" t="0" r="r" b="b"/>
              <a:pathLst>
                <a:path w="14" h="64">
                  <a:moveTo>
                    <a:pt x="10" y="0"/>
                  </a:moveTo>
                  <a:lnTo>
                    <a:pt x="12" y="16"/>
                  </a:lnTo>
                  <a:lnTo>
                    <a:pt x="14" y="34"/>
                  </a:lnTo>
                  <a:lnTo>
                    <a:pt x="14" y="50"/>
                  </a:lnTo>
                  <a:lnTo>
                    <a:pt x="10" y="64"/>
                  </a:lnTo>
                  <a:lnTo>
                    <a:pt x="0" y="54"/>
                  </a:lnTo>
                  <a:lnTo>
                    <a:pt x="0" y="41"/>
                  </a:lnTo>
                  <a:lnTo>
                    <a:pt x="2" y="23"/>
                  </a:lnTo>
                  <a:lnTo>
                    <a:pt x="1" y="6"/>
                  </a:lnTo>
                  <a:lnTo>
                    <a:pt x="4" y="3"/>
                  </a:lnTo>
                  <a:lnTo>
                    <a:pt x="5" y="2"/>
                  </a:lnTo>
                  <a:lnTo>
                    <a:pt x="8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6"/>
            <p:cNvSpPr>
              <a:spLocks/>
            </p:cNvSpPr>
            <p:nvPr/>
          </p:nvSpPr>
          <p:spPr bwMode="auto">
            <a:xfrm>
              <a:off x="1014298" y="1907045"/>
              <a:ext cx="25157" cy="151030"/>
            </a:xfrm>
            <a:custGeom>
              <a:avLst/>
              <a:gdLst/>
              <a:ahLst/>
              <a:cxnLst>
                <a:cxn ang="0">
                  <a:pos x="15" y="25"/>
                </a:cxn>
                <a:cxn ang="0">
                  <a:pos x="14" y="37"/>
                </a:cxn>
                <a:cxn ang="0">
                  <a:pos x="14" y="49"/>
                </a:cxn>
                <a:cxn ang="0">
                  <a:pos x="12" y="63"/>
                </a:cxn>
                <a:cxn ang="0">
                  <a:pos x="11" y="75"/>
                </a:cxn>
                <a:cxn ang="0">
                  <a:pos x="4" y="75"/>
                </a:cxn>
                <a:cxn ang="0">
                  <a:pos x="4" y="55"/>
                </a:cxn>
                <a:cxn ang="0">
                  <a:pos x="0" y="34"/>
                </a:cxn>
                <a:cxn ang="0">
                  <a:pos x="0" y="15"/>
                </a:cxn>
                <a:cxn ang="0">
                  <a:pos x="11" y="0"/>
                </a:cxn>
                <a:cxn ang="0">
                  <a:pos x="15" y="25"/>
                </a:cxn>
              </a:cxnLst>
              <a:rect l="0" t="0" r="r" b="b"/>
              <a:pathLst>
                <a:path w="15" h="75">
                  <a:moveTo>
                    <a:pt x="15" y="25"/>
                  </a:moveTo>
                  <a:lnTo>
                    <a:pt x="14" y="37"/>
                  </a:lnTo>
                  <a:lnTo>
                    <a:pt x="14" y="49"/>
                  </a:lnTo>
                  <a:lnTo>
                    <a:pt x="12" y="63"/>
                  </a:lnTo>
                  <a:lnTo>
                    <a:pt x="11" y="75"/>
                  </a:lnTo>
                  <a:lnTo>
                    <a:pt x="4" y="75"/>
                  </a:lnTo>
                  <a:lnTo>
                    <a:pt x="4" y="55"/>
                  </a:lnTo>
                  <a:lnTo>
                    <a:pt x="0" y="34"/>
                  </a:lnTo>
                  <a:lnTo>
                    <a:pt x="0" y="15"/>
                  </a:lnTo>
                  <a:lnTo>
                    <a:pt x="11" y="0"/>
                  </a:lnTo>
                  <a:lnTo>
                    <a:pt x="15" y="2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7"/>
            <p:cNvSpPr>
              <a:spLocks/>
            </p:cNvSpPr>
            <p:nvPr/>
          </p:nvSpPr>
          <p:spPr bwMode="auto">
            <a:xfrm>
              <a:off x="3467982" y="3656979"/>
              <a:ext cx="664155" cy="106728"/>
            </a:xfrm>
            <a:custGeom>
              <a:avLst/>
              <a:gdLst/>
              <a:ahLst/>
              <a:cxnLst>
                <a:cxn ang="0">
                  <a:pos x="396" y="5"/>
                </a:cxn>
                <a:cxn ang="0">
                  <a:pos x="377" y="9"/>
                </a:cxn>
                <a:cxn ang="0">
                  <a:pos x="357" y="12"/>
                </a:cxn>
                <a:cxn ang="0">
                  <a:pos x="337" y="15"/>
                </a:cxn>
                <a:cxn ang="0">
                  <a:pos x="317" y="15"/>
                </a:cxn>
                <a:cxn ang="0">
                  <a:pos x="297" y="15"/>
                </a:cxn>
                <a:cxn ang="0">
                  <a:pos x="276" y="15"/>
                </a:cxn>
                <a:cxn ang="0">
                  <a:pos x="255" y="16"/>
                </a:cxn>
                <a:cxn ang="0">
                  <a:pos x="232" y="18"/>
                </a:cxn>
                <a:cxn ang="0">
                  <a:pos x="207" y="20"/>
                </a:cxn>
                <a:cxn ang="0">
                  <a:pos x="183" y="24"/>
                </a:cxn>
                <a:cxn ang="0">
                  <a:pos x="158" y="28"/>
                </a:cxn>
                <a:cxn ang="0">
                  <a:pos x="134" y="32"/>
                </a:cxn>
                <a:cxn ang="0">
                  <a:pos x="109" y="38"/>
                </a:cxn>
                <a:cxn ang="0">
                  <a:pos x="85" y="42"/>
                </a:cxn>
                <a:cxn ang="0">
                  <a:pos x="61" y="47"/>
                </a:cxn>
                <a:cxn ang="0">
                  <a:pos x="37" y="53"/>
                </a:cxn>
                <a:cxn ang="0">
                  <a:pos x="25" y="51"/>
                </a:cxn>
                <a:cxn ang="0">
                  <a:pos x="16" y="50"/>
                </a:cxn>
                <a:cxn ang="0">
                  <a:pos x="7" y="47"/>
                </a:cxn>
                <a:cxn ang="0">
                  <a:pos x="0" y="42"/>
                </a:cxn>
                <a:cxn ang="0">
                  <a:pos x="16" y="32"/>
                </a:cxn>
                <a:cxn ang="0">
                  <a:pos x="32" y="26"/>
                </a:cxn>
                <a:cxn ang="0">
                  <a:pos x="49" y="20"/>
                </a:cxn>
                <a:cxn ang="0">
                  <a:pos x="67" y="16"/>
                </a:cxn>
                <a:cxn ang="0">
                  <a:pos x="85" y="13"/>
                </a:cxn>
                <a:cxn ang="0">
                  <a:pos x="102" y="11"/>
                </a:cxn>
                <a:cxn ang="0">
                  <a:pos x="121" y="8"/>
                </a:cxn>
                <a:cxn ang="0">
                  <a:pos x="140" y="5"/>
                </a:cxn>
                <a:cxn ang="0">
                  <a:pos x="155" y="5"/>
                </a:cxn>
                <a:cxn ang="0">
                  <a:pos x="171" y="4"/>
                </a:cxn>
                <a:cxn ang="0">
                  <a:pos x="187" y="3"/>
                </a:cxn>
                <a:cxn ang="0">
                  <a:pos x="203" y="3"/>
                </a:cxn>
                <a:cxn ang="0">
                  <a:pos x="220" y="1"/>
                </a:cxn>
                <a:cxn ang="0">
                  <a:pos x="236" y="1"/>
                </a:cxn>
                <a:cxn ang="0">
                  <a:pos x="252" y="0"/>
                </a:cxn>
                <a:cxn ang="0">
                  <a:pos x="270" y="0"/>
                </a:cxn>
                <a:cxn ang="0">
                  <a:pos x="286" y="0"/>
                </a:cxn>
                <a:cxn ang="0">
                  <a:pos x="301" y="0"/>
                </a:cxn>
                <a:cxn ang="0">
                  <a:pos x="317" y="0"/>
                </a:cxn>
                <a:cxn ang="0">
                  <a:pos x="333" y="0"/>
                </a:cxn>
                <a:cxn ang="0">
                  <a:pos x="349" y="0"/>
                </a:cxn>
                <a:cxn ang="0">
                  <a:pos x="365" y="1"/>
                </a:cxn>
                <a:cxn ang="0">
                  <a:pos x="381" y="3"/>
                </a:cxn>
                <a:cxn ang="0">
                  <a:pos x="396" y="5"/>
                </a:cxn>
              </a:cxnLst>
              <a:rect l="0" t="0" r="r" b="b"/>
              <a:pathLst>
                <a:path w="396" h="53">
                  <a:moveTo>
                    <a:pt x="396" y="5"/>
                  </a:moveTo>
                  <a:lnTo>
                    <a:pt x="377" y="9"/>
                  </a:lnTo>
                  <a:lnTo>
                    <a:pt x="357" y="12"/>
                  </a:lnTo>
                  <a:lnTo>
                    <a:pt x="337" y="15"/>
                  </a:lnTo>
                  <a:lnTo>
                    <a:pt x="317" y="15"/>
                  </a:lnTo>
                  <a:lnTo>
                    <a:pt x="297" y="15"/>
                  </a:lnTo>
                  <a:lnTo>
                    <a:pt x="276" y="15"/>
                  </a:lnTo>
                  <a:lnTo>
                    <a:pt x="255" y="16"/>
                  </a:lnTo>
                  <a:lnTo>
                    <a:pt x="232" y="18"/>
                  </a:lnTo>
                  <a:lnTo>
                    <a:pt x="207" y="20"/>
                  </a:lnTo>
                  <a:lnTo>
                    <a:pt x="183" y="24"/>
                  </a:lnTo>
                  <a:lnTo>
                    <a:pt x="158" y="28"/>
                  </a:lnTo>
                  <a:lnTo>
                    <a:pt x="134" y="32"/>
                  </a:lnTo>
                  <a:lnTo>
                    <a:pt x="109" y="38"/>
                  </a:lnTo>
                  <a:lnTo>
                    <a:pt x="85" y="42"/>
                  </a:lnTo>
                  <a:lnTo>
                    <a:pt x="61" y="47"/>
                  </a:lnTo>
                  <a:lnTo>
                    <a:pt x="37" y="53"/>
                  </a:lnTo>
                  <a:lnTo>
                    <a:pt x="25" y="51"/>
                  </a:lnTo>
                  <a:lnTo>
                    <a:pt x="16" y="50"/>
                  </a:lnTo>
                  <a:lnTo>
                    <a:pt x="7" y="47"/>
                  </a:lnTo>
                  <a:lnTo>
                    <a:pt x="0" y="42"/>
                  </a:lnTo>
                  <a:lnTo>
                    <a:pt x="16" y="32"/>
                  </a:lnTo>
                  <a:lnTo>
                    <a:pt x="32" y="26"/>
                  </a:lnTo>
                  <a:lnTo>
                    <a:pt x="49" y="20"/>
                  </a:lnTo>
                  <a:lnTo>
                    <a:pt x="67" y="16"/>
                  </a:lnTo>
                  <a:lnTo>
                    <a:pt x="85" y="13"/>
                  </a:lnTo>
                  <a:lnTo>
                    <a:pt x="102" y="11"/>
                  </a:lnTo>
                  <a:lnTo>
                    <a:pt x="121" y="8"/>
                  </a:lnTo>
                  <a:lnTo>
                    <a:pt x="140" y="5"/>
                  </a:lnTo>
                  <a:lnTo>
                    <a:pt x="155" y="5"/>
                  </a:lnTo>
                  <a:lnTo>
                    <a:pt x="171" y="4"/>
                  </a:lnTo>
                  <a:lnTo>
                    <a:pt x="187" y="3"/>
                  </a:lnTo>
                  <a:lnTo>
                    <a:pt x="203" y="3"/>
                  </a:lnTo>
                  <a:lnTo>
                    <a:pt x="220" y="1"/>
                  </a:lnTo>
                  <a:lnTo>
                    <a:pt x="236" y="1"/>
                  </a:lnTo>
                  <a:lnTo>
                    <a:pt x="252" y="0"/>
                  </a:lnTo>
                  <a:lnTo>
                    <a:pt x="270" y="0"/>
                  </a:lnTo>
                  <a:lnTo>
                    <a:pt x="286" y="0"/>
                  </a:lnTo>
                  <a:lnTo>
                    <a:pt x="301" y="0"/>
                  </a:lnTo>
                  <a:lnTo>
                    <a:pt x="317" y="0"/>
                  </a:lnTo>
                  <a:lnTo>
                    <a:pt x="333" y="0"/>
                  </a:lnTo>
                  <a:lnTo>
                    <a:pt x="349" y="0"/>
                  </a:lnTo>
                  <a:lnTo>
                    <a:pt x="365" y="1"/>
                  </a:lnTo>
                  <a:lnTo>
                    <a:pt x="381" y="3"/>
                  </a:lnTo>
                  <a:lnTo>
                    <a:pt x="396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8"/>
            <p:cNvSpPr>
              <a:spLocks/>
            </p:cNvSpPr>
            <p:nvPr/>
          </p:nvSpPr>
          <p:spPr bwMode="auto">
            <a:xfrm>
              <a:off x="4459184" y="3656979"/>
              <a:ext cx="13417" cy="36247"/>
            </a:xfrm>
            <a:custGeom>
              <a:avLst/>
              <a:gdLst/>
              <a:ahLst/>
              <a:cxnLst>
                <a:cxn ang="0">
                  <a:pos x="8" y="15"/>
                </a:cxn>
                <a:cxn ang="0">
                  <a:pos x="4" y="18"/>
                </a:cxn>
                <a:cxn ang="0">
                  <a:pos x="0" y="0"/>
                </a:cxn>
                <a:cxn ang="0">
                  <a:pos x="4" y="3"/>
                </a:cxn>
                <a:cxn ang="0">
                  <a:pos x="6" y="5"/>
                </a:cxn>
                <a:cxn ang="0">
                  <a:pos x="8" y="9"/>
                </a:cxn>
                <a:cxn ang="0">
                  <a:pos x="8" y="15"/>
                </a:cxn>
              </a:cxnLst>
              <a:rect l="0" t="0" r="r" b="b"/>
              <a:pathLst>
                <a:path w="8" h="18">
                  <a:moveTo>
                    <a:pt x="8" y="15"/>
                  </a:moveTo>
                  <a:lnTo>
                    <a:pt x="4" y="18"/>
                  </a:lnTo>
                  <a:lnTo>
                    <a:pt x="0" y="0"/>
                  </a:lnTo>
                  <a:lnTo>
                    <a:pt x="4" y="3"/>
                  </a:lnTo>
                  <a:lnTo>
                    <a:pt x="6" y="5"/>
                  </a:lnTo>
                  <a:lnTo>
                    <a:pt x="8" y="9"/>
                  </a:lnTo>
                  <a:lnTo>
                    <a:pt x="8" y="1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9"/>
            <p:cNvSpPr>
              <a:spLocks/>
            </p:cNvSpPr>
            <p:nvPr/>
          </p:nvSpPr>
          <p:spPr bwMode="auto">
            <a:xfrm>
              <a:off x="1502351" y="3701281"/>
              <a:ext cx="98952" cy="126865"/>
            </a:xfrm>
            <a:custGeom>
              <a:avLst/>
              <a:gdLst/>
              <a:ahLst/>
              <a:cxnLst>
                <a:cxn ang="0">
                  <a:pos x="59" y="38"/>
                </a:cxn>
                <a:cxn ang="0">
                  <a:pos x="52" y="46"/>
                </a:cxn>
                <a:cxn ang="0">
                  <a:pos x="44" y="54"/>
                </a:cxn>
                <a:cxn ang="0">
                  <a:pos x="36" y="59"/>
                </a:cxn>
                <a:cxn ang="0">
                  <a:pos x="27" y="63"/>
                </a:cxn>
                <a:cxn ang="0">
                  <a:pos x="19" y="48"/>
                </a:cxn>
                <a:cxn ang="0">
                  <a:pos x="12" y="33"/>
                </a:cxn>
                <a:cxn ang="0">
                  <a:pos x="5" y="17"/>
                </a:cxn>
                <a:cxn ang="0">
                  <a:pos x="0" y="0"/>
                </a:cxn>
                <a:cxn ang="0">
                  <a:pos x="8" y="2"/>
                </a:cxn>
                <a:cxn ang="0">
                  <a:pos x="17" y="6"/>
                </a:cxn>
                <a:cxn ang="0">
                  <a:pos x="25" y="10"/>
                </a:cxn>
                <a:cxn ang="0">
                  <a:pos x="33" y="14"/>
                </a:cxn>
                <a:cxn ang="0">
                  <a:pos x="41" y="19"/>
                </a:cxn>
                <a:cxn ang="0">
                  <a:pos x="48" y="24"/>
                </a:cxn>
                <a:cxn ang="0">
                  <a:pos x="55" y="31"/>
                </a:cxn>
                <a:cxn ang="0">
                  <a:pos x="59" y="38"/>
                </a:cxn>
              </a:cxnLst>
              <a:rect l="0" t="0" r="r" b="b"/>
              <a:pathLst>
                <a:path w="59" h="63">
                  <a:moveTo>
                    <a:pt x="59" y="38"/>
                  </a:moveTo>
                  <a:lnTo>
                    <a:pt x="52" y="46"/>
                  </a:lnTo>
                  <a:lnTo>
                    <a:pt x="44" y="54"/>
                  </a:lnTo>
                  <a:lnTo>
                    <a:pt x="36" y="59"/>
                  </a:lnTo>
                  <a:lnTo>
                    <a:pt x="27" y="63"/>
                  </a:lnTo>
                  <a:lnTo>
                    <a:pt x="19" y="48"/>
                  </a:lnTo>
                  <a:lnTo>
                    <a:pt x="12" y="33"/>
                  </a:lnTo>
                  <a:lnTo>
                    <a:pt x="5" y="17"/>
                  </a:lnTo>
                  <a:lnTo>
                    <a:pt x="0" y="0"/>
                  </a:lnTo>
                  <a:lnTo>
                    <a:pt x="8" y="2"/>
                  </a:lnTo>
                  <a:lnTo>
                    <a:pt x="17" y="6"/>
                  </a:lnTo>
                  <a:lnTo>
                    <a:pt x="25" y="10"/>
                  </a:lnTo>
                  <a:lnTo>
                    <a:pt x="33" y="14"/>
                  </a:lnTo>
                  <a:lnTo>
                    <a:pt x="41" y="19"/>
                  </a:lnTo>
                  <a:lnTo>
                    <a:pt x="48" y="24"/>
                  </a:lnTo>
                  <a:lnTo>
                    <a:pt x="55" y="31"/>
                  </a:lnTo>
                  <a:lnTo>
                    <a:pt x="59" y="3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0"/>
            <p:cNvSpPr>
              <a:spLocks/>
            </p:cNvSpPr>
            <p:nvPr/>
          </p:nvSpPr>
          <p:spPr bwMode="auto">
            <a:xfrm>
              <a:off x="3588738" y="3743570"/>
              <a:ext cx="427676" cy="62426"/>
            </a:xfrm>
            <a:custGeom>
              <a:avLst/>
              <a:gdLst/>
              <a:ahLst/>
              <a:cxnLst>
                <a:cxn ang="0">
                  <a:pos x="255" y="6"/>
                </a:cxn>
                <a:cxn ang="0">
                  <a:pos x="231" y="10"/>
                </a:cxn>
                <a:cxn ang="0">
                  <a:pos x="207" y="14"/>
                </a:cxn>
                <a:cxn ang="0">
                  <a:pos x="183" y="17"/>
                </a:cxn>
                <a:cxn ang="0">
                  <a:pos x="159" y="18"/>
                </a:cxn>
                <a:cxn ang="0">
                  <a:pos x="134" y="21"/>
                </a:cxn>
                <a:cxn ang="0">
                  <a:pos x="110" y="23"/>
                </a:cxn>
                <a:cxn ang="0">
                  <a:pos x="86" y="26"/>
                </a:cxn>
                <a:cxn ang="0">
                  <a:pos x="62" y="31"/>
                </a:cxn>
                <a:cxn ang="0">
                  <a:pos x="54" y="31"/>
                </a:cxn>
                <a:cxn ang="0">
                  <a:pos x="45" y="31"/>
                </a:cxn>
                <a:cxn ang="0">
                  <a:pos x="36" y="31"/>
                </a:cxn>
                <a:cxn ang="0">
                  <a:pos x="28" y="30"/>
                </a:cxn>
                <a:cxn ang="0">
                  <a:pos x="18" y="29"/>
                </a:cxn>
                <a:cxn ang="0">
                  <a:pos x="10" y="26"/>
                </a:cxn>
                <a:cxn ang="0">
                  <a:pos x="5" y="22"/>
                </a:cxn>
                <a:cxn ang="0">
                  <a:pos x="0" y="17"/>
                </a:cxn>
                <a:cxn ang="0">
                  <a:pos x="14" y="12"/>
                </a:cxn>
                <a:cxn ang="0">
                  <a:pos x="29" y="10"/>
                </a:cxn>
                <a:cxn ang="0">
                  <a:pos x="45" y="7"/>
                </a:cxn>
                <a:cxn ang="0">
                  <a:pos x="61" y="4"/>
                </a:cxn>
                <a:cxn ang="0">
                  <a:pos x="77" y="3"/>
                </a:cxn>
                <a:cxn ang="0">
                  <a:pos x="93" y="2"/>
                </a:cxn>
                <a:cxn ang="0">
                  <a:pos x="110" y="0"/>
                </a:cxn>
                <a:cxn ang="0">
                  <a:pos x="126" y="0"/>
                </a:cxn>
                <a:cxn ang="0">
                  <a:pos x="143" y="0"/>
                </a:cxn>
                <a:cxn ang="0">
                  <a:pos x="159" y="0"/>
                </a:cxn>
                <a:cxn ang="0">
                  <a:pos x="176" y="0"/>
                </a:cxn>
                <a:cxn ang="0">
                  <a:pos x="192" y="2"/>
                </a:cxn>
                <a:cxn ang="0">
                  <a:pos x="208" y="3"/>
                </a:cxn>
                <a:cxn ang="0">
                  <a:pos x="224" y="3"/>
                </a:cxn>
                <a:cxn ang="0">
                  <a:pos x="240" y="4"/>
                </a:cxn>
                <a:cxn ang="0">
                  <a:pos x="255" y="6"/>
                </a:cxn>
              </a:cxnLst>
              <a:rect l="0" t="0" r="r" b="b"/>
              <a:pathLst>
                <a:path w="255" h="31">
                  <a:moveTo>
                    <a:pt x="255" y="6"/>
                  </a:moveTo>
                  <a:lnTo>
                    <a:pt x="231" y="10"/>
                  </a:lnTo>
                  <a:lnTo>
                    <a:pt x="207" y="14"/>
                  </a:lnTo>
                  <a:lnTo>
                    <a:pt x="183" y="17"/>
                  </a:lnTo>
                  <a:lnTo>
                    <a:pt x="159" y="18"/>
                  </a:lnTo>
                  <a:lnTo>
                    <a:pt x="134" y="21"/>
                  </a:lnTo>
                  <a:lnTo>
                    <a:pt x="110" y="23"/>
                  </a:lnTo>
                  <a:lnTo>
                    <a:pt x="86" y="26"/>
                  </a:lnTo>
                  <a:lnTo>
                    <a:pt x="62" y="31"/>
                  </a:lnTo>
                  <a:lnTo>
                    <a:pt x="54" y="31"/>
                  </a:lnTo>
                  <a:lnTo>
                    <a:pt x="45" y="31"/>
                  </a:lnTo>
                  <a:lnTo>
                    <a:pt x="36" y="31"/>
                  </a:lnTo>
                  <a:lnTo>
                    <a:pt x="28" y="30"/>
                  </a:lnTo>
                  <a:lnTo>
                    <a:pt x="18" y="29"/>
                  </a:lnTo>
                  <a:lnTo>
                    <a:pt x="10" y="26"/>
                  </a:lnTo>
                  <a:lnTo>
                    <a:pt x="5" y="22"/>
                  </a:lnTo>
                  <a:lnTo>
                    <a:pt x="0" y="17"/>
                  </a:lnTo>
                  <a:lnTo>
                    <a:pt x="14" y="12"/>
                  </a:lnTo>
                  <a:lnTo>
                    <a:pt x="29" y="10"/>
                  </a:lnTo>
                  <a:lnTo>
                    <a:pt x="45" y="7"/>
                  </a:lnTo>
                  <a:lnTo>
                    <a:pt x="61" y="4"/>
                  </a:lnTo>
                  <a:lnTo>
                    <a:pt x="77" y="3"/>
                  </a:lnTo>
                  <a:lnTo>
                    <a:pt x="93" y="2"/>
                  </a:lnTo>
                  <a:lnTo>
                    <a:pt x="110" y="0"/>
                  </a:lnTo>
                  <a:lnTo>
                    <a:pt x="126" y="0"/>
                  </a:lnTo>
                  <a:lnTo>
                    <a:pt x="143" y="0"/>
                  </a:lnTo>
                  <a:lnTo>
                    <a:pt x="159" y="0"/>
                  </a:lnTo>
                  <a:lnTo>
                    <a:pt x="176" y="0"/>
                  </a:lnTo>
                  <a:lnTo>
                    <a:pt x="192" y="2"/>
                  </a:lnTo>
                  <a:lnTo>
                    <a:pt x="208" y="3"/>
                  </a:lnTo>
                  <a:lnTo>
                    <a:pt x="224" y="3"/>
                  </a:lnTo>
                  <a:lnTo>
                    <a:pt x="240" y="4"/>
                  </a:lnTo>
                  <a:lnTo>
                    <a:pt x="255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1"/>
            <p:cNvSpPr>
              <a:spLocks/>
            </p:cNvSpPr>
            <p:nvPr/>
          </p:nvSpPr>
          <p:spPr bwMode="auto">
            <a:xfrm>
              <a:off x="3818509" y="3803982"/>
              <a:ext cx="82181" cy="36247"/>
            </a:xfrm>
            <a:custGeom>
              <a:avLst/>
              <a:gdLst/>
              <a:ahLst/>
              <a:cxnLst>
                <a:cxn ang="0">
                  <a:pos x="49" y="8"/>
                </a:cxn>
                <a:cxn ang="0">
                  <a:pos x="43" y="11"/>
                </a:cxn>
                <a:cxn ang="0">
                  <a:pos x="37" y="14"/>
                </a:cxn>
                <a:cxn ang="0">
                  <a:pos x="30" y="16"/>
                </a:cxn>
                <a:cxn ang="0">
                  <a:pos x="25" y="18"/>
                </a:cxn>
                <a:cxn ang="0">
                  <a:pos x="18" y="18"/>
                </a:cxn>
                <a:cxn ang="0">
                  <a:pos x="11" y="18"/>
                </a:cxn>
                <a:cxn ang="0">
                  <a:pos x="5" y="15"/>
                </a:cxn>
                <a:cxn ang="0">
                  <a:pos x="0" y="12"/>
                </a:cxn>
                <a:cxn ang="0">
                  <a:pos x="0" y="7"/>
                </a:cxn>
                <a:cxn ang="0">
                  <a:pos x="2" y="4"/>
                </a:cxn>
                <a:cxn ang="0">
                  <a:pos x="6" y="3"/>
                </a:cxn>
                <a:cxn ang="0">
                  <a:pos x="11" y="1"/>
                </a:cxn>
                <a:cxn ang="0">
                  <a:pos x="22" y="1"/>
                </a:cxn>
                <a:cxn ang="0">
                  <a:pos x="33" y="0"/>
                </a:cxn>
                <a:cxn ang="0">
                  <a:pos x="43" y="1"/>
                </a:cxn>
                <a:cxn ang="0">
                  <a:pos x="49" y="8"/>
                </a:cxn>
              </a:cxnLst>
              <a:rect l="0" t="0" r="r" b="b"/>
              <a:pathLst>
                <a:path w="49" h="18">
                  <a:moveTo>
                    <a:pt x="49" y="8"/>
                  </a:moveTo>
                  <a:lnTo>
                    <a:pt x="43" y="11"/>
                  </a:lnTo>
                  <a:lnTo>
                    <a:pt x="37" y="14"/>
                  </a:lnTo>
                  <a:lnTo>
                    <a:pt x="30" y="16"/>
                  </a:lnTo>
                  <a:lnTo>
                    <a:pt x="25" y="18"/>
                  </a:lnTo>
                  <a:lnTo>
                    <a:pt x="18" y="18"/>
                  </a:lnTo>
                  <a:lnTo>
                    <a:pt x="11" y="18"/>
                  </a:lnTo>
                  <a:lnTo>
                    <a:pt x="5" y="15"/>
                  </a:lnTo>
                  <a:lnTo>
                    <a:pt x="0" y="12"/>
                  </a:lnTo>
                  <a:lnTo>
                    <a:pt x="0" y="7"/>
                  </a:lnTo>
                  <a:lnTo>
                    <a:pt x="2" y="4"/>
                  </a:lnTo>
                  <a:lnTo>
                    <a:pt x="6" y="3"/>
                  </a:lnTo>
                  <a:lnTo>
                    <a:pt x="11" y="1"/>
                  </a:lnTo>
                  <a:lnTo>
                    <a:pt x="22" y="1"/>
                  </a:lnTo>
                  <a:lnTo>
                    <a:pt x="33" y="0"/>
                  </a:lnTo>
                  <a:lnTo>
                    <a:pt x="43" y="1"/>
                  </a:lnTo>
                  <a:lnTo>
                    <a:pt x="49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>
              <a:off x="673835" y="3812037"/>
              <a:ext cx="598746" cy="54371"/>
            </a:xfrm>
            <a:custGeom>
              <a:avLst/>
              <a:gdLst/>
              <a:ahLst/>
              <a:cxnLst>
                <a:cxn ang="0">
                  <a:pos x="357" y="19"/>
                </a:cxn>
                <a:cxn ang="0">
                  <a:pos x="336" y="20"/>
                </a:cxn>
                <a:cxn ang="0">
                  <a:pos x="314" y="22"/>
                </a:cxn>
                <a:cxn ang="0">
                  <a:pos x="292" y="23"/>
                </a:cxn>
                <a:cxn ang="0">
                  <a:pos x="270" y="25"/>
                </a:cxn>
                <a:cxn ang="0">
                  <a:pos x="247" y="25"/>
                </a:cxn>
                <a:cxn ang="0">
                  <a:pos x="225" y="26"/>
                </a:cxn>
                <a:cxn ang="0">
                  <a:pos x="202" y="27"/>
                </a:cxn>
                <a:cxn ang="0">
                  <a:pos x="180" y="27"/>
                </a:cxn>
                <a:cxn ang="0">
                  <a:pos x="157" y="27"/>
                </a:cxn>
                <a:cxn ang="0">
                  <a:pos x="136" y="27"/>
                </a:cxn>
                <a:cxn ang="0">
                  <a:pos x="113" y="27"/>
                </a:cxn>
                <a:cxn ang="0">
                  <a:pos x="91" y="27"/>
                </a:cxn>
                <a:cxn ang="0">
                  <a:pos x="69" y="26"/>
                </a:cxn>
                <a:cxn ang="0">
                  <a:pos x="48" y="25"/>
                </a:cxn>
                <a:cxn ang="0">
                  <a:pos x="27" y="23"/>
                </a:cxn>
                <a:cxn ang="0">
                  <a:pos x="6" y="20"/>
                </a:cxn>
                <a:cxn ang="0">
                  <a:pos x="3" y="19"/>
                </a:cxn>
                <a:cxn ang="0">
                  <a:pos x="2" y="16"/>
                </a:cxn>
                <a:cxn ang="0">
                  <a:pos x="0" y="15"/>
                </a:cxn>
                <a:cxn ang="0">
                  <a:pos x="0" y="12"/>
                </a:cxn>
                <a:cxn ang="0">
                  <a:pos x="22" y="10"/>
                </a:cxn>
                <a:cxn ang="0">
                  <a:pos x="44" y="8"/>
                </a:cxn>
                <a:cxn ang="0">
                  <a:pos x="67" y="6"/>
                </a:cxn>
                <a:cxn ang="0">
                  <a:pos x="89" y="4"/>
                </a:cxn>
                <a:cxn ang="0">
                  <a:pos x="112" y="3"/>
                </a:cxn>
                <a:cxn ang="0">
                  <a:pos x="136" y="1"/>
                </a:cxn>
                <a:cxn ang="0">
                  <a:pos x="158" y="1"/>
                </a:cxn>
                <a:cxn ang="0">
                  <a:pos x="181" y="0"/>
                </a:cxn>
                <a:cxn ang="0">
                  <a:pos x="205" y="0"/>
                </a:cxn>
                <a:cxn ang="0">
                  <a:pos x="227" y="1"/>
                </a:cxn>
                <a:cxn ang="0">
                  <a:pos x="250" y="3"/>
                </a:cxn>
                <a:cxn ang="0">
                  <a:pos x="272" y="4"/>
                </a:cxn>
                <a:cxn ang="0">
                  <a:pos x="294" y="7"/>
                </a:cxn>
                <a:cxn ang="0">
                  <a:pos x="315" y="10"/>
                </a:cxn>
                <a:cxn ang="0">
                  <a:pos x="336" y="14"/>
                </a:cxn>
                <a:cxn ang="0">
                  <a:pos x="357" y="19"/>
                </a:cxn>
              </a:cxnLst>
              <a:rect l="0" t="0" r="r" b="b"/>
              <a:pathLst>
                <a:path w="357" h="27">
                  <a:moveTo>
                    <a:pt x="357" y="19"/>
                  </a:moveTo>
                  <a:lnTo>
                    <a:pt x="336" y="20"/>
                  </a:lnTo>
                  <a:lnTo>
                    <a:pt x="314" y="22"/>
                  </a:lnTo>
                  <a:lnTo>
                    <a:pt x="292" y="23"/>
                  </a:lnTo>
                  <a:lnTo>
                    <a:pt x="270" y="25"/>
                  </a:lnTo>
                  <a:lnTo>
                    <a:pt x="247" y="25"/>
                  </a:lnTo>
                  <a:lnTo>
                    <a:pt x="225" y="26"/>
                  </a:lnTo>
                  <a:lnTo>
                    <a:pt x="202" y="27"/>
                  </a:lnTo>
                  <a:lnTo>
                    <a:pt x="180" y="27"/>
                  </a:lnTo>
                  <a:lnTo>
                    <a:pt x="157" y="27"/>
                  </a:lnTo>
                  <a:lnTo>
                    <a:pt x="136" y="27"/>
                  </a:lnTo>
                  <a:lnTo>
                    <a:pt x="113" y="27"/>
                  </a:lnTo>
                  <a:lnTo>
                    <a:pt x="91" y="27"/>
                  </a:lnTo>
                  <a:lnTo>
                    <a:pt x="69" y="26"/>
                  </a:lnTo>
                  <a:lnTo>
                    <a:pt x="48" y="25"/>
                  </a:lnTo>
                  <a:lnTo>
                    <a:pt x="27" y="23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2" y="16"/>
                  </a:lnTo>
                  <a:lnTo>
                    <a:pt x="0" y="15"/>
                  </a:lnTo>
                  <a:lnTo>
                    <a:pt x="0" y="12"/>
                  </a:lnTo>
                  <a:lnTo>
                    <a:pt x="22" y="10"/>
                  </a:lnTo>
                  <a:lnTo>
                    <a:pt x="44" y="8"/>
                  </a:lnTo>
                  <a:lnTo>
                    <a:pt x="67" y="6"/>
                  </a:lnTo>
                  <a:lnTo>
                    <a:pt x="89" y="4"/>
                  </a:lnTo>
                  <a:lnTo>
                    <a:pt x="112" y="3"/>
                  </a:lnTo>
                  <a:lnTo>
                    <a:pt x="136" y="1"/>
                  </a:lnTo>
                  <a:lnTo>
                    <a:pt x="158" y="1"/>
                  </a:lnTo>
                  <a:lnTo>
                    <a:pt x="181" y="0"/>
                  </a:lnTo>
                  <a:lnTo>
                    <a:pt x="205" y="0"/>
                  </a:lnTo>
                  <a:lnTo>
                    <a:pt x="227" y="1"/>
                  </a:lnTo>
                  <a:lnTo>
                    <a:pt x="250" y="3"/>
                  </a:lnTo>
                  <a:lnTo>
                    <a:pt x="272" y="4"/>
                  </a:lnTo>
                  <a:lnTo>
                    <a:pt x="294" y="7"/>
                  </a:lnTo>
                  <a:lnTo>
                    <a:pt x="315" y="10"/>
                  </a:lnTo>
                  <a:lnTo>
                    <a:pt x="336" y="14"/>
                  </a:lnTo>
                  <a:lnTo>
                    <a:pt x="357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3"/>
            <p:cNvSpPr>
              <a:spLocks/>
            </p:cNvSpPr>
            <p:nvPr/>
          </p:nvSpPr>
          <p:spPr bwMode="auto">
            <a:xfrm>
              <a:off x="1331281" y="4190619"/>
              <a:ext cx="2337960" cy="1935197"/>
            </a:xfrm>
            <a:custGeom>
              <a:avLst/>
              <a:gdLst/>
              <a:ahLst/>
              <a:cxnLst>
                <a:cxn ang="0">
                  <a:pos x="735" y="36"/>
                </a:cxn>
                <a:cxn ang="0">
                  <a:pos x="746" y="52"/>
                </a:cxn>
                <a:cxn ang="0">
                  <a:pos x="746" y="145"/>
                </a:cxn>
                <a:cxn ang="0">
                  <a:pos x="750" y="476"/>
                </a:cxn>
                <a:cxn ang="0">
                  <a:pos x="771" y="605"/>
                </a:cxn>
                <a:cxn ang="0">
                  <a:pos x="794" y="625"/>
                </a:cxn>
                <a:cxn ang="0">
                  <a:pos x="814" y="670"/>
                </a:cxn>
                <a:cxn ang="0">
                  <a:pos x="790" y="713"/>
                </a:cxn>
                <a:cxn ang="0">
                  <a:pos x="718" y="721"/>
                </a:cxn>
                <a:cxn ang="0">
                  <a:pos x="645" y="717"/>
                </a:cxn>
                <a:cxn ang="0">
                  <a:pos x="567" y="704"/>
                </a:cxn>
                <a:cxn ang="0">
                  <a:pos x="451" y="687"/>
                </a:cxn>
                <a:cxn ang="0">
                  <a:pos x="337" y="672"/>
                </a:cxn>
                <a:cxn ang="0">
                  <a:pos x="220" y="660"/>
                </a:cxn>
                <a:cxn ang="0">
                  <a:pos x="296" y="695"/>
                </a:cxn>
                <a:cxn ang="0">
                  <a:pos x="406" y="719"/>
                </a:cxn>
                <a:cxn ang="0">
                  <a:pos x="520" y="727"/>
                </a:cxn>
                <a:cxn ang="0">
                  <a:pos x="637" y="733"/>
                </a:cxn>
                <a:cxn ang="0">
                  <a:pos x="750" y="729"/>
                </a:cxn>
                <a:cxn ang="0">
                  <a:pos x="861" y="713"/>
                </a:cxn>
                <a:cxn ang="0">
                  <a:pos x="956" y="694"/>
                </a:cxn>
                <a:cxn ang="0">
                  <a:pos x="1025" y="671"/>
                </a:cxn>
                <a:cxn ang="0">
                  <a:pos x="981" y="675"/>
                </a:cxn>
                <a:cxn ang="0">
                  <a:pos x="912" y="687"/>
                </a:cxn>
                <a:cxn ang="0">
                  <a:pos x="855" y="694"/>
                </a:cxn>
                <a:cxn ang="0">
                  <a:pos x="845" y="662"/>
                </a:cxn>
                <a:cxn ang="0">
                  <a:pos x="891" y="655"/>
                </a:cxn>
                <a:cxn ang="0">
                  <a:pos x="909" y="641"/>
                </a:cxn>
                <a:cxn ang="0">
                  <a:pos x="845" y="644"/>
                </a:cxn>
                <a:cxn ang="0">
                  <a:pos x="810" y="621"/>
                </a:cxn>
                <a:cxn ang="0">
                  <a:pos x="783" y="598"/>
                </a:cxn>
                <a:cxn ang="0">
                  <a:pos x="783" y="578"/>
                </a:cxn>
                <a:cxn ang="0">
                  <a:pos x="877" y="582"/>
                </a:cxn>
                <a:cxn ang="0">
                  <a:pos x="976" y="594"/>
                </a:cxn>
                <a:cxn ang="0">
                  <a:pos x="1083" y="610"/>
                </a:cxn>
                <a:cxn ang="0">
                  <a:pos x="1188" y="637"/>
                </a:cxn>
                <a:cxn ang="0">
                  <a:pos x="1294" y="681"/>
                </a:cxn>
                <a:cxn ang="0">
                  <a:pos x="1391" y="758"/>
                </a:cxn>
                <a:cxn ang="0">
                  <a:pos x="1343" y="830"/>
                </a:cxn>
                <a:cxn ang="0">
                  <a:pos x="1273" y="863"/>
                </a:cxn>
                <a:cxn ang="0">
                  <a:pos x="1197" y="889"/>
                </a:cxn>
                <a:cxn ang="0">
                  <a:pos x="1060" y="919"/>
                </a:cxn>
                <a:cxn ang="0">
                  <a:pos x="880" y="949"/>
                </a:cxn>
                <a:cxn ang="0">
                  <a:pos x="695" y="961"/>
                </a:cxn>
                <a:cxn ang="0">
                  <a:pos x="507" y="953"/>
                </a:cxn>
                <a:cxn ang="0">
                  <a:pos x="325" y="934"/>
                </a:cxn>
                <a:cxn ang="0">
                  <a:pos x="151" y="888"/>
                </a:cxn>
                <a:cxn ang="0">
                  <a:pos x="9" y="823"/>
                </a:cxn>
                <a:cxn ang="0">
                  <a:pos x="5" y="759"/>
                </a:cxn>
                <a:cxn ang="0">
                  <a:pos x="60" y="709"/>
                </a:cxn>
                <a:cxn ang="0">
                  <a:pos x="139" y="667"/>
                </a:cxn>
                <a:cxn ang="0">
                  <a:pos x="231" y="640"/>
                </a:cxn>
                <a:cxn ang="0">
                  <a:pos x="326" y="618"/>
                </a:cxn>
                <a:cxn ang="0">
                  <a:pos x="415" y="599"/>
                </a:cxn>
                <a:cxn ang="0">
                  <a:pos x="502" y="590"/>
                </a:cxn>
                <a:cxn ang="0">
                  <a:pos x="589" y="586"/>
                </a:cxn>
                <a:cxn ang="0">
                  <a:pos x="653" y="450"/>
                </a:cxn>
                <a:cxn ang="0">
                  <a:pos x="670" y="53"/>
                </a:cxn>
                <a:cxn ang="0">
                  <a:pos x="707" y="52"/>
                </a:cxn>
                <a:cxn ang="0">
                  <a:pos x="670" y="38"/>
                </a:cxn>
                <a:cxn ang="0">
                  <a:pos x="642" y="9"/>
                </a:cxn>
                <a:cxn ang="0">
                  <a:pos x="693" y="11"/>
                </a:cxn>
                <a:cxn ang="0">
                  <a:pos x="743" y="7"/>
                </a:cxn>
              </a:cxnLst>
              <a:rect l="0" t="0" r="r" b="b"/>
              <a:pathLst>
                <a:path w="1394" h="961">
                  <a:moveTo>
                    <a:pt x="751" y="15"/>
                  </a:moveTo>
                  <a:lnTo>
                    <a:pt x="753" y="22"/>
                  </a:lnTo>
                  <a:lnTo>
                    <a:pt x="750" y="29"/>
                  </a:lnTo>
                  <a:lnTo>
                    <a:pt x="742" y="33"/>
                  </a:lnTo>
                  <a:lnTo>
                    <a:pt x="735" y="36"/>
                  </a:lnTo>
                  <a:lnTo>
                    <a:pt x="729" y="40"/>
                  </a:lnTo>
                  <a:lnTo>
                    <a:pt x="726" y="42"/>
                  </a:lnTo>
                  <a:lnTo>
                    <a:pt x="730" y="45"/>
                  </a:lnTo>
                  <a:lnTo>
                    <a:pt x="742" y="48"/>
                  </a:lnTo>
                  <a:lnTo>
                    <a:pt x="746" y="52"/>
                  </a:lnTo>
                  <a:lnTo>
                    <a:pt x="750" y="56"/>
                  </a:lnTo>
                  <a:lnTo>
                    <a:pt x="751" y="61"/>
                  </a:lnTo>
                  <a:lnTo>
                    <a:pt x="751" y="67"/>
                  </a:lnTo>
                  <a:lnTo>
                    <a:pt x="742" y="76"/>
                  </a:lnTo>
                  <a:lnTo>
                    <a:pt x="746" y="145"/>
                  </a:lnTo>
                  <a:lnTo>
                    <a:pt x="746" y="215"/>
                  </a:lnTo>
                  <a:lnTo>
                    <a:pt x="745" y="284"/>
                  </a:lnTo>
                  <a:lnTo>
                    <a:pt x="749" y="351"/>
                  </a:lnTo>
                  <a:lnTo>
                    <a:pt x="749" y="414"/>
                  </a:lnTo>
                  <a:lnTo>
                    <a:pt x="750" y="476"/>
                  </a:lnTo>
                  <a:lnTo>
                    <a:pt x="753" y="538"/>
                  </a:lnTo>
                  <a:lnTo>
                    <a:pt x="754" y="599"/>
                  </a:lnTo>
                  <a:lnTo>
                    <a:pt x="759" y="601"/>
                  </a:lnTo>
                  <a:lnTo>
                    <a:pt x="766" y="602"/>
                  </a:lnTo>
                  <a:lnTo>
                    <a:pt x="771" y="605"/>
                  </a:lnTo>
                  <a:lnTo>
                    <a:pt x="776" y="607"/>
                  </a:lnTo>
                  <a:lnTo>
                    <a:pt x="782" y="611"/>
                  </a:lnTo>
                  <a:lnTo>
                    <a:pt x="786" y="616"/>
                  </a:lnTo>
                  <a:lnTo>
                    <a:pt x="790" y="620"/>
                  </a:lnTo>
                  <a:lnTo>
                    <a:pt x="794" y="625"/>
                  </a:lnTo>
                  <a:lnTo>
                    <a:pt x="796" y="636"/>
                  </a:lnTo>
                  <a:lnTo>
                    <a:pt x="795" y="647"/>
                  </a:lnTo>
                  <a:lnTo>
                    <a:pt x="796" y="655"/>
                  </a:lnTo>
                  <a:lnTo>
                    <a:pt x="807" y="660"/>
                  </a:lnTo>
                  <a:lnTo>
                    <a:pt x="814" y="670"/>
                  </a:lnTo>
                  <a:lnTo>
                    <a:pt x="818" y="682"/>
                  </a:lnTo>
                  <a:lnTo>
                    <a:pt x="818" y="694"/>
                  </a:lnTo>
                  <a:lnTo>
                    <a:pt x="816" y="706"/>
                  </a:lnTo>
                  <a:lnTo>
                    <a:pt x="803" y="710"/>
                  </a:lnTo>
                  <a:lnTo>
                    <a:pt x="790" y="713"/>
                  </a:lnTo>
                  <a:lnTo>
                    <a:pt x="775" y="716"/>
                  </a:lnTo>
                  <a:lnTo>
                    <a:pt x="760" y="717"/>
                  </a:lnTo>
                  <a:lnTo>
                    <a:pt x="747" y="720"/>
                  </a:lnTo>
                  <a:lnTo>
                    <a:pt x="733" y="721"/>
                  </a:lnTo>
                  <a:lnTo>
                    <a:pt x="718" y="721"/>
                  </a:lnTo>
                  <a:lnTo>
                    <a:pt x="703" y="721"/>
                  </a:lnTo>
                  <a:lnTo>
                    <a:pt x="687" y="721"/>
                  </a:lnTo>
                  <a:lnTo>
                    <a:pt x="673" y="721"/>
                  </a:lnTo>
                  <a:lnTo>
                    <a:pt x="658" y="720"/>
                  </a:lnTo>
                  <a:lnTo>
                    <a:pt x="645" y="717"/>
                  </a:lnTo>
                  <a:lnTo>
                    <a:pt x="630" y="716"/>
                  </a:lnTo>
                  <a:lnTo>
                    <a:pt x="616" y="713"/>
                  </a:lnTo>
                  <a:lnTo>
                    <a:pt x="603" y="710"/>
                  </a:lnTo>
                  <a:lnTo>
                    <a:pt x="589" y="706"/>
                  </a:lnTo>
                  <a:lnTo>
                    <a:pt x="567" y="704"/>
                  </a:lnTo>
                  <a:lnTo>
                    <a:pt x="543" y="700"/>
                  </a:lnTo>
                  <a:lnTo>
                    <a:pt x="520" y="697"/>
                  </a:lnTo>
                  <a:lnTo>
                    <a:pt x="498" y="694"/>
                  </a:lnTo>
                  <a:lnTo>
                    <a:pt x="475" y="690"/>
                  </a:lnTo>
                  <a:lnTo>
                    <a:pt x="451" y="687"/>
                  </a:lnTo>
                  <a:lnTo>
                    <a:pt x="429" y="685"/>
                  </a:lnTo>
                  <a:lnTo>
                    <a:pt x="406" y="681"/>
                  </a:lnTo>
                  <a:lnTo>
                    <a:pt x="382" y="678"/>
                  </a:lnTo>
                  <a:lnTo>
                    <a:pt x="360" y="675"/>
                  </a:lnTo>
                  <a:lnTo>
                    <a:pt x="337" y="672"/>
                  </a:lnTo>
                  <a:lnTo>
                    <a:pt x="313" y="670"/>
                  </a:lnTo>
                  <a:lnTo>
                    <a:pt x="291" y="667"/>
                  </a:lnTo>
                  <a:lnTo>
                    <a:pt x="267" y="664"/>
                  </a:lnTo>
                  <a:lnTo>
                    <a:pt x="244" y="663"/>
                  </a:lnTo>
                  <a:lnTo>
                    <a:pt x="220" y="660"/>
                  </a:lnTo>
                  <a:lnTo>
                    <a:pt x="214" y="667"/>
                  </a:lnTo>
                  <a:lnTo>
                    <a:pt x="234" y="675"/>
                  </a:lnTo>
                  <a:lnTo>
                    <a:pt x="255" y="683"/>
                  </a:lnTo>
                  <a:lnTo>
                    <a:pt x="275" y="690"/>
                  </a:lnTo>
                  <a:lnTo>
                    <a:pt x="296" y="695"/>
                  </a:lnTo>
                  <a:lnTo>
                    <a:pt x="317" y="702"/>
                  </a:lnTo>
                  <a:lnTo>
                    <a:pt x="340" y="706"/>
                  </a:lnTo>
                  <a:lnTo>
                    <a:pt x="361" y="712"/>
                  </a:lnTo>
                  <a:lnTo>
                    <a:pt x="384" y="714"/>
                  </a:lnTo>
                  <a:lnTo>
                    <a:pt x="406" y="719"/>
                  </a:lnTo>
                  <a:lnTo>
                    <a:pt x="429" y="721"/>
                  </a:lnTo>
                  <a:lnTo>
                    <a:pt x="451" y="724"/>
                  </a:lnTo>
                  <a:lnTo>
                    <a:pt x="474" y="725"/>
                  </a:lnTo>
                  <a:lnTo>
                    <a:pt x="498" y="727"/>
                  </a:lnTo>
                  <a:lnTo>
                    <a:pt x="520" y="727"/>
                  </a:lnTo>
                  <a:lnTo>
                    <a:pt x="544" y="727"/>
                  </a:lnTo>
                  <a:lnTo>
                    <a:pt x="568" y="727"/>
                  </a:lnTo>
                  <a:lnTo>
                    <a:pt x="591" y="729"/>
                  </a:lnTo>
                  <a:lnTo>
                    <a:pt x="614" y="732"/>
                  </a:lnTo>
                  <a:lnTo>
                    <a:pt x="637" y="733"/>
                  </a:lnTo>
                  <a:lnTo>
                    <a:pt x="660" y="735"/>
                  </a:lnTo>
                  <a:lnTo>
                    <a:pt x="682" y="735"/>
                  </a:lnTo>
                  <a:lnTo>
                    <a:pt x="705" y="733"/>
                  </a:lnTo>
                  <a:lnTo>
                    <a:pt x="727" y="732"/>
                  </a:lnTo>
                  <a:lnTo>
                    <a:pt x="750" y="729"/>
                  </a:lnTo>
                  <a:lnTo>
                    <a:pt x="772" y="728"/>
                  </a:lnTo>
                  <a:lnTo>
                    <a:pt x="795" y="724"/>
                  </a:lnTo>
                  <a:lnTo>
                    <a:pt x="818" y="721"/>
                  </a:lnTo>
                  <a:lnTo>
                    <a:pt x="839" y="717"/>
                  </a:lnTo>
                  <a:lnTo>
                    <a:pt x="861" y="713"/>
                  </a:lnTo>
                  <a:lnTo>
                    <a:pt x="883" y="709"/>
                  </a:lnTo>
                  <a:lnTo>
                    <a:pt x="905" y="705"/>
                  </a:lnTo>
                  <a:lnTo>
                    <a:pt x="926" y="701"/>
                  </a:lnTo>
                  <a:lnTo>
                    <a:pt x="941" y="698"/>
                  </a:lnTo>
                  <a:lnTo>
                    <a:pt x="956" y="694"/>
                  </a:lnTo>
                  <a:lnTo>
                    <a:pt x="969" y="690"/>
                  </a:lnTo>
                  <a:lnTo>
                    <a:pt x="983" y="686"/>
                  </a:lnTo>
                  <a:lnTo>
                    <a:pt x="997" y="682"/>
                  </a:lnTo>
                  <a:lnTo>
                    <a:pt x="1011" y="677"/>
                  </a:lnTo>
                  <a:lnTo>
                    <a:pt x="1025" y="671"/>
                  </a:lnTo>
                  <a:lnTo>
                    <a:pt x="1038" y="666"/>
                  </a:lnTo>
                  <a:lnTo>
                    <a:pt x="1023" y="667"/>
                  </a:lnTo>
                  <a:lnTo>
                    <a:pt x="1010" y="668"/>
                  </a:lnTo>
                  <a:lnTo>
                    <a:pt x="995" y="671"/>
                  </a:lnTo>
                  <a:lnTo>
                    <a:pt x="981" y="675"/>
                  </a:lnTo>
                  <a:lnTo>
                    <a:pt x="968" y="679"/>
                  </a:lnTo>
                  <a:lnTo>
                    <a:pt x="953" y="682"/>
                  </a:lnTo>
                  <a:lnTo>
                    <a:pt x="938" y="685"/>
                  </a:lnTo>
                  <a:lnTo>
                    <a:pt x="924" y="687"/>
                  </a:lnTo>
                  <a:lnTo>
                    <a:pt x="912" y="687"/>
                  </a:lnTo>
                  <a:lnTo>
                    <a:pt x="900" y="689"/>
                  </a:lnTo>
                  <a:lnTo>
                    <a:pt x="889" y="690"/>
                  </a:lnTo>
                  <a:lnTo>
                    <a:pt x="877" y="691"/>
                  </a:lnTo>
                  <a:lnTo>
                    <a:pt x="867" y="694"/>
                  </a:lnTo>
                  <a:lnTo>
                    <a:pt x="855" y="694"/>
                  </a:lnTo>
                  <a:lnTo>
                    <a:pt x="844" y="694"/>
                  </a:lnTo>
                  <a:lnTo>
                    <a:pt x="832" y="691"/>
                  </a:lnTo>
                  <a:lnTo>
                    <a:pt x="830" y="678"/>
                  </a:lnTo>
                  <a:lnTo>
                    <a:pt x="835" y="667"/>
                  </a:lnTo>
                  <a:lnTo>
                    <a:pt x="845" y="662"/>
                  </a:lnTo>
                  <a:lnTo>
                    <a:pt x="859" y="659"/>
                  </a:lnTo>
                  <a:lnTo>
                    <a:pt x="867" y="659"/>
                  </a:lnTo>
                  <a:lnTo>
                    <a:pt x="875" y="658"/>
                  </a:lnTo>
                  <a:lnTo>
                    <a:pt x="883" y="656"/>
                  </a:lnTo>
                  <a:lnTo>
                    <a:pt x="891" y="655"/>
                  </a:lnTo>
                  <a:lnTo>
                    <a:pt x="899" y="652"/>
                  </a:lnTo>
                  <a:lnTo>
                    <a:pt x="906" y="649"/>
                  </a:lnTo>
                  <a:lnTo>
                    <a:pt x="914" y="647"/>
                  </a:lnTo>
                  <a:lnTo>
                    <a:pt x="921" y="643"/>
                  </a:lnTo>
                  <a:lnTo>
                    <a:pt x="909" y="641"/>
                  </a:lnTo>
                  <a:lnTo>
                    <a:pt x="897" y="641"/>
                  </a:lnTo>
                  <a:lnTo>
                    <a:pt x="884" y="643"/>
                  </a:lnTo>
                  <a:lnTo>
                    <a:pt x="871" y="643"/>
                  </a:lnTo>
                  <a:lnTo>
                    <a:pt x="859" y="644"/>
                  </a:lnTo>
                  <a:lnTo>
                    <a:pt x="845" y="644"/>
                  </a:lnTo>
                  <a:lnTo>
                    <a:pt x="832" y="644"/>
                  </a:lnTo>
                  <a:lnTo>
                    <a:pt x="820" y="644"/>
                  </a:lnTo>
                  <a:lnTo>
                    <a:pt x="815" y="637"/>
                  </a:lnTo>
                  <a:lnTo>
                    <a:pt x="812" y="629"/>
                  </a:lnTo>
                  <a:lnTo>
                    <a:pt x="810" y="621"/>
                  </a:lnTo>
                  <a:lnTo>
                    <a:pt x="807" y="611"/>
                  </a:lnTo>
                  <a:lnTo>
                    <a:pt x="802" y="607"/>
                  </a:lnTo>
                  <a:lnTo>
                    <a:pt x="795" y="603"/>
                  </a:lnTo>
                  <a:lnTo>
                    <a:pt x="790" y="601"/>
                  </a:lnTo>
                  <a:lnTo>
                    <a:pt x="783" y="598"/>
                  </a:lnTo>
                  <a:lnTo>
                    <a:pt x="776" y="594"/>
                  </a:lnTo>
                  <a:lnTo>
                    <a:pt x="772" y="590"/>
                  </a:lnTo>
                  <a:lnTo>
                    <a:pt x="768" y="584"/>
                  </a:lnTo>
                  <a:lnTo>
                    <a:pt x="766" y="578"/>
                  </a:lnTo>
                  <a:lnTo>
                    <a:pt x="783" y="578"/>
                  </a:lnTo>
                  <a:lnTo>
                    <a:pt x="802" y="578"/>
                  </a:lnTo>
                  <a:lnTo>
                    <a:pt x="822" y="578"/>
                  </a:lnTo>
                  <a:lnTo>
                    <a:pt x="840" y="579"/>
                  </a:lnTo>
                  <a:lnTo>
                    <a:pt x="859" y="580"/>
                  </a:lnTo>
                  <a:lnTo>
                    <a:pt x="877" y="582"/>
                  </a:lnTo>
                  <a:lnTo>
                    <a:pt x="895" y="584"/>
                  </a:lnTo>
                  <a:lnTo>
                    <a:pt x="910" y="588"/>
                  </a:lnTo>
                  <a:lnTo>
                    <a:pt x="932" y="590"/>
                  </a:lnTo>
                  <a:lnTo>
                    <a:pt x="954" y="591"/>
                  </a:lnTo>
                  <a:lnTo>
                    <a:pt x="976" y="594"/>
                  </a:lnTo>
                  <a:lnTo>
                    <a:pt x="998" y="595"/>
                  </a:lnTo>
                  <a:lnTo>
                    <a:pt x="1019" y="599"/>
                  </a:lnTo>
                  <a:lnTo>
                    <a:pt x="1041" y="602"/>
                  </a:lnTo>
                  <a:lnTo>
                    <a:pt x="1062" y="606"/>
                  </a:lnTo>
                  <a:lnTo>
                    <a:pt x="1083" y="610"/>
                  </a:lnTo>
                  <a:lnTo>
                    <a:pt x="1104" y="614"/>
                  </a:lnTo>
                  <a:lnTo>
                    <a:pt x="1125" y="620"/>
                  </a:lnTo>
                  <a:lnTo>
                    <a:pt x="1147" y="625"/>
                  </a:lnTo>
                  <a:lnTo>
                    <a:pt x="1167" y="630"/>
                  </a:lnTo>
                  <a:lnTo>
                    <a:pt x="1188" y="637"/>
                  </a:lnTo>
                  <a:lnTo>
                    <a:pt x="1208" y="644"/>
                  </a:lnTo>
                  <a:lnTo>
                    <a:pt x="1228" y="651"/>
                  </a:lnTo>
                  <a:lnTo>
                    <a:pt x="1248" y="659"/>
                  </a:lnTo>
                  <a:lnTo>
                    <a:pt x="1269" y="670"/>
                  </a:lnTo>
                  <a:lnTo>
                    <a:pt x="1294" y="681"/>
                  </a:lnTo>
                  <a:lnTo>
                    <a:pt x="1319" y="691"/>
                  </a:lnTo>
                  <a:lnTo>
                    <a:pt x="1343" y="702"/>
                  </a:lnTo>
                  <a:lnTo>
                    <a:pt x="1364" y="717"/>
                  </a:lnTo>
                  <a:lnTo>
                    <a:pt x="1382" y="735"/>
                  </a:lnTo>
                  <a:lnTo>
                    <a:pt x="1391" y="758"/>
                  </a:lnTo>
                  <a:lnTo>
                    <a:pt x="1394" y="786"/>
                  </a:lnTo>
                  <a:lnTo>
                    <a:pt x="1382" y="798"/>
                  </a:lnTo>
                  <a:lnTo>
                    <a:pt x="1370" y="809"/>
                  </a:lnTo>
                  <a:lnTo>
                    <a:pt x="1356" y="820"/>
                  </a:lnTo>
                  <a:lnTo>
                    <a:pt x="1343" y="830"/>
                  </a:lnTo>
                  <a:lnTo>
                    <a:pt x="1330" y="838"/>
                  </a:lnTo>
                  <a:lnTo>
                    <a:pt x="1317" y="845"/>
                  </a:lnTo>
                  <a:lnTo>
                    <a:pt x="1302" y="851"/>
                  </a:lnTo>
                  <a:lnTo>
                    <a:pt x="1287" y="858"/>
                  </a:lnTo>
                  <a:lnTo>
                    <a:pt x="1273" y="863"/>
                  </a:lnTo>
                  <a:lnTo>
                    <a:pt x="1257" y="869"/>
                  </a:lnTo>
                  <a:lnTo>
                    <a:pt x="1242" y="874"/>
                  </a:lnTo>
                  <a:lnTo>
                    <a:pt x="1228" y="880"/>
                  </a:lnTo>
                  <a:lnTo>
                    <a:pt x="1212" y="884"/>
                  </a:lnTo>
                  <a:lnTo>
                    <a:pt x="1197" y="889"/>
                  </a:lnTo>
                  <a:lnTo>
                    <a:pt x="1181" y="895"/>
                  </a:lnTo>
                  <a:lnTo>
                    <a:pt x="1167" y="900"/>
                  </a:lnTo>
                  <a:lnTo>
                    <a:pt x="1131" y="907"/>
                  </a:lnTo>
                  <a:lnTo>
                    <a:pt x="1096" y="912"/>
                  </a:lnTo>
                  <a:lnTo>
                    <a:pt x="1060" y="919"/>
                  </a:lnTo>
                  <a:lnTo>
                    <a:pt x="1025" y="926"/>
                  </a:lnTo>
                  <a:lnTo>
                    <a:pt x="989" y="933"/>
                  </a:lnTo>
                  <a:lnTo>
                    <a:pt x="952" y="938"/>
                  </a:lnTo>
                  <a:lnTo>
                    <a:pt x="916" y="943"/>
                  </a:lnTo>
                  <a:lnTo>
                    <a:pt x="880" y="949"/>
                  </a:lnTo>
                  <a:lnTo>
                    <a:pt x="843" y="953"/>
                  </a:lnTo>
                  <a:lnTo>
                    <a:pt x="807" y="957"/>
                  </a:lnTo>
                  <a:lnTo>
                    <a:pt x="770" y="960"/>
                  </a:lnTo>
                  <a:lnTo>
                    <a:pt x="733" y="961"/>
                  </a:lnTo>
                  <a:lnTo>
                    <a:pt x="695" y="961"/>
                  </a:lnTo>
                  <a:lnTo>
                    <a:pt x="658" y="961"/>
                  </a:lnTo>
                  <a:lnTo>
                    <a:pt x="620" y="958"/>
                  </a:lnTo>
                  <a:lnTo>
                    <a:pt x="583" y="954"/>
                  </a:lnTo>
                  <a:lnTo>
                    <a:pt x="545" y="954"/>
                  </a:lnTo>
                  <a:lnTo>
                    <a:pt x="507" y="953"/>
                  </a:lnTo>
                  <a:lnTo>
                    <a:pt x="470" y="950"/>
                  </a:lnTo>
                  <a:lnTo>
                    <a:pt x="434" y="947"/>
                  </a:lnTo>
                  <a:lnTo>
                    <a:pt x="397" y="943"/>
                  </a:lnTo>
                  <a:lnTo>
                    <a:pt x="361" y="939"/>
                  </a:lnTo>
                  <a:lnTo>
                    <a:pt x="325" y="934"/>
                  </a:lnTo>
                  <a:lnTo>
                    <a:pt x="289" y="927"/>
                  </a:lnTo>
                  <a:lnTo>
                    <a:pt x="253" y="919"/>
                  </a:lnTo>
                  <a:lnTo>
                    <a:pt x="219" y="910"/>
                  </a:lnTo>
                  <a:lnTo>
                    <a:pt x="184" y="900"/>
                  </a:lnTo>
                  <a:lnTo>
                    <a:pt x="151" y="888"/>
                  </a:lnTo>
                  <a:lnTo>
                    <a:pt x="118" y="876"/>
                  </a:lnTo>
                  <a:lnTo>
                    <a:pt x="85" y="862"/>
                  </a:lnTo>
                  <a:lnTo>
                    <a:pt x="53" y="847"/>
                  </a:lnTo>
                  <a:lnTo>
                    <a:pt x="21" y="831"/>
                  </a:lnTo>
                  <a:lnTo>
                    <a:pt x="9" y="823"/>
                  </a:lnTo>
                  <a:lnTo>
                    <a:pt x="4" y="812"/>
                  </a:lnTo>
                  <a:lnTo>
                    <a:pt x="1" y="798"/>
                  </a:lnTo>
                  <a:lnTo>
                    <a:pt x="0" y="786"/>
                  </a:lnTo>
                  <a:lnTo>
                    <a:pt x="1" y="773"/>
                  </a:lnTo>
                  <a:lnTo>
                    <a:pt x="5" y="759"/>
                  </a:lnTo>
                  <a:lnTo>
                    <a:pt x="13" y="747"/>
                  </a:lnTo>
                  <a:lnTo>
                    <a:pt x="24" y="736"/>
                  </a:lnTo>
                  <a:lnTo>
                    <a:pt x="34" y="727"/>
                  </a:lnTo>
                  <a:lnTo>
                    <a:pt x="48" y="717"/>
                  </a:lnTo>
                  <a:lnTo>
                    <a:pt x="60" y="709"/>
                  </a:lnTo>
                  <a:lnTo>
                    <a:pt x="70" y="701"/>
                  </a:lnTo>
                  <a:lnTo>
                    <a:pt x="88" y="691"/>
                  </a:lnTo>
                  <a:lnTo>
                    <a:pt x="103" y="682"/>
                  </a:lnTo>
                  <a:lnTo>
                    <a:pt x="121" y="674"/>
                  </a:lnTo>
                  <a:lnTo>
                    <a:pt x="139" y="667"/>
                  </a:lnTo>
                  <a:lnTo>
                    <a:pt x="157" y="660"/>
                  </a:lnTo>
                  <a:lnTo>
                    <a:pt x="175" y="655"/>
                  </a:lnTo>
                  <a:lnTo>
                    <a:pt x="194" y="649"/>
                  </a:lnTo>
                  <a:lnTo>
                    <a:pt x="212" y="644"/>
                  </a:lnTo>
                  <a:lnTo>
                    <a:pt x="231" y="640"/>
                  </a:lnTo>
                  <a:lnTo>
                    <a:pt x="251" y="635"/>
                  </a:lnTo>
                  <a:lnTo>
                    <a:pt x="269" y="630"/>
                  </a:lnTo>
                  <a:lnTo>
                    <a:pt x="289" y="626"/>
                  </a:lnTo>
                  <a:lnTo>
                    <a:pt x="308" y="622"/>
                  </a:lnTo>
                  <a:lnTo>
                    <a:pt x="326" y="618"/>
                  </a:lnTo>
                  <a:lnTo>
                    <a:pt x="346" y="614"/>
                  </a:lnTo>
                  <a:lnTo>
                    <a:pt x="365" y="609"/>
                  </a:lnTo>
                  <a:lnTo>
                    <a:pt x="382" y="606"/>
                  </a:lnTo>
                  <a:lnTo>
                    <a:pt x="399" y="602"/>
                  </a:lnTo>
                  <a:lnTo>
                    <a:pt x="415" y="599"/>
                  </a:lnTo>
                  <a:lnTo>
                    <a:pt x="433" y="597"/>
                  </a:lnTo>
                  <a:lnTo>
                    <a:pt x="450" y="595"/>
                  </a:lnTo>
                  <a:lnTo>
                    <a:pt x="467" y="593"/>
                  </a:lnTo>
                  <a:lnTo>
                    <a:pt x="484" y="591"/>
                  </a:lnTo>
                  <a:lnTo>
                    <a:pt x="502" y="590"/>
                  </a:lnTo>
                  <a:lnTo>
                    <a:pt x="519" y="588"/>
                  </a:lnTo>
                  <a:lnTo>
                    <a:pt x="536" y="587"/>
                  </a:lnTo>
                  <a:lnTo>
                    <a:pt x="553" y="587"/>
                  </a:lnTo>
                  <a:lnTo>
                    <a:pt x="572" y="586"/>
                  </a:lnTo>
                  <a:lnTo>
                    <a:pt x="589" y="586"/>
                  </a:lnTo>
                  <a:lnTo>
                    <a:pt x="607" y="584"/>
                  </a:lnTo>
                  <a:lnTo>
                    <a:pt x="625" y="584"/>
                  </a:lnTo>
                  <a:lnTo>
                    <a:pt x="642" y="584"/>
                  </a:lnTo>
                  <a:lnTo>
                    <a:pt x="646" y="580"/>
                  </a:lnTo>
                  <a:lnTo>
                    <a:pt x="653" y="450"/>
                  </a:lnTo>
                  <a:lnTo>
                    <a:pt x="654" y="319"/>
                  </a:lnTo>
                  <a:lnTo>
                    <a:pt x="656" y="189"/>
                  </a:lnTo>
                  <a:lnTo>
                    <a:pt x="658" y="63"/>
                  </a:lnTo>
                  <a:lnTo>
                    <a:pt x="664" y="56"/>
                  </a:lnTo>
                  <a:lnTo>
                    <a:pt x="670" y="53"/>
                  </a:lnTo>
                  <a:lnTo>
                    <a:pt x="678" y="53"/>
                  </a:lnTo>
                  <a:lnTo>
                    <a:pt x="686" y="53"/>
                  </a:lnTo>
                  <a:lnTo>
                    <a:pt x="693" y="55"/>
                  </a:lnTo>
                  <a:lnTo>
                    <a:pt x="701" y="55"/>
                  </a:lnTo>
                  <a:lnTo>
                    <a:pt x="707" y="52"/>
                  </a:lnTo>
                  <a:lnTo>
                    <a:pt x="713" y="45"/>
                  </a:lnTo>
                  <a:lnTo>
                    <a:pt x="702" y="42"/>
                  </a:lnTo>
                  <a:lnTo>
                    <a:pt x="691" y="41"/>
                  </a:lnTo>
                  <a:lnTo>
                    <a:pt x="681" y="40"/>
                  </a:lnTo>
                  <a:lnTo>
                    <a:pt x="670" y="38"/>
                  </a:lnTo>
                  <a:lnTo>
                    <a:pt x="661" y="36"/>
                  </a:lnTo>
                  <a:lnTo>
                    <a:pt x="652" y="32"/>
                  </a:lnTo>
                  <a:lnTo>
                    <a:pt x="642" y="26"/>
                  </a:lnTo>
                  <a:lnTo>
                    <a:pt x="636" y="19"/>
                  </a:lnTo>
                  <a:lnTo>
                    <a:pt x="642" y="9"/>
                  </a:lnTo>
                  <a:lnTo>
                    <a:pt x="652" y="3"/>
                  </a:lnTo>
                  <a:lnTo>
                    <a:pt x="661" y="5"/>
                  </a:lnTo>
                  <a:lnTo>
                    <a:pt x="672" y="6"/>
                  </a:lnTo>
                  <a:lnTo>
                    <a:pt x="682" y="10"/>
                  </a:lnTo>
                  <a:lnTo>
                    <a:pt x="693" y="11"/>
                  </a:lnTo>
                  <a:lnTo>
                    <a:pt x="703" y="10"/>
                  </a:lnTo>
                  <a:lnTo>
                    <a:pt x="713" y="2"/>
                  </a:lnTo>
                  <a:lnTo>
                    <a:pt x="723" y="0"/>
                  </a:lnTo>
                  <a:lnTo>
                    <a:pt x="734" y="2"/>
                  </a:lnTo>
                  <a:lnTo>
                    <a:pt x="743" y="7"/>
                  </a:lnTo>
                  <a:lnTo>
                    <a:pt x="751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4"/>
            <p:cNvSpPr>
              <a:spLocks/>
            </p:cNvSpPr>
            <p:nvPr/>
          </p:nvSpPr>
          <p:spPr bwMode="auto">
            <a:xfrm>
              <a:off x="1884744" y="4363800"/>
              <a:ext cx="696021" cy="1210254"/>
            </a:xfrm>
            <a:custGeom>
              <a:avLst/>
              <a:gdLst/>
              <a:ahLst/>
              <a:cxnLst>
                <a:cxn ang="0">
                  <a:pos x="363" y="142"/>
                </a:cxn>
                <a:cxn ang="0">
                  <a:pos x="359" y="405"/>
                </a:cxn>
                <a:cxn ang="0">
                  <a:pos x="369" y="549"/>
                </a:cxn>
                <a:cxn ang="0">
                  <a:pos x="388" y="549"/>
                </a:cxn>
                <a:cxn ang="0">
                  <a:pos x="381" y="557"/>
                </a:cxn>
                <a:cxn ang="0">
                  <a:pos x="354" y="555"/>
                </a:cxn>
                <a:cxn ang="0">
                  <a:pos x="326" y="550"/>
                </a:cxn>
                <a:cxn ang="0">
                  <a:pos x="296" y="549"/>
                </a:cxn>
                <a:cxn ang="0">
                  <a:pos x="283" y="559"/>
                </a:cxn>
                <a:cxn ang="0">
                  <a:pos x="296" y="569"/>
                </a:cxn>
                <a:cxn ang="0">
                  <a:pos x="316" y="578"/>
                </a:cxn>
                <a:cxn ang="0">
                  <a:pos x="344" y="584"/>
                </a:cxn>
                <a:cxn ang="0">
                  <a:pos x="372" y="588"/>
                </a:cxn>
                <a:cxn ang="0">
                  <a:pos x="401" y="593"/>
                </a:cxn>
                <a:cxn ang="0">
                  <a:pos x="415" y="601"/>
                </a:cxn>
                <a:cxn ang="0">
                  <a:pos x="380" y="601"/>
                </a:cxn>
                <a:cxn ang="0">
                  <a:pos x="346" y="600"/>
                </a:cxn>
                <a:cxn ang="0">
                  <a:pos x="312" y="595"/>
                </a:cxn>
                <a:cxn ang="0">
                  <a:pos x="280" y="586"/>
                </a:cxn>
                <a:cxn ang="0">
                  <a:pos x="262" y="597"/>
                </a:cxn>
                <a:cxn ang="0">
                  <a:pos x="241" y="599"/>
                </a:cxn>
                <a:cxn ang="0">
                  <a:pos x="218" y="595"/>
                </a:cxn>
                <a:cxn ang="0">
                  <a:pos x="197" y="593"/>
                </a:cxn>
                <a:cxn ang="0">
                  <a:pos x="146" y="588"/>
                </a:cxn>
                <a:cxn ang="0">
                  <a:pos x="95" y="585"/>
                </a:cxn>
                <a:cxn ang="0">
                  <a:pos x="44" y="578"/>
                </a:cxn>
                <a:cxn ang="0">
                  <a:pos x="0" y="561"/>
                </a:cxn>
                <a:cxn ang="0">
                  <a:pos x="18" y="557"/>
                </a:cxn>
                <a:cxn ang="0">
                  <a:pos x="38" y="555"/>
                </a:cxn>
                <a:cxn ang="0">
                  <a:pos x="58" y="557"/>
                </a:cxn>
                <a:cxn ang="0">
                  <a:pos x="76" y="558"/>
                </a:cxn>
                <a:cxn ang="0">
                  <a:pos x="121" y="562"/>
                </a:cxn>
                <a:cxn ang="0">
                  <a:pos x="168" y="565"/>
                </a:cxn>
                <a:cxn ang="0">
                  <a:pos x="213" y="565"/>
                </a:cxn>
                <a:cxn ang="0">
                  <a:pos x="257" y="558"/>
                </a:cxn>
                <a:cxn ang="0">
                  <a:pos x="255" y="551"/>
                </a:cxn>
                <a:cxn ang="0">
                  <a:pos x="250" y="544"/>
                </a:cxn>
                <a:cxn ang="0">
                  <a:pos x="221" y="544"/>
                </a:cxn>
                <a:cxn ang="0">
                  <a:pos x="190" y="542"/>
                </a:cxn>
                <a:cxn ang="0">
                  <a:pos x="161" y="538"/>
                </a:cxn>
                <a:cxn ang="0">
                  <a:pos x="132" y="535"/>
                </a:cxn>
                <a:cxn ang="0">
                  <a:pos x="181" y="531"/>
                </a:cxn>
                <a:cxn ang="0">
                  <a:pos x="231" y="530"/>
                </a:cxn>
                <a:cxn ang="0">
                  <a:pos x="283" y="531"/>
                </a:cxn>
                <a:cxn ang="0">
                  <a:pos x="334" y="532"/>
                </a:cxn>
                <a:cxn ang="0">
                  <a:pos x="338" y="447"/>
                </a:cxn>
                <a:cxn ang="0">
                  <a:pos x="342" y="302"/>
                </a:cxn>
                <a:cxn ang="0">
                  <a:pos x="340" y="175"/>
                </a:cxn>
                <a:cxn ang="0">
                  <a:pos x="346" y="58"/>
                </a:cxn>
                <a:cxn ang="0">
                  <a:pos x="350" y="0"/>
                </a:cxn>
                <a:cxn ang="0">
                  <a:pos x="359" y="1"/>
                </a:cxn>
              </a:cxnLst>
              <a:rect l="0" t="0" r="r" b="b"/>
              <a:pathLst>
                <a:path w="415" h="601">
                  <a:moveTo>
                    <a:pt x="361" y="5"/>
                  </a:moveTo>
                  <a:lnTo>
                    <a:pt x="363" y="142"/>
                  </a:lnTo>
                  <a:lnTo>
                    <a:pt x="360" y="273"/>
                  </a:lnTo>
                  <a:lnTo>
                    <a:pt x="359" y="405"/>
                  </a:lnTo>
                  <a:lnTo>
                    <a:pt x="363" y="542"/>
                  </a:lnTo>
                  <a:lnTo>
                    <a:pt x="369" y="549"/>
                  </a:lnTo>
                  <a:lnTo>
                    <a:pt x="379" y="549"/>
                  </a:lnTo>
                  <a:lnTo>
                    <a:pt x="388" y="549"/>
                  </a:lnTo>
                  <a:lnTo>
                    <a:pt x="396" y="554"/>
                  </a:lnTo>
                  <a:lnTo>
                    <a:pt x="381" y="557"/>
                  </a:lnTo>
                  <a:lnTo>
                    <a:pt x="368" y="557"/>
                  </a:lnTo>
                  <a:lnTo>
                    <a:pt x="354" y="555"/>
                  </a:lnTo>
                  <a:lnTo>
                    <a:pt x="339" y="553"/>
                  </a:lnTo>
                  <a:lnTo>
                    <a:pt x="326" y="550"/>
                  </a:lnTo>
                  <a:lnTo>
                    <a:pt x="311" y="547"/>
                  </a:lnTo>
                  <a:lnTo>
                    <a:pt x="296" y="549"/>
                  </a:lnTo>
                  <a:lnTo>
                    <a:pt x="282" y="551"/>
                  </a:lnTo>
                  <a:lnTo>
                    <a:pt x="283" y="559"/>
                  </a:lnTo>
                  <a:lnTo>
                    <a:pt x="288" y="565"/>
                  </a:lnTo>
                  <a:lnTo>
                    <a:pt x="296" y="569"/>
                  </a:lnTo>
                  <a:lnTo>
                    <a:pt x="303" y="573"/>
                  </a:lnTo>
                  <a:lnTo>
                    <a:pt x="316" y="578"/>
                  </a:lnTo>
                  <a:lnTo>
                    <a:pt x="330" y="581"/>
                  </a:lnTo>
                  <a:lnTo>
                    <a:pt x="344" y="584"/>
                  </a:lnTo>
                  <a:lnTo>
                    <a:pt x="359" y="586"/>
                  </a:lnTo>
                  <a:lnTo>
                    <a:pt x="372" y="588"/>
                  </a:lnTo>
                  <a:lnTo>
                    <a:pt x="387" y="591"/>
                  </a:lnTo>
                  <a:lnTo>
                    <a:pt x="401" y="593"/>
                  </a:lnTo>
                  <a:lnTo>
                    <a:pt x="415" y="596"/>
                  </a:lnTo>
                  <a:lnTo>
                    <a:pt x="415" y="601"/>
                  </a:lnTo>
                  <a:lnTo>
                    <a:pt x="397" y="601"/>
                  </a:lnTo>
                  <a:lnTo>
                    <a:pt x="380" y="601"/>
                  </a:lnTo>
                  <a:lnTo>
                    <a:pt x="363" y="601"/>
                  </a:lnTo>
                  <a:lnTo>
                    <a:pt x="346" y="600"/>
                  </a:lnTo>
                  <a:lnTo>
                    <a:pt x="330" y="597"/>
                  </a:lnTo>
                  <a:lnTo>
                    <a:pt x="312" y="595"/>
                  </a:lnTo>
                  <a:lnTo>
                    <a:pt x="296" y="591"/>
                  </a:lnTo>
                  <a:lnTo>
                    <a:pt x="280" y="586"/>
                  </a:lnTo>
                  <a:lnTo>
                    <a:pt x="271" y="593"/>
                  </a:lnTo>
                  <a:lnTo>
                    <a:pt x="262" y="597"/>
                  </a:lnTo>
                  <a:lnTo>
                    <a:pt x="251" y="599"/>
                  </a:lnTo>
                  <a:lnTo>
                    <a:pt x="241" y="599"/>
                  </a:lnTo>
                  <a:lnTo>
                    <a:pt x="229" y="597"/>
                  </a:lnTo>
                  <a:lnTo>
                    <a:pt x="218" y="595"/>
                  </a:lnTo>
                  <a:lnTo>
                    <a:pt x="207" y="593"/>
                  </a:lnTo>
                  <a:lnTo>
                    <a:pt x="197" y="593"/>
                  </a:lnTo>
                  <a:lnTo>
                    <a:pt x="172" y="589"/>
                  </a:lnTo>
                  <a:lnTo>
                    <a:pt x="146" y="588"/>
                  </a:lnTo>
                  <a:lnTo>
                    <a:pt x="120" y="586"/>
                  </a:lnTo>
                  <a:lnTo>
                    <a:pt x="95" y="585"/>
                  </a:lnTo>
                  <a:lnTo>
                    <a:pt x="68" y="582"/>
                  </a:lnTo>
                  <a:lnTo>
                    <a:pt x="44" y="578"/>
                  </a:lnTo>
                  <a:lnTo>
                    <a:pt x="22" y="572"/>
                  </a:lnTo>
                  <a:lnTo>
                    <a:pt x="0" y="561"/>
                  </a:lnTo>
                  <a:lnTo>
                    <a:pt x="8" y="558"/>
                  </a:lnTo>
                  <a:lnTo>
                    <a:pt x="18" y="557"/>
                  </a:lnTo>
                  <a:lnTo>
                    <a:pt x="27" y="555"/>
                  </a:lnTo>
                  <a:lnTo>
                    <a:pt x="38" y="555"/>
                  </a:lnTo>
                  <a:lnTo>
                    <a:pt x="47" y="557"/>
                  </a:lnTo>
                  <a:lnTo>
                    <a:pt x="58" y="557"/>
                  </a:lnTo>
                  <a:lnTo>
                    <a:pt x="67" y="558"/>
                  </a:lnTo>
                  <a:lnTo>
                    <a:pt x="76" y="558"/>
                  </a:lnTo>
                  <a:lnTo>
                    <a:pt x="99" y="559"/>
                  </a:lnTo>
                  <a:lnTo>
                    <a:pt x="121" y="562"/>
                  </a:lnTo>
                  <a:lnTo>
                    <a:pt x="144" y="563"/>
                  </a:lnTo>
                  <a:lnTo>
                    <a:pt x="168" y="565"/>
                  </a:lnTo>
                  <a:lnTo>
                    <a:pt x="190" y="566"/>
                  </a:lnTo>
                  <a:lnTo>
                    <a:pt x="213" y="565"/>
                  </a:lnTo>
                  <a:lnTo>
                    <a:pt x="235" y="562"/>
                  </a:lnTo>
                  <a:lnTo>
                    <a:pt x="257" y="558"/>
                  </a:lnTo>
                  <a:lnTo>
                    <a:pt x="257" y="554"/>
                  </a:lnTo>
                  <a:lnTo>
                    <a:pt x="255" y="551"/>
                  </a:lnTo>
                  <a:lnTo>
                    <a:pt x="253" y="547"/>
                  </a:lnTo>
                  <a:lnTo>
                    <a:pt x="250" y="544"/>
                  </a:lnTo>
                  <a:lnTo>
                    <a:pt x="235" y="546"/>
                  </a:lnTo>
                  <a:lnTo>
                    <a:pt x="221" y="544"/>
                  </a:lnTo>
                  <a:lnTo>
                    <a:pt x="205" y="544"/>
                  </a:lnTo>
                  <a:lnTo>
                    <a:pt x="190" y="542"/>
                  </a:lnTo>
                  <a:lnTo>
                    <a:pt x="176" y="540"/>
                  </a:lnTo>
                  <a:lnTo>
                    <a:pt x="161" y="538"/>
                  </a:lnTo>
                  <a:lnTo>
                    <a:pt x="146" y="536"/>
                  </a:lnTo>
                  <a:lnTo>
                    <a:pt x="132" y="535"/>
                  </a:lnTo>
                  <a:lnTo>
                    <a:pt x="156" y="532"/>
                  </a:lnTo>
                  <a:lnTo>
                    <a:pt x="181" y="531"/>
                  </a:lnTo>
                  <a:lnTo>
                    <a:pt x="206" y="530"/>
                  </a:lnTo>
                  <a:lnTo>
                    <a:pt x="231" y="530"/>
                  </a:lnTo>
                  <a:lnTo>
                    <a:pt x="258" y="530"/>
                  </a:lnTo>
                  <a:lnTo>
                    <a:pt x="283" y="531"/>
                  </a:lnTo>
                  <a:lnTo>
                    <a:pt x="308" y="531"/>
                  </a:lnTo>
                  <a:lnTo>
                    <a:pt x="334" y="532"/>
                  </a:lnTo>
                  <a:lnTo>
                    <a:pt x="340" y="520"/>
                  </a:lnTo>
                  <a:lnTo>
                    <a:pt x="338" y="447"/>
                  </a:lnTo>
                  <a:lnTo>
                    <a:pt x="339" y="374"/>
                  </a:lnTo>
                  <a:lnTo>
                    <a:pt x="342" y="302"/>
                  </a:lnTo>
                  <a:lnTo>
                    <a:pt x="343" y="231"/>
                  </a:lnTo>
                  <a:lnTo>
                    <a:pt x="340" y="175"/>
                  </a:lnTo>
                  <a:lnTo>
                    <a:pt x="343" y="116"/>
                  </a:lnTo>
                  <a:lnTo>
                    <a:pt x="346" y="58"/>
                  </a:lnTo>
                  <a:lnTo>
                    <a:pt x="344" y="0"/>
                  </a:lnTo>
                  <a:lnTo>
                    <a:pt x="350" y="0"/>
                  </a:lnTo>
                  <a:lnTo>
                    <a:pt x="355" y="0"/>
                  </a:lnTo>
                  <a:lnTo>
                    <a:pt x="359" y="1"/>
                  </a:lnTo>
                  <a:lnTo>
                    <a:pt x="361" y="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>
              <a:off x="2880976" y="5463298"/>
              <a:ext cx="26835" cy="1611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12" y="0"/>
                </a:cxn>
                <a:cxn ang="0">
                  <a:pos x="16" y="0"/>
                </a:cxn>
                <a:cxn ang="0">
                  <a:pos x="0" y="8"/>
                </a:cxn>
              </a:cxnLst>
              <a:rect l="0" t="0" r="r" b="b"/>
              <a:pathLst>
                <a:path w="16" h="8">
                  <a:moveTo>
                    <a:pt x="0" y="8"/>
                  </a:moveTo>
                  <a:lnTo>
                    <a:pt x="12" y="0"/>
                  </a:lnTo>
                  <a:lnTo>
                    <a:pt x="16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6"/>
            <p:cNvSpPr>
              <a:spLocks/>
            </p:cNvSpPr>
            <p:nvPr/>
          </p:nvSpPr>
          <p:spPr bwMode="auto">
            <a:xfrm>
              <a:off x="1379919" y="5580094"/>
              <a:ext cx="2156827" cy="471214"/>
            </a:xfrm>
            <a:custGeom>
              <a:avLst/>
              <a:gdLst/>
              <a:ahLst/>
              <a:cxnLst>
                <a:cxn ang="0">
                  <a:pos x="892" y="45"/>
                </a:cxn>
                <a:cxn ang="0">
                  <a:pos x="1016" y="26"/>
                </a:cxn>
                <a:cxn ang="0">
                  <a:pos x="989" y="43"/>
                </a:cxn>
                <a:cxn ang="0">
                  <a:pos x="834" y="66"/>
                </a:cxn>
                <a:cxn ang="0">
                  <a:pos x="662" y="85"/>
                </a:cxn>
                <a:cxn ang="0">
                  <a:pos x="450" y="81"/>
                </a:cxn>
                <a:cxn ang="0">
                  <a:pos x="243" y="58"/>
                </a:cxn>
                <a:cxn ang="0">
                  <a:pos x="331" y="88"/>
                </a:cxn>
                <a:cxn ang="0">
                  <a:pos x="483" y="106"/>
                </a:cxn>
                <a:cxn ang="0">
                  <a:pos x="657" y="114"/>
                </a:cxn>
                <a:cxn ang="0">
                  <a:pos x="804" y="102"/>
                </a:cxn>
                <a:cxn ang="0">
                  <a:pos x="927" y="91"/>
                </a:cxn>
                <a:cxn ang="0">
                  <a:pos x="1155" y="49"/>
                </a:cxn>
                <a:cxn ang="0">
                  <a:pos x="848" y="115"/>
                </a:cxn>
                <a:cxn ang="0">
                  <a:pos x="530" y="136"/>
                </a:cxn>
                <a:cxn ang="0">
                  <a:pos x="369" y="123"/>
                </a:cxn>
                <a:cxn ang="0">
                  <a:pos x="275" y="107"/>
                </a:cxn>
                <a:cxn ang="0">
                  <a:pos x="216" y="106"/>
                </a:cxn>
                <a:cxn ang="0">
                  <a:pos x="316" y="137"/>
                </a:cxn>
                <a:cxn ang="0">
                  <a:pos x="439" y="150"/>
                </a:cxn>
                <a:cxn ang="0">
                  <a:pos x="522" y="155"/>
                </a:cxn>
                <a:cxn ang="0">
                  <a:pos x="647" y="157"/>
                </a:cxn>
                <a:cxn ang="0">
                  <a:pos x="864" y="142"/>
                </a:cxn>
                <a:cxn ang="0">
                  <a:pos x="1058" y="114"/>
                </a:cxn>
                <a:cxn ang="0">
                  <a:pos x="1142" y="96"/>
                </a:cxn>
                <a:cxn ang="0">
                  <a:pos x="1091" y="123"/>
                </a:cxn>
                <a:cxn ang="0">
                  <a:pos x="826" y="171"/>
                </a:cxn>
                <a:cxn ang="0">
                  <a:pos x="566" y="188"/>
                </a:cxn>
                <a:cxn ang="0">
                  <a:pos x="389" y="179"/>
                </a:cxn>
                <a:cxn ang="0">
                  <a:pos x="215" y="149"/>
                </a:cxn>
                <a:cxn ang="0">
                  <a:pos x="283" y="182"/>
                </a:cxn>
                <a:cxn ang="0">
                  <a:pos x="632" y="205"/>
                </a:cxn>
                <a:cxn ang="0">
                  <a:pos x="988" y="176"/>
                </a:cxn>
                <a:cxn ang="0">
                  <a:pos x="1119" y="149"/>
                </a:cxn>
                <a:cxn ang="0">
                  <a:pos x="1250" y="121"/>
                </a:cxn>
                <a:cxn ang="0">
                  <a:pos x="1211" y="142"/>
                </a:cxn>
                <a:cxn ang="0">
                  <a:pos x="1070" y="184"/>
                </a:cxn>
                <a:cxn ang="0">
                  <a:pos x="897" y="211"/>
                </a:cxn>
                <a:cxn ang="0">
                  <a:pos x="729" y="229"/>
                </a:cxn>
                <a:cxn ang="0">
                  <a:pos x="576" y="233"/>
                </a:cxn>
                <a:cxn ang="0">
                  <a:pos x="418" y="226"/>
                </a:cxn>
                <a:cxn ang="0">
                  <a:pos x="297" y="215"/>
                </a:cxn>
                <a:cxn ang="0">
                  <a:pos x="181" y="187"/>
                </a:cxn>
                <a:cxn ang="0">
                  <a:pos x="117" y="165"/>
                </a:cxn>
                <a:cxn ang="0">
                  <a:pos x="47" y="136"/>
                </a:cxn>
                <a:cxn ang="0">
                  <a:pos x="45" y="118"/>
                </a:cxn>
                <a:cxn ang="0">
                  <a:pos x="129" y="118"/>
                </a:cxn>
                <a:cxn ang="0">
                  <a:pos x="64" y="87"/>
                </a:cxn>
                <a:cxn ang="0">
                  <a:pos x="78" y="72"/>
                </a:cxn>
                <a:cxn ang="0">
                  <a:pos x="104" y="54"/>
                </a:cxn>
                <a:cxn ang="0">
                  <a:pos x="78" y="22"/>
                </a:cxn>
                <a:cxn ang="0">
                  <a:pos x="121" y="35"/>
                </a:cxn>
                <a:cxn ang="0">
                  <a:pos x="175" y="39"/>
                </a:cxn>
                <a:cxn ang="0">
                  <a:pos x="128" y="5"/>
                </a:cxn>
                <a:cxn ang="0">
                  <a:pos x="366" y="39"/>
                </a:cxn>
                <a:cxn ang="0">
                  <a:pos x="657" y="66"/>
                </a:cxn>
              </a:cxnLst>
              <a:rect l="0" t="0" r="r" b="b"/>
              <a:pathLst>
                <a:path w="1286" h="234">
                  <a:moveTo>
                    <a:pt x="785" y="58"/>
                  </a:moveTo>
                  <a:lnTo>
                    <a:pt x="802" y="56"/>
                  </a:lnTo>
                  <a:lnTo>
                    <a:pt x="820" y="54"/>
                  </a:lnTo>
                  <a:lnTo>
                    <a:pt x="838" y="52"/>
                  </a:lnTo>
                  <a:lnTo>
                    <a:pt x="856" y="50"/>
                  </a:lnTo>
                  <a:lnTo>
                    <a:pt x="874" y="47"/>
                  </a:lnTo>
                  <a:lnTo>
                    <a:pt x="892" y="45"/>
                  </a:lnTo>
                  <a:lnTo>
                    <a:pt x="909" y="42"/>
                  </a:lnTo>
                  <a:lnTo>
                    <a:pt x="927" y="39"/>
                  </a:lnTo>
                  <a:lnTo>
                    <a:pt x="945" y="37"/>
                  </a:lnTo>
                  <a:lnTo>
                    <a:pt x="962" y="34"/>
                  </a:lnTo>
                  <a:lnTo>
                    <a:pt x="980" y="31"/>
                  </a:lnTo>
                  <a:lnTo>
                    <a:pt x="998" y="29"/>
                  </a:lnTo>
                  <a:lnTo>
                    <a:pt x="1016" y="26"/>
                  </a:lnTo>
                  <a:lnTo>
                    <a:pt x="1033" y="23"/>
                  </a:lnTo>
                  <a:lnTo>
                    <a:pt x="1051" y="19"/>
                  </a:lnTo>
                  <a:lnTo>
                    <a:pt x="1069" y="16"/>
                  </a:lnTo>
                  <a:lnTo>
                    <a:pt x="1050" y="24"/>
                  </a:lnTo>
                  <a:lnTo>
                    <a:pt x="1030" y="31"/>
                  </a:lnTo>
                  <a:lnTo>
                    <a:pt x="1010" y="38"/>
                  </a:lnTo>
                  <a:lnTo>
                    <a:pt x="989" y="43"/>
                  </a:lnTo>
                  <a:lnTo>
                    <a:pt x="968" y="47"/>
                  </a:lnTo>
                  <a:lnTo>
                    <a:pt x="947" y="52"/>
                  </a:lnTo>
                  <a:lnTo>
                    <a:pt x="924" y="56"/>
                  </a:lnTo>
                  <a:lnTo>
                    <a:pt x="901" y="58"/>
                  </a:lnTo>
                  <a:lnTo>
                    <a:pt x="879" y="61"/>
                  </a:lnTo>
                  <a:lnTo>
                    <a:pt x="856" y="64"/>
                  </a:lnTo>
                  <a:lnTo>
                    <a:pt x="834" y="66"/>
                  </a:lnTo>
                  <a:lnTo>
                    <a:pt x="811" y="69"/>
                  </a:lnTo>
                  <a:lnTo>
                    <a:pt x="789" y="72"/>
                  </a:lnTo>
                  <a:lnTo>
                    <a:pt x="766" y="75"/>
                  </a:lnTo>
                  <a:lnTo>
                    <a:pt x="743" y="79"/>
                  </a:lnTo>
                  <a:lnTo>
                    <a:pt x="722" y="83"/>
                  </a:lnTo>
                  <a:lnTo>
                    <a:pt x="692" y="84"/>
                  </a:lnTo>
                  <a:lnTo>
                    <a:pt x="662" y="85"/>
                  </a:lnTo>
                  <a:lnTo>
                    <a:pt x="632" y="87"/>
                  </a:lnTo>
                  <a:lnTo>
                    <a:pt x="601" y="87"/>
                  </a:lnTo>
                  <a:lnTo>
                    <a:pt x="571" y="87"/>
                  </a:lnTo>
                  <a:lnTo>
                    <a:pt x="542" y="85"/>
                  </a:lnTo>
                  <a:lnTo>
                    <a:pt x="511" y="85"/>
                  </a:lnTo>
                  <a:lnTo>
                    <a:pt x="481" y="83"/>
                  </a:lnTo>
                  <a:lnTo>
                    <a:pt x="450" y="81"/>
                  </a:lnTo>
                  <a:lnTo>
                    <a:pt x="421" y="79"/>
                  </a:lnTo>
                  <a:lnTo>
                    <a:pt x="390" y="76"/>
                  </a:lnTo>
                  <a:lnTo>
                    <a:pt x="360" y="73"/>
                  </a:lnTo>
                  <a:lnTo>
                    <a:pt x="331" y="69"/>
                  </a:lnTo>
                  <a:lnTo>
                    <a:pt x="301" y="66"/>
                  </a:lnTo>
                  <a:lnTo>
                    <a:pt x="272" y="62"/>
                  </a:lnTo>
                  <a:lnTo>
                    <a:pt x="243" y="58"/>
                  </a:lnTo>
                  <a:lnTo>
                    <a:pt x="238" y="65"/>
                  </a:lnTo>
                  <a:lnTo>
                    <a:pt x="252" y="71"/>
                  </a:lnTo>
                  <a:lnTo>
                    <a:pt x="268" y="75"/>
                  </a:lnTo>
                  <a:lnTo>
                    <a:pt x="284" y="79"/>
                  </a:lnTo>
                  <a:lnTo>
                    <a:pt x="300" y="83"/>
                  </a:lnTo>
                  <a:lnTo>
                    <a:pt x="316" y="85"/>
                  </a:lnTo>
                  <a:lnTo>
                    <a:pt x="331" y="88"/>
                  </a:lnTo>
                  <a:lnTo>
                    <a:pt x="347" y="91"/>
                  </a:lnTo>
                  <a:lnTo>
                    <a:pt x="362" y="94"/>
                  </a:lnTo>
                  <a:lnTo>
                    <a:pt x="386" y="96"/>
                  </a:lnTo>
                  <a:lnTo>
                    <a:pt x="410" y="98"/>
                  </a:lnTo>
                  <a:lnTo>
                    <a:pt x="434" y="100"/>
                  </a:lnTo>
                  <a:lnTo>
                    <a:pt x="458" y="103"/>
                  </a:lnTo>
                  <a:lnTo>
                    <a:pt x="483" y="106"/>
                  </a:lnTo>
                  <a:lnTo>
                    <a:pt x="508" y="107"/>
                  </a:lnTo>
                  <a:lnTo>
                    <a:pt x="532" y="110"/>
                  </a:lnTo>
                  <a:lnTo>
                    <a:pt x="558" y="111"/>
                  </a:lnTo>
                  <a:lnTo>
                    <a:pt x="583" y="113"/>
                  </a:lnTo>
                  <a:lnTo>
                    <a:pt x="607" y="114"/>
                  </a:lnTo>
                  <a:lnTo>
                    <a:pt x="632" y="114"/>
                  </a:lnTo>
                  <a:lnTo>
                    <a:pt x="657" y="114"/>
                  </a:lnTo>
                  <a:lnTo>
                    <a:pt x="681" y="113"/>
                  </a:lnTo>
                  <a:lnTo>
                    <a:pt x="705" y="111"/>
                  </a:lnTo>
                  <a:lnTo>
                    <a:pt x="729" y="108"/>
                  </a:lnTo>
                  <a:lnTo>
                    <a:pt x="753" y="106"/>
                  </a:lnTo>
                  <a:lnTo>
                    <a:pt x="770" y="104"/>
                  </a:lnTo>
                  <a:lnTo>
                    <a:pt x="787" y="103"/>
                  </a:lnTo>
                  <a:lnTo>
                    <a:pt x="804" y="102"/>
                  </a:lnTo>
                  <a:lnTo>
                    <a:pt x="822" y="100"/>
                  </a:lnTo>
                  <a:lnTo>
                    <a:pt x="840" y="99"/>
                  </a:lnTo>
                  <a:lnTo>
                    <a:pt x="858" y="98"/>
                  </a:lnTo>
                  <a:lnTo>
                    <a:pt x="875" y="96"/>
                  </a:lnTo>
                  <a:lnTo>
                    <a:pt x="892" y="95"/>
                  </a:lnTo>
                  <a:lnTo>
                    <a:pt x="909" y="94"/>
                  </a:lnTo>
                  <a:lnTo>
                    <a:pt x="927" y="91"/>
                  </a:lnTo>
                  <a:lnTo>
                    <a:pt x="943" y="88"/>
                  </a:lnTo>
                  <a:lnTo>
                    <a:pt x="960" y="85"/>
                  </a:lnTo>
                  <a:lnTo>
                    <a:pt x="977" y="83"/>
                  </a:lnTo>
                  <a:lnTo>
                    <a:pt x="994" y="79"/>
                  </a:lnTo>
                  <a:lnTo>
                    <a:pt x="1010" y="75"/>
                  </a:lnTo>
                  <a:lnTo>
                    <a:pt x="1027" y="71"/>
                  </a:lnTo>
                  <a:lnTo>
                    <a:pt x="1155" y="49"/>
                  </a:lnTo>
                  <a:lnTo>
                    <a:pt x="1111" y="60"/>
                  </a:lnTo>
                  <a:lnTo>
                    <a:pt x="1069" y="69"/>
                  </a:lnTo>
                  <a:lnTo>
                    <a:pt x="1025" y="80"/>
                  </a:lnTo>
                  <a:lnTo>
                    <a:pt x="981" y="89"/>
                  </a:lnTo>
                  <a:lnTo>
                    <a:pt x="937" y="99"/>
                  </a:lnTo>
                  <a:lnTo>
                    <a:pt x="893" y="107"/>
                  </a:lnTo>
                  <a:lnTo>
                    <a:pt x="848" y="115"/>
                  </a:lnTo>
                  <a:lnTo>
                    <a:pt x="803" y="122"/>
                  </a:lnTo>
                  <a:lnTo>
                    <a:pt x="758" y="127"/>
                  </a:lnTo>
                  <a:lnTo>
                    <a:pt x="713" y="131"/>
                  </a:lnTo>
                  <a:lnTo>
                    <a:pt x="668" y="136"/>
                  </a:lnTo>
                  <a:lnTo>
                    <a:pt x="623" y="137"/>
                  </a:lnTo>
                  <a:lnTo>
                    <a:pt x="576" y="137"/>
                  </a:lnTo>
                  <a:lnTo>
                    <a:pt x="530" y="136"/>
                  </a:lnTo>
                  <a:lnTo>
                    <a:pt x="482" y="133"/>
                  </a:lnTo>
                  <a:lnTo>
                    <a:pt x="435" y="127"/>
                  </a:lnTo>
                  <a:lnTo>
                    <a:pt x="422" y="127"/>
                  </a:lnTo>
                  <a:lnTo>
                    <a:pt x="409" y="127"/>
                  </a:lnTo>
                  <a:lnTo>
                    <a:pt x="396" y="126"/>
                  </a:lnTo>
                  <a:lnTo>
                    <a:pt x="382" y="125"/>
                  </a:lnTo>
                  <a:lnTo>
                    <a:pt x="369" y="123"/>
                  </a:lnTo>
                  <a:lnTo>
                    <a:pt x="356" y="122"/>
                  </a:lnTo>
                  <a:lnTo>
                    <a:pt x="343" y="119"/>
                  </a:lnTo>
                  <a:lnTo>
                    <a:pt x="329" y="117"/>
                  </a:lnTo>
                  <a:lnTo>
                    <a:pt x="315" y="115"/>
                  </a:lnTo>
                  <a:lnTo>
                    <a:pt x="301" y="113"/>
                  </a:lnTo>
                  <a:lnTo>
                    <a:pt x="288" y="110"/>
                  </a:lnTo>
                  <a:lnTo>
                    <a:pt x="275" y="107"/>
                  </a:lnTo>
                  <a:lnTo>
                    <a:pt x="262" y="106"/>
                  </a:lnTo>
                  <a:lnTo>
                    <a:pt x="248" y="103"/>
                  </a:lnTo>
                  <a:lnTo>
                    <a:pt x="235" y="100"/>
                  </a:lnTo>
                  <a:lnTo>
                    <a:pt x="222" y="99"/>
                  </a:lnTo>
                  <a:lnTo>
                    <a:pt x="220" y="100"/>
                  </a:lnTo>
                  <a:lnTo>
                    <a:pt x="218" y="103"/>
                  </a:lnTo>
                  <a:lnTo>
                    <a:pt x="216" y="106"/>
                  </a:lnTo>
                  <a:lnTo>
                    <a:pt x="216" y="108"/>
                  </a:lnTo>
                  <a:lnTo>
                    <a:pt x="232" y="114"/>
                  </a:lnTo>
                  <a:lnTo>
                    <a:pt x="248" y="121"/>
                  </a:lnTo>
                  <a:lnTo>
                    <a:pt x="266" y="125"/>
                  </a:lnTo>
                  <a:lnTo>
                    <a:pt x="282" y="129"/>
                  </a:lnTo>
                  <a:lnTo>
                    <a:pt x="299" y="133"/>
                  </a:lnTo>
                  <a:lnTo>
                    <a:pt x="316" y="137"/>
                  </a:lnTo>
                  <a:lnTo>
                    <a:pt x="333" y="140"/>
                  </a:lnTo>
                  <a:lnTo>
                    <a:pt x="351" y="142"/>
                  </a:lnTo>
                  <a:lnTo>
                    <a:pt x="368" y="145"/>
                  </a:lnTo>
                  <a:lnTo>
                    <a:pt x="385" y="146"/>
                  </a:lnTo>
                  <a:lnTo>
                    <a:pt x="404" y="148"/>
                  </a:lnTo>
                  <a:lnTo>
                    <a:pt x="421" y="150"/>
                  </a:lnTo>
                  <a:lnTo>
                    <a:pt x="439" y="150"/>
                  </a:lnTo>
                  <a:lnTo>
                    <a:pt x="457" y="152"/>
                  </a:lnTo>
                  <a:lnTo>
                    <a:pt x="475" y="153"/>
                  </a:lnTo>
                  <a:lnTo>
                    <a:pt x="493" y="153"/>
                  </a:lnTo>
                  <a:lnTo>
                    <a:pt x="499" y="155"/>
                  </a:lnTo>
                  <a:lnTo>
                    <a:pt x="506" y="156"/>
                  </a:lnTo>
                  <a:lnTo>
                    <a:pt x="514" y="155"/>
                  </a:lnTo>
                  <a:lnTo>
                    <a:pt x="522" y="155"/>
                  </a:lnTo>
                  <a:lnTo>
                    <a:pt x="530" y="153"/>
                  </a:lnTo>
                  <a:lnTo>
                    <a:pt x="538" y="152"/>
                  </a:lnTo>
                  <a:lnTo>
                    <a:pt x="546" y="152"/>
                  </a:lnTo>
                  <a:lnTo>
                    <a:pt x="554" y="153"/>
                  </a:lnTo>
                  <a:lnTo>
                    <a:pt x="584" y="156"/>
                  </a:lnTo>
                  <a:lnTo>
                    <a:pt x="616" y="157"/>
                  </a:lnTo>
                  <a:lnTo>
                    <a:pt x="647" y="157"/>
                  </a:lnTo>
                  <a:lnTo>
                    <a:pt x="677" y="157"/>
                  </a:lnTo>
                  <a:lnTo>
                    <a:pt x="709" y="156"/>
                  </a:lnTo>
                  <a:lnTo>
                    <a:pt x="739" y="155"/>
                  </a:lnTo>
                  <a:lnTo>
                    <a:pt x="771" y="152"/>
                  </a:lnTo>
                  <a:lnTo>
                    <a:pt x="802" y="149"/>
                  </a:lnTo>
                  <a:lnTo>
                    <a:pt x="832" y="146"/>
                  </a:lnTo>
                  <a:lnTo>
                    <a:pt x="864" y="142"/>
                  </a:lnTo>
                  <a:lnTo>
                    <a:pt x="895" y="138"/>
                  </a:lnTo>
                  <a:lnTo>
                    <a:pt x="927" y="134"/>
                  </a:lnTo>
                  <a:lnTo>
                    <a:pt x="957" y="130"/>
                  </a:lnTo>
                  <a:lnTo>
                    <a:pt x="988" y="126"/>
                  </a:lnTo>
                  <a:lnTo>
                    <a:pt x="1020" y="122"/>
                  </a:lnTo>
                  <a:lnTo>
                    <a:pt x="1050" y="118"/>
                  </a:lnTo>
                  <a:lnTo>
                    <a:pt x="1058" y="114"/>
                  </a:lnTo>
                  <a:lnTo>
                    <a:pt x="1069" y="114"/>
                  </a:lnTo>
                  <a:lnTo>
                    <a:pt x="1078" y="115"/>
                  </a:lnTo>
                  <a:lnTo>
                    <a:pt x="1087" y="113"/>
                  </a:lnTo>
                  <a:lnTo>
                    <a:pt x="1100" y="107"/>
                  </a:lnTo>
                  <a:lnTo>
                    <a:pt x="1114" y="103"/>
                  </a:lnTo>
                  <a:lnTo>
                    <a:pt x="1128" y="99"/>
                  </a:lnTo>
                  <a:lnTo>
                    <a:pt x="1142" y="96"/>
                  </a:lnTo>
                  <a:lnTo>
                    <a:pt x="1155" y="92"/>
                  </a:lnTo>
                  <a:lnTo>
                    <a:pt x="1169" y="89"/>
                  </a:lnTo>
                  <a:lnTo>
                    <a:pt x="1183" y="87"/>
                  </a:lnTo>
                  <a:lnTo>
                    <a:pt x="1196" y="83"/>
                  </a:lnTo>
                  <a:lnTo>
                    <a:pt x="1162" y="98"/>
                  </a:lnTo>
                  <a:lnTo>
                    <a:pt x="1127" y="111"/>
                  </a:lnTo>
                  <a:lnTo>
                    <a:pt x="1091" y="123"/>
                  </a:lnTo>
                  <a:lnTo>
                    <a:pt x="1054" y="134"/>
                  </a:lnTo>
                  <a:lnTo>
                    <a:pt x="1017" y="142"/>
                  </a:lnTo>
                  <a:lnTo>
                    <a:pt x="980" y="150"/>
                  </a:lnTo>
                  <a:lnTo>
                    <a:pt x="941" y="156"/>
                  </a:lnTo>
                  <a:lnTo>
                    <a:pt x="904" y="161"/>
                  </a:lnTo>
                  <a:lnTo>
                    <a:pt x="864" y="167"/>
                  </a:lnTo>
                  <a:lnTo>
                    <a:pt x="826" y="171"/>
                  </a:lnTo>
                  <a:lnTo>
                    <a:pt x="786" y="173"/>
                  </a:lnTo>
                  <a:lnTo>
                    <a:pt x="747" y="176"/>
                  </a:lnTo>
                  <a:lnTo>
                    <a:pt x="708" y="179"/>
                  </a:lnTo>
                  <a:lnTo>
                    <a:pt x="669" y="182"/>
                  </a:lnTo>
                  <a:lnTo>
                    <a:pt x="629" y="184"/>
                  </a:lnTo>
                  <a:lnTo>
                    <a:pt x="591" y="187"/>
                  </a:lnTo>
                  <a:lnTo>
                    <a:pt x="566" y="188"/>
                  </a:lnTo>
                  <a:lnTo>
                    <a:pt x="540" y="188"/>
                  </a:lnTo>
                  <a:lnTo>
                    <a:pt x="515" y="188"/>
                  </a:lnTo>
                  <a:lnTo>
                    <a:pt x="490" y="188"/>
                  </a:lnTo>
                  <a:lnTo>
                    <a:pt x="465" y="187"/>
                  </a:lnTo>
                  <a:lnTo>
                    <a:pt x="439" y="184"/>
                  </a:lnTo>
                  <a:lnTo>
                    <a:pt x="414" y="183"/>
                  </a:lnTo>
                  <a:lnTo>
                    <a:pt x="389" y="179"/>
                  </a:lnTo>
                  <a:lnTo>
                    <a:pt x="364" y="176"/>
                  </a:lnTo>
                  <a:lnTo>
                    <a:pt x="339" y="172"/>
                  </a:lnTo>
                  <a:lnTo>
                    <a:pt x="315" y="168"/>
                  </a:lnTo>
                  <a:lnTo>
                    <a:pt x="289" y="164"/>
                  </a:lnTo>
                  <a:lnTo>
                    <a:pt x="264" y="159"/>
                  </a:lnTo>
                  <a:lnTo>
                    <a:pt x="240" y="155"/>
                  </a:lnTo>
                  <a:lnTo>
                    <a:pt x="215" y="149"/>
                  </a:lnTo>
                  <a:lnTo>
                    <a:pt x="191" y="144"/>
                  </a:lnTo>
                  <a:lnTo>
                    <a:pt x="190" y="145"/>
                  </a:lnTo>
                  <a:lnTo>
                    <a:pt x="189" y="146"/>
                  </a:lnTo>
                  <a:lnTo>
                    <a:pt x="189" y="149"/>
                  </a:lnTo>
                  <a:lnTo>
                    <a:pt x="189" y="152"/>
                  </a:lnTo>
                  <a:lnTo>
                    <a:pt x="235" y="169"/>
                  </a:lnTo>
                  <a:lnTo>
                    <a:pt x="283" y="182"/>
                  </a:lnTo>
                  <a:lnTo>
                    <a:pt x="331" y="192"/>
                  </a:lnTo>
                  <a:lnTo>
                    <a:pt x="380" y="199"/>
                  </a:lnTo>
                  <a:lnTo>
                    <a:pt x="430" y="205"/>
                  </a:lnTo>
                  <a:lnTo>
                    <a:pt x="479" y="207"/>
                  </a:lnTo>
                  <a:lnTo>
                    <a:pt x="530" y="207"/>
                  </a:lnTo>
                  <a:lnTo>
                    <a:pt x="581" y="206"/>
                  </a:lnTo>
                  <a:lnTo>
                    <a:pt x="632" y="205"/>
                  </a:lnTo>
                  <a:lnTo>
                    <a:pt x="684" y="201"/>
                  </a:lnTo>
                  <a:lnTo>
                    <a:pt x="734" y="197"/>
                  </a:lnTo>
                  <a:lnTo>
                    <a:pt x="786" y="192"/>
                  </a:lnTo>
                  <a:lnTo>
                    <a:pt x="836" y="187"/>
                  </a:lnTo>
                  <a:lnTo>
                    <a:pt x="887" y="183"/>
                  </a:lnTo>
                  <a:lnTo>
                    <a:pt x="937" y="179"/>
                  </a:lnTo>
                  <a:lnTo>
                    <a:pt x="988" y="176"/>
                  </a:lnTo>
                  <a:lnTo>
                    <a:pt x="1006" y="172"/>
                  </a:lnTo>
                  <a:lnTo>
                    <a:pt x="1025" y="168"/>
                  </a:lnTo>
                  <a:lnTo>
                    <a:pt x="1043" y="164"/>
                  </a:lnTo>
                  <a:lnTo>
                    <a:pt x="1063" y="160"/>
                  </a:lnTo>
                  <a:lnTo>
                    <a:pt x="1082" y="157"/>
                  </a:lnTo>
                  <a:lnTo>
                    <a:pt x="1100" y="153"/>
                  </a:lnTo>
                  <a:lnTo>
                    <a:pt x="1119" y="149"/>
                  </a:lnTo>
                  <a:lnTo>
                    <a:pt x="1139" y="145"/>
                  </a:lnTo>
                  <a:lnTo>
                    <a:pt x="1158" y="142"/>
                  </a:lnTo>
                  <a:lnTo>
                    <a:pt x="1176" y="138"/>
                  </a:lnTo>
                  <a:lnTo>
                    <a:pt x="1195" y="134"/>
                  </a:lnTo>
                  <a:lnTo>
                    <a:pt x="1213" y="130"/>
                  </a:lnTo>
                  <a:lnTo>
                    <a:pt x="1232" y="126"/>
                  </a:lnTo>
                  <a:lnTo>
                    <a:pt x="1250" y="121"/>
                  </a:lnTo>
                  <a:lnTo>
                    <a:pt x="1268" y="117"/>
                  </a:lnTo>
                  <a:lnTo>
                    <a:pt x="1286" y="111"/>
                  </a:lnTo>
                  <a:lnTo>
                    <a:pt x="1272" y="119"/>
                  </a:lnTo>
                  <a:lnTo>
                    <a:pt x="1257" y="126"/>
                  </a:lnTo>
                  <a:lnTo>
                    <a:pt x="1241" y="131"/>
                  </a:lnTo>
                  <a:lnTo>
                    <a:pt x="1225" y="137"/>
                  </a:lnTo>
                  <a:lnTo>
                    <a:pt x="1211" y="142"/>
                  </a:lnTo>
                  <a:lnTo>
                    <a:pt x="1195" y="148"/>
                  </a:lnTo>
                  <a:lnTo>
                    <a:pt x="1179" y="153"/>
                  </a:lnTo>
                  <a:lnTo>
                    <a:pt x="1164" y="160"/>
                  </a:lnTo>
                  <a:lnTo>
                    <a:pt x="1140" y="167"/>
                  </a:lnTo>
                  <a:lnTo>
                    <a:pt x="1118" y="173"/>
                  </a:lnTo>
                  <a:lnTo>
                    <a:pt x="1094" y="179"/>
                  </a:lnTo>
                  <a:lnTo>
                    <a:pt x="1070" y="184"/>
                  </a:lnTo>
                  <a:lnTo>
                    <a:pt x="1046" y="190"/>
                  </a:lnTo>
                  <a:lnTo>
                    <a:pt x="1021" y="194"/>
                  </a:lnTo>
                  <a:lnTo>
                    <a:pt x="997" y="198"/>
                  </a:lnTo>
                  <a:lnTo>
                    <a:pt x="973" y="202"/>
                  </a:lnTo>
                  <a:lnTo>
                    <a:pt x="948" y="206"/>
                  </a:lnTo>
                  <a:lnTo>
                    <a:pt x="923" y="209"/>
                  </a:lnTo>
                  <a:lnTo>
                    <a:pt x="897" y="211"/>
                  </a:lnTo>
                  <a:lnTo>
                    <a:pt x="874" y="214"/>
                  </a:lnTo>
                  <a:lnTo>
                    <a:pt x="848" y="217"/>
                  </a:lnTo>
                  <a:lnTo>
                    <a:pt x="823" y="218"/>
                  </a:lnTo>
                  <a:lnTo>
                    <a:pt x="798" y="221"/>
                  </a:lnTo>
                  <a:lnTo>
                    <a:pt x="773" y="222"/>
                  </a:lnTo>
                  <a:lnTo>
                    <a:pt x="751" y="226"/>
                  </a:lnTo>
                  <a:lnTo>
                    <a:pt x="729" y="229"/>
                  </a:lnTo>
                  <a:lnTo>
                    <a:pt x="708" y="232"/>
                  </a:lnTo>
                  <a:lnTo>
                    <a:pt x="685" y="233"/>
                  </a:lnTo>
                  <a:lnTo>
                    <a:pt x="664" y="233"/>
                  </a:lnTo>
                  <a:lnTo>
                    <a:pt x="641" y="234"/>
                  </a:lnTo>
                  <a:lnTo>
                    <a:pt x="620" y="234"/>
                  </a:lnTo>
                  <a:lnTo>
                    <a:pt x="597" y="233"/>
                  </a:lnTo>
                  <a:lnTo>
                    <a:pt x="576" y="233"/>
                  </a:lnTo>
                  <a:lnTo>
                    <a:pt x="554" y="232"/>
                  </a:lnTo>
                  <a:lnTo>
                    <a:pt x="531" y="230"/>
                  </a:lnTo>
                  <a:lnTo>
                    <a:pt x="510" y="229"/>
                  </a:lnTo>
                  <a:lnTo>
                    <a:pt x="487" y="229"/>
                  </a:lnTo>
                  <a:lnTo>
                    <a:pt x="465" y="228"/>
                  </a:lnTo>
                  <a:lnTo>
                    <a:pt x="441" y="226"/>
                  </a:lnTo>
                  <a:lnTo>
                    <a:pt x="418" y="226"/>
                  </a:lnTo>
                  <a:lnTo>
                    <a:pt x="401" y="226"/>
                  </a:lnTo>
                  <a:lnTo>
                    <a:pt x="384" y="225"/>
                  </a:lnTo>
                  <a:lnTo>
                    <a:pt x="366" y="224"/>
                  </a:lnTo>
                  <a:lnTo>
                    <a:pt x="349" y="222"/>
                  </a:lnTo>
                  <a:lnTo>
                    <a:pt x="332" y="220"/>
                  </a:lnTo>
                  <a:lnTo>
                    <a:pt x="315" y="218"/>
                  </a:lnTo>
                  <a:lnTo>
                    <a:pt x="297" y="215"/>
                  </a:lnTo>
                  <a:lnTo>
                    <a:pt x="280" y="211"/>
                  </a:lnTo>
                  <a:lnTo>
                    <a:pt x="263" y="209"/>
                  </a:lnTo>
                  <a:lnTo>
                    <a:pt x="247" y="205"/>
                  </a:lnTo>
                  <a:lnTo>
                    <a:pt x="230" y="201"/>
                  </a:lnTo>
                  <a:lnTo>
                    <a:pt x="213" y="197"/>
                  </a:lnTo>
                  <a:lnTo>
                    <a:pt x="197" y="191"/>
                  </a:lnTo>
                  <a:lnTo>
                    <a:pt x="181" y="187"/>
                  </a:lnTo>
                  <a:lnTo>
                    <a:pt x="163" y="182"/>
                  </a:lnTo>
                  <a:lnTo>
                    <a:pt x="147" y="176"/>
                  </a:lnTo>
                  <a:lnTo>
                    <a:pt x="141" y="175"/>
                  </a:lnTo>
                  <a:lnTo>
                    <a:pt x="134" y="173"/>
                  </a:lnTo>
                  <a:lnTo>
                    <a:pt x="128" y="171"/>
                  </a:lnTo>
                  <a:lnTo>
                    <a:pt x="122" y="168"/>
                  </a:lnTo>
                  <a:lnTo>
                    <a:pt x="117" y="165"/>
                  </a:lnTo>
                  <a:lnTo>
                    <a:pt x="112" y="161"/>
                  </a:lnTo>
                  <a:lnTo>
                    <a:pt x="106" y="157"/>
                  </a:lnTo>
                  <a:lnTo>
                    <a:pt x="101" y="153"/>
                  </a:lnTo>
                  <a:lnTo>
                    <a:pt x="88" y="148"/>
                  </a:lnTo>
                  <a:lnTo>
                    <a:pt x="74" y="144"/>
                  </a:lnTo>
                  <a:lnTo>
                    <a:pt x="61" y="140"/>
                  </a:lnTo>
                  <a:lnTo>
                    <a:pt x="47" y="136"/>
                  </a:lnTo>
                  <a:lnTo>
                    <a:pt x="33" y="131"/>
                  </a:lnTo>
                  <a:lnTo>
                    <a:pt x="21" y="125"/>
                  </a:lnTo>
                  <a:lnTo>
                    <a:pt x="9" y="118"/>
                  </a:lnTo>
                  <a:lnTo>
                    <a:pt x="0" y="108"/>
                  </a:lnTo>
                  <a:lnTo>
                    <a:pt x="15" y="114"/>
                  </a:lnTo>
                  <a:lnTo>
                    <a:pt x="29" y="117"/>
                  </a:lnTo>
                  <a:lnTo>
                    <a:pt x="45" y="118"/>
                  </a:lnTo>
                  <a:lnTo>
                    <a:pt x="61" y="118"/>
                  </a:lnTo>
                  <a:lnTo>
                    <a:pt x="77" y="118"/>
                  </a:lnTo>
                  <a:lnTo>
                    <a:pt x="92" y="118"/>
                  </a:lnTo>
                  <a:lnTo>
                    <a:pt x="108" y="119"/>
                  </a:lnTo>
                  <a:lnTo>
                    <a:pt x="124" y="122"/>
                  </a:lnTo>
                  <a:lnTo>
                    <a:pt x="126" y="121"/>
                  </a:lnTo>
                  <a:lnTo>
                    <a:pt x="129" y="118"/>
                  </a:lnTo>
                  <a:lnTo>
                    <a:pt x="129" y="115"/>
                  </a:lnTo>
                  <a:lnTo>
                    <a:pt x="129" y="113"/>
                  </a:lnTo>
                  <a:lnTo>
                    <a:pt x="116" y="107"/>
                  </a:lnTo>
                  <a:lnTo>
                    <a:pt x="104" y="102"/>
                  </a:lnTo>
                  <a:lnTo>
                    <a:pt x="90" y="98"/>
                  </a:lnTo>
                  <a:lnTo>
                    <a:pt x="77" y="92"/>
                  </a:lnTo>
                  <a:lnTo>
                    <a:pt x="64" y="87"/>
                  </a:lnTo>
                  <a:lnTo>
                    <a:pt x="52" y="81"/>
                  </a:lnTo>
                  <a:lnTo>
                    <a:pt x="40" y="76"/>
                  </a:lnTo>
                  <a:lnTo>
                    <a:pt x="29" y="68"/>
                  </a:lnTo>
                  <a:lnTo>
                    <a:pt x="41" y="66"/>
                  </a:lnTo>
                  <a:lnTo>
                    <a:pt x="55" y="68"/>
                  </a:lnTo>
                  <a:lnTo>
                    <a:pt x="67" y="69"/>
                  </a:lnTo>
                  <a:lnTo>
                    <a:pt x="78" y="72"/>
                  </a:lnTo>
                  <a:lnTo>
                    <a:pt x="90" y="75"/>
                  </a:lnTo>
                  <a:lnTo>
                    <a:pt x="102" y="76"/>
                  </a:lnTo>
                  <a:lnTo>
                    <a:pt x="116" y="75"/>
                  </a:lnTo>
                  <a:lnTo>
                    <a:pt x="128" y="72"/>
                  </a:lnTo>
                  <a:lnTo>
                    <a:pt x="121" y="65"/>
                  </a:lnTo>
                  <a:lnTo>
                    <a:pt x="113" y="60"/>
                  </a:lnTo>
                  <a:lnTo>
                    <a:pt x="104" y="54"/>
                  </a:lnTo>
                  <a:lnTo>
                    <a:pt x="96" y="50"/>
                  </a:lnTo>
                  <a:lnTo>
                    <a:pt x="86" y="45"/>
                  </a:lnTo>
                  <a:lnTo>
                    <a:pt x="78" y="39"/>
                  </a:lnTo>
                  <a:lnTo>
                    <a:pt x="72" y="31"/>
                  </a:lnTo>
                  <a:lnTo>
                    <a:pt x="67" y="23"/>
                  </a:lnTo>
                  <a:lnTo>
                    <a:pt x="73" y="22"/>
                  </a:lnTo>
                  <a:lnTo>
                    <a:pt x="78" y="22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6" y="30"/>
                  </a:lnTo>
                  <a:lnTo>
                    <a:pt x="101" y="33"/>
                  </a:lnTo>
                  <a:lnTo>
                    <a:pt x="106" y="34"/>
                  </a:lnTo>
                  <a:lnTo>
                    <a:pt x="113" y="35"/>
                  </a:lnTo>
                  <a:lnTo>
                    <a:pt x="121" y="35"/>
                  </a:lnTo>
                  <a:lnTo>
                    <a:pt x="129" y="37"/>
                  </a:lnTo>
                  <a:lnTo>
                    <a:pt x="137" y="38"/>
                  </a:lnTo>
                  <a:lnTo>
                    <a:pt x="145" y="39"/>
                  </a:lnTo>
                  <a:lnTo>
                    <a:pt x="153" y="42"/>
                  </a:lnTo>
                  <a:lnTo>
                    <a:pt x="161" y="42"/>
                  </a:lnTo>
                  <a:lnTo>
                    <a:pt x="167" y="42"/>
                  </a:lnTo>
                  <a:lnTo>
                    <a:pt x="175" y="39"/>
                  </a:lnTo>
                  <a:lnTo>
                    <a:pt x="170" y="33"/>
                  </a:lnTo>
                  <a:lnTo>
                    <a:pt x="163" y="26"/>
                  </a:lnTo>
                  <a:lnTo>
                    <a:pt x="157" y="22"/>
                  </a:lnTo>
                  <a:lnTo>
                    <a:pt x="149" y="18"/>
                  </a:lnTo>
                  <a:lnTo>
                    <a:pt x="142" y="14"/>
                  </a:lnTo>
                  <a:lnTo>
                    <a:pt x="134" y="10"/>
                  </a:lnTo>
                  <a:lnTo>
                    <a:pt x="128" y="5"/>
                  </a:lnTo>
                  <a:lnTo>
                    <a:pt x="122" y="0"/>
                  </a:lnTo>
                  <a:lnTo>
                    <a:pt x="163" y="5"/>
                  </a:lnTo>
                  <a:lnTo>
                    <a:pt x="203" y="12"/>
                  </a:lnTo>
                  <a:lnTo>
                    <a:pt x="244" y="19"/>
                  </a:lnTo>
                  <a:lnTo>
                    <a:pt x="286" y="26"/>
                  </a:lnTo>
                  <a:lnTo>
                    <a:pt x="327" y="33"/>
                  </a:lnTo>
                  <a:lnTo>
                    <a:pt x="366" y="39"/>
                  </a:lnTo>
                  <a:lnTo>
                    <a:pt x="408" y="46"/>
                  </a:lnTo>
                  <a:lnTo>
                    <a:pt x="449" y="52"/>
                  </a:lnTo>
                  <a:lnTo>
                    <a:pt x="490" y="57"/>
                  </a:lnTo>
                  <a:lnTo>
                    <a:pt x="531" y="61"/>
                  </a:lnTo>
                  <a:lnTo>
                    <a:pt x="574" y="64"/>
                  </a:lnTo>
                  <a:lnTo>
                    <a:pt x="615" y="66"/>
                  </a:lnTo>
                  <a:lnTo>
                    <a:pt x="657" y="66"/>
                  </a:lnTo>
                  <a:lnTo>
                    <a:pt x="700" y="66"/>
                  </a:lnTo>
                  <a:lnTo>
                    <a:pt x="742" y="64"/>
                  </a:lnTo>
                  <a:lnTo>
                    <a:pt x="785" y="5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7"/>
            <p:cNvSpPr>
              <a:spLocks/>
            </p:cNvSpPr>
            <p:nvPr/>
          </p:nvSpPr>
          <p:spPr bwMode="auto">
            <a:xfrm>
              <a:off x="4039894" y="5233732"/>
              <a:ext cx="36898" cy="2014"/>
            </a:xfrm>
            <a:custGeom>
              <a:avLst/>
              <a:gdLst/>
              <a:ahLst/>
              <a:cxnLst>
                <a:cxn ang="0">
                  <a:pos x="22" y="1"/>
                </a:cxn>
                <a:cxn ang="0">
                  <a:pos x="16" y="0"/>
                </a:cxn>
                <a:cxn ang="0">
                  <a:pos x="11" y="0"/>
                </a:cxn>
                <a:cxn ang="0">
                  <a:pos x="6" y="0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</a:cxnLst>
              <a:rect l="0" t="0" r="r" b="b"/>
              <a:pathLst>
                <a:path w="22" h="1">
                  <a:moveTo>
                    <a:pt x="22" y="1"/>
                  </a:moveTo>
                  <a:lnTo>
                    <a:pt x="16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8"/>
            <p:cNvSpPr>
              <a:spLocks/>
            </p:cNvSpPr>
            <p:nvPr/>
          </p:nvSpPr>
          <p:spPr bwMode="auto">
            <a:xfrm>
              <a:off x="4039894" y="5342474"/>
              <a:ext cx="98952" cy="8055"/>
            </a:xfrm>
            <a:custGeom>
              <a:avLst/>
              <a:gdLst/>
              <a:ahLst/>
              <a:cxnLst>
                <a:cxn ang="0">
                  <a:pos x="59" y="4"/>
                </a:cxn>
                <a:cxn ang="0">
                  <a:pos x="52" y="4"/>
                </a:cxn>
                <a:cxn ang="0">
                  <a:pos x="45" y="3"/>
                </a:cxn>
                <a:cxn ang="0">
                  <a:pos x="39" y="3"/>
                </a:cxn>
                <a:cxn ang="0">
                  <a:pos x="32" y="2"/>
                </a:cxn>
                <a:cxn ang="0">
                  <a:pos x="24" y="2"/>
                </a:cxn>
                <a:cxn ang="0">
                  <a:pos x="16" y="2"/>
                </a:cxn>
                <a:cxn ang="0">
                  <a:pos x="8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2"/>
                </a:cxn>
                <a:cxn ang="0">
                  <a:pos x="23" y="2"/>
                </a:cxn>
                <a:cxn ang="0">
                  <a:pos x="31" y="2"/>
                </a:cxn>
                <a:cxn ang="0">
                  <a:pos x="37" y="3"/>
                </a:cxn>
                <a:cxn ang="0">
                  <a:pos x="44" y="3"/>
                </a:cxn>
                <a:cxn ang="0">
                  <a:pos x="52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</a:cxnLst>
              <a:rect l="0" t="0" r="r" b="b"/>
              <a:pathLst>
                <a:path w="59" h="4">
                  <a:moveTo>
                    <a:pt x="59" y="4"/>
                  </a:moveTo>
                  <a:lnTo>
                    <a:pt x="52" y="4"/>
                  </a:lnTo>
                  <a:lnTo>
                    <a:pt x="45" y="3"/>
                  </a:lnTo>
                  <a:lnTo>
                    <a:pt x="39" y="3"/>
                  </a:lnTo>
                  <a:lnTo>
                    <a:pt x="32" y="2"/>
                  </a:lnTo>
                  <a:lnTo>
                    <a:pt x="24" y="2"/>
                  </a:lnTo>
                  <a:lnTo>
                    <a:pt x="16" y="2"/>
                  </a:lnTo>
                  <a:lnTo>
                    <a:pt x="8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2"/>
                  </a:lnTo>
                  <a:lnTo>
                    <a:pt x="23" y="2"/>
                  </a:lnTo>
                  <a:lnTo>
                    <a:pt x="31" y="2"/>
                  </a:lnTo>
                  <a:lnTo>
                    <a:pt x="37" y="3"/>
                  </a:lnTo>
                  <a:lnTo>
                    <a:pt x="44" y="3"/>
                  </a:lnTo>
                  <a:lnTo>
                    <a:pt x="52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9"/>
            <p:cNvSpPr>
              <a:spLocks/>
            </p:cNvSpPr>
            <p:nvPr/>
          </p:nvSpPr>
          <p:spPr bwMode="auto">
            <a:xfrm>
              <a:off x="4038217" y="5455243"/>
              <a:ext cx="129141" cy="10069"/>
            </a:xfrm>
            <a:custGeom>
              <a:avLst/>
              <a:gdLst/>
              <a:ahLst/>
              <a:cxnLst>
                <a:cxn ang="0">
                  <a:pos x="77" y="5"/>
                </a:cxn>
                <a:cxn ang="0">
                  <a:pos x="69" y="5"/>
                </a:cxn>
                <a:cxn ang="0">
                  <a:pos x="61" y="4"/>
                </a:cxn>
                <a:cxn ang="0">
                  <a:pos x="52" y="4"/>
                </a:cxn>
                <a:cxn ang="0">
                  <a:pos x="42" y="2"/>
                </a:cxn>
                <a:cxn ang="0">
                  <a:pos x="33" y="1"/>
                </a:cxn>
                <a:cxn ang="0">
                  <a:pos x="23" y="1"/>
                </a:cxn>
                <a:cxn ang="0">
                  <a:pos x="11" y="0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21" y="1"/>
                </a:cxn>
                <a:cxn ang="0">
                  <a:pos x="30" y="1"/>
                </a:cxn>
                <a:cxn ang="0">
                  <a:pos x="41" y="1"/>
                </a:cxn>
                <a:cxn ang="0">
                  <a:pos x="50" y="2"/>
                </a:cxn>
                <a:cxn ang="0">
                  <a:pos x="60" y="2"/>
                </a:cxn>
                <a:cxn ang="0">
                  <a:pos x="68" y="4"/>
                </a:cxn>
                <a:cxn ang="0">
                  <a:pos x="77" y="4"/>
                </a:cxn>
                <a:cxn ang="0">
                  <a:pos x="77" y="4"/>
                </a:cxn>
                <a:cxn ang="0">
                  <a:pos x="77" y="4"/>
                </a:cxn>
                <a:cxn ang="0">
                  <a:pos x="77" y="5"/>
                </a:cxn>
                <a:cxn ang="0">
                  <a:pos x="77" y="5"/>
                </a:cxn>
              </a:cxnLst>
              <a:rect l="0" t="0" r="r" b="b"/>
              <a:pathLst>
                <a:path w="77" h="5">
                  <a:moveTo>
                    <a:pt x="77" y="5"/>
                  </a:moveTo>
                  <a:lnTo>
                    <a:pt x="69" y="5"/>
                  </a:lnTo>
                  <a:lnTo>
                    <a:pt x="61" y="4"/>
                  </a:lnTo>
                  <a:lnTo>
                    <a:pt x="52" y="4"/>
                  </a:lnTo>
                  <a:lnTo>
                    <a:pt x="42" y="2"/>
                  </a:lnTo>
                  <a:lnTo>
                    <a:pt x="33" y="1"/>
                  </a:lnTo>
                  <a:lnTo>
                    <a:pt x="23" y="1"/>
                  </a:ln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lnTo>
                    <a:pt x="21" y="1"/>
                  </a:lnTo>
                  <a:lnTo>
                    <a:pt x="30" y="1"/>
                  </a:lnTo>
                  <a:lnTo>
                    <a:pt x="41" y="1"/>
                  </a:lnTo>
                  <a:lnTo>
                    <a:pt x="50" y="2"/>
                  </a:lnTo>
                  <a:lnTo>
                    <a:pt x="60" y="2"/>
                  </a:lnTo>
                  <a:lnTo>
                    <a:pt x="68" y="4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5"/>
                  </a:lnTo>
                  <a:lnTo>
                    <a:pt x="77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0"/>
            <p:cNvSpPr>
              <a:spLocks/>
            </p:cNvSpPr>
            <p:nvPr/>
          </p:nvSpPr>
          <p:spPr bwMode="auto">
            <a:xfrm>
              <a:off x="2679717" y="4613502"/>
              <a:ext cx="905666" cy="66453"/>
            </a:xfrm>
            <a:custGeom>
              <a:avLst/>
              <a:gdLst/>
              <a:ahLst/>
              <a:cxnLst>
                <a:cxn ang="0">
                  <a:pos x="535" y="18"/>
                </a:cxn>
                <a:cxn ang="0">
                  <a:pos x="537" y="21"/>
                </a:cxn>
                <a:cxn ang="0">
                  <a:pos x="538" y="22"/>
                </a:cxn>
                <a:cxn ang="0">
                  <a:pos x="539" y="25"/>
                </a:cxn>
                <a:cxn ang="0">
                  <a:pos x="540" y="28"/>
                </a:cxn>
                <a:cxn ang="0">
                  <a:pos x="510" y="28"/>
                </a:cxn>
                <a:cxn ang="0">
                  <a:pos x="478" y="28"/>
                </a:cxn>
                <a:cxn ang="0">
                  <a:pos x="446" y="28"/>
                </a:cxn>
                <a:cxn ang="0">
                  <a:pos x="414" y="28"/>
                </a:cxn>
                <a:cxn ang="0">
                  <a:pos x="381" y="28"/>
                </a:cxn>
                <a:cxn ang="0">
                  <a:pos x="348" y="28"/>
                </a:cxn>
                <a:cxn ang="0">
                  <a:pos x="315" y="28"/>
                </a:cxn>
                <a:cxn ang="0">
                  <a:pos x="280" y="28"/>
                </a:cxn>
                <a:cxn ang="0">
                  <a:pos x="246" y="29"/>
                </a:cxn>
                <a:cxn ang="0">
                  <a:pos x="211" y="29"/>
                </a:cxn>
                <a:cxn ang="0">
                  <a:pos x="177" y="30"/>
                </a:cxn>
                <a:cxn ang="0">
                  <a:pos x="141" y="30"/>
                </a:cxn>
                <a:cxn ang="0">
                  <a:pos x="106" y="30"/>
                </a:cxn>
                <a:cxn ang="0">
                  <a:pos x="71" y="32"/>
                </a:cxn>
                <a:cxn ang="0">
                  <a:pos x="36" y="32"/>
                </a:cxn>
                <a:cxn ang="0">
                  <a:pos x="0" y="33"/>
                </a:cxn>
                <a:cxn ang="0">
                  <a:pos x="0" y="0"/>
                </a:cxn>
                <a:cxn ang="0">
                  <a:pos x="36" y="0"/>
                </a:cxn>
                <a:cxn ang="0">
                  <a:pos x="72" y="2"/>
                </a:cxn>
                <a:cxn ang="0">
                  <a:pos x="108" y="2"/>
                </a:cxn>
                <a:cxn ang="0">
                  <a:pos x="144" y="3"/>
                </a:cxn>
                <a:cxn ang="0">
                  <a:pos x="178" y="5"/>
                </a:cxn>
                <a:cxn ang="0">
                  <a:pos x="213" y="5"/>
                </a:cxn>
                <a:cxn ang="0">
                  <a:pos x="247" y="6"/>
                </a:cxn>
                <a:cxn ang="0">
                  <a:pos x="282" y="7"/>
                </a:cxn>
                <a:cxn ang="0">
                  <a:pos x="315" y="9"/>
                </a:cxn>
                <a:cxn ang="0">
                  <a:pos x="348" y="10"/>
                </a:cxn>
                <a:cxn ang="0">
                  <a:pos x="381" y="11"/>
                </a:cxn>
                <a:cxn ang="0">
                  <a:pos x="413" y="13"/>
                </a:cxn>
                <a:cxn ang="0">
                  <a:pos x="445" y="14"/>
                </a:cxn>
                <a:cxn ang="0">
                  <a:pos x="475" y="15"/>
                </a:cxn>
                <a:cxn ang="0">
                  <a:pos x="506" y="17"/>
                </a:cxn>
                <a:cxn ang="0">
                  <a:pos x="535" y="18"/>
                </a:cxn>
              </a:cxnLst>
              <a:rect l="0" t="0" r="r" b="b"/>
              <a:pathLst>
                <a:path w="540" h="33">
                  <a:moveTo>
                    <a:pt x="535" y="18"/>
                  </a:moveTo>
                  <a:lnTo>
                    <a:pt x="537" y="21"/>
                  </a:lnTo>
                  <a:lnTo>
                    <a:pt x="538" y="22"/>
                  </a:lnTo>
                  <a:lnTo>
                    <a:pt x="539" y="25"/>
                  </a:lnTo>
                  <a:lnTo>
                    <a:pt x="540" y="28"/>
                  </a:lnTo>
                  <a:lnTo>
                    <a:pt x="510" y="28"/>
                  </a:lnTo>
                  <a:lnTo>
                    <a:pt x="478" y="28"/>
                  </a:lnTo>
                  <a:lnTo>
                    <a:pt x="446" y="28"/>
                  </a:lnTo>
                  <a:lnTo>
                    <a:pt x="414" y="28"/>
                  </a:lnTo>
                  <a:lnTo>
                    <a:pt x="381" y="28"/>
                  </a:lnTo>
                  <a:lnTo>
                    <a:pt x="348" y="28"/>
                  </a:lnTo>
                  <a:lnTo>
                    <a:pt x="315" y="28"/>
                  </a:lnTo>
                  <a:lnTo>
                    <a:pt x="280" y="28"/>
                  </a:lnTo>
                  <a:lnTo>
                    <a:pt x="246" y="29"/>
                  </a:lnTo>
                  <a:lnTo>
                    <a:pt x="211" y="29"/>
                  </a:lnTo>
                  <a:lnTo>
                    <a:pt x="177" y="30"/>
                  </a:lnTo>
                  <a:lnTo>
                    <a:pt x="141" y="30"/>
                  </a:lnTo>
                  <a:lnTo>
                    <a:pt x="106" y="30"/>
                  </a:lnTo>
                  <a:lnTo>
                    <a:pt x="71" y="32"/>
                  </a:lnTo>
                  <a:lnTo>
                    <a:pt x="36" y="32"/>
                  </a:lnTo>
                  <a:lnTo>
                    <a:pt x="0" y="33"/>
                  </a:lnTo>
                  <a:lnTo>
                    <a:pt x="0" y="0"/>
                  </a:lnTo>
                  <a:lnTo>
                    <a:pt x="36" y="0"/>
                  </a:lnTo>
                  <a:lnTo>
                    <a:pt x="72" y="2"/>
                  </a:lnTo>
                  <a:lnTo>
                    <a:pt x="108" y="2"/>
                  </a:lnTo>
                  <a:lnTo>
                    <a:pt x="144" y="3"/>
                  </a:lnTo>
                  <a:lnTo>
                    <a:pt x="178" y="5"/>
                  </a:lnTo>
                  <a:lnTo>
                    <a:pt x="213" y="5"/>
                  </a:lnTo>
                  <a:lnTo>
                    <a:pt x="247" y="6"/>
                  </a:lnTo>
                  <a:lnTo>
                    <a:pt x="282" y="7"/>
                  </a:lnTo>
                  <a:lnTo>
                    <a:pt x="315" y="9"/>
                  </a:lnTo>
                  <a:lnTo>
                    <a:pt x="348" y="10"/>
                  </a:lnTo>
                  <a:lnTo>
                    <a:pt x="381" y="11"/>
                  </a:lnTo>
                  <a:lnTo>
                    <a:pt x="413" y="13"/>
                  </a:lnTo>
                  <a:lnTo>
                    <a:pt x="445" y="14"/>
                  </a:lnTo>
                  <a:lnTo>
                    <a:pt x="475" y="15"/>
                  </a:lnTo>
                  <a:lnTo>
                    <a:pt x="506" y="17"/>
                  </a:lnTo>
                  <a:lnTo>
                    <a:pt x="535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1"/>
            <p:cNvSpPr>
              <a:spLocks/>
            </p:cNvSpPr>
            <p:nvPr/>
          </p:nvSpPr>
          <p:spPr bwMode="auto">
            <a:xfrm>
              <a:off x="2678040" y="4726272"/>
              <a:ext cx="964367" cy="62426"/>
            </a:xfrm>
            <a:custGeom>
              <a:avLst/>
              <a:gdLst/>
              <a:ahLst/>
              <a:cxnLst>
                <a:cxn ang="0">
                  <a:pos x="569" y="18"/>
                </a:cxn>
                <a:cxn ang="0">
                  <a:pos x="571" y="20"/>
                </a:cxn>
                <a:cxn ang="0">
                  <a:pos x="572" y="22"/>
                </a:cxn>
                <a:cxn ang="0">
                  <a:pos x="573" y="24"/>
                </a:cxn>
                <a:cxn ang="0">
                  <a:pos x="575" y="27"/>
                </a:cxn>
                <a:cxn ang="0">
                  <a:pos x="543" y="27"/>
                </a:cxn>
                <a:cxn ang="0">
                  <a:pos x="510" y="27"/>
                </a:cxn>
                <a:cxn ang="0">
                  <a:pos x="475" y="27"/>
                </a:cxn>
                <a:cxn ang="0">
                  <a:pos x="441" y="27"/>
                </a:cxn>
                <a:cxn ang="0">
                  <a:pos x="406" y="27"/>
                </a:cxn>
                <a:cxn ang="0">
                  <a:pos x="370" y="27"/>
                </a:cxn>
                <a:cxn ang="0">
                  <a:pos x="334" y="27"/>
                </a:cxn>
                <a:cxn ang="0">
                  <a:pos x="299" y="27"/>
                </a:cxn>
                <a:cxn ang="0">
                  <a:pos x="263" y="27"/>
                </a:cxn>
                <a:cxn ang="0">
                  <a:pos x="226" y="27"/>
                </a:cxn>
                <a:cxn ang="0">
                  <a:pos x="188" y="28"/>
                </a:cxn>
                <a:cxn ang="0">
                  <a:pos x="151" y="28"/>
                </a:cxn>
                <a:cxn ang="0">
                  <a:pos x="113" y="30"/>
                </a:cxn>
                <a:cxn ang="0">
                  <a:pos x="76" y="30"/>
                </a:cxn>
                <a:cxn ang="0">
                  <a:pos x="37" y="30"/>
                </a:cxn>
                <a:cxn ang="0">
                  <a:pos x="0" y="31"/>
                </a:cxn>
                <a:cxn ang="0">
                  <a:pos x="0" y="0"/>
                </a:cxn>
                <a:cxn ang="0">
                  <a:pos x="38" y="0"/>
                </a:cxn>
                <a:cxn ang="0">
                  <a:pos x="77" y="1"/>
                </a:cxn>
                <a:cxn ang="0">
                  <a:pos x="115" y="1"/>
                </a:cxn>
                <a:cxn ang="0">
                  <a:pos x="154" y="3"/>
                </a:cxn>
                <a:cxn ang="0">
                  <a:pos x="191" y="4"/>
                </a:cxn>
                <a:cxn ang="0">
                  <a:pos x="228" y="4"/>
                </a:cxn>
                <a:cxn ang="0">
                  <a:pos x="265" y="5"/>
                </a:cxn>
                <a:cxn ang="0">
                  <a:pos x="301" y="7"/>
                </a:cxn>
                <a:cxn ang="0">
                  <a:pos x="337" y="8"/>
                </a:cxn>
                <a:cxn ang="0">
                  <a:pos x="373" y="9"/>
                </a:cxn>
                <a:cxn ang="0">
                  <a:pos x="407" y="11"/>
                </a:cxn>
                <a:cxn ang="0">
                  <a:pos x="441" y="12"/>
                </a:cxn>
                <a:cxn ang="0">
                  <a:pos x="474" y="14"/>
                </a:cxn>
                <a:cxn ang="0">
                  <a:pos x="507" y="15"/>
                </a:cxn>
                <a:cxn ang="0">
                  <a:pos x="539" y="16"/>
                </a:cxn>
                <a:cxn ang="0">
                  <a:pos x="569" y="18"/>
                </a:cxn>
              </a:cxnLst>
              <a:rect l="0" t="0" r="r" b="b"/>
              <a:pathLst>
                <a:path w="575" h="31">
                  <a:moveTo>
                    <a:pt x="569" y="18"/>
                  </a:moveTo>
                  <a:lnTo>
                    <a:pt x="571" y="20"/>
                  </a:lnTo>
                  <a:lnTo>
                    <a:pt x="572" y="22"/>
                  </a:lnTo>
                  <a:lnTo>
                    <a:pt x="573" y="24"/>
                  </a:lnTo>
                  <a:lnTo>
                    <a:pt x="575" y="27"/>
                  </a:lnTo>
                  <a:lnTo>
                    <a:pt x="543" y="27"/>
                  </a:lnTo>
                  <a:lnTo>
                    <a:pt x="510" y="27"/>
                  </a:lnTo>
                  <a:lnTo>
                    <a:pt x="475" y="27"/>
                  </a:lnTo>
                  <a:lnTo>
                    <a:pt x="441" y="27"/>
                  </a:lnTo>
                  <a:lnTo>
                    <a:pt x="406" y="27"/>
                  </a:lnTo>
                  <a:lnTo>
                    <a:pt x="370" y="27"/>
                  </a:lnTo>
                  <a:lnTo>
                    <a:pt x="334" y="27"/>
                  </a:lnTo>
                  <a:lnTo>
                    <a:pt x="299" y="27"/>
                  </a:lnTo>
                  <a:lnTo>
                    <a:pt x="263" y="27"/>
                  </a:lnTo>
                  <a:lnTo>
                    <a:pt x="226" y="27"/>
                  </a:lnTo>
                  <a:lnTo>
                    <a:pt x="188" y="28"/>
                  </a:lnTo>
                  <a:lnTo>
                    <a:pt x="151" y="28"/>
                  </a:lnTo>
                  <a:lnTo>
                    <a:pt x="113" y="30"/>
                  </a:lnTo>
                  <a:lnTo>
                    <a:pt x="76" y="30"/>
                  </a:lnTo>
                  <a:lnTo>
                    <a:pt x="37" y="30"/>
                  </a:lnTo>
                  <a:lnTo>
                    <a:pt x="0" y="31"/>
                  </a:lnTo>
                  <a:lnTo>
                    <a:pt x="0" y="0"/>
                  </a:lnTo>
                  <a:lnTo>
                    <a:pt x="38" y="0"/>
                  </a:lnTo>
                  <a:lnTo>
                    <a:pt x="77" y="1"/>
                  </a:lnTo>
                  <a:lnTo>
                    <a:pt x="115" y="1"/>
                  </a:lnTo>
                  <a:lnTo>
                    <a:pt x="154" y="3"/>
                  </a:lnTo>
                  <a:lnTo>
                    <a:pt x="191" y="4"/>
                  </a:lnTo>
                  <a:lnTo>
                    <a:pt x="228" y="4"/>
                  </a:lnTo>
                  <a:lnTo>
                    <a:pt x="265" y="5"/>
                  </a:lnTo>
                  <a:lnTo>
                    <a:pt x="301" y="7"/>
                  </a:lnTo>
                  <a:lnTo>
                    <a:pt x="337" y="8"/>
                  </a:lnTo>
                  <a:lnTo>
                    <a:pt x="373" y="9"/>
                  </a:lnTo>
                  <a:lnTo>
                    <a:pt x="407" y="11"/>
                  </a:lnTo>
                  <a:lnTo>
                    <a:pt x="441" y="12"/>
                  </a:lnTo>
                  <a:lnTo>
                    <a:pt x="474" y="14"/>
                  </a:lnTo>
                  <a:lnTo>
                    <a:pt x="507" y="15"/>
                  </a:lnTo>
                  <a:lnTo>
                    <a:pt x="539" y="16"/>
                  </a:lnTo>
                  <a:lnTo>
                    <a:pt x="569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2"/>
            <p:cNvSpPr>
              <a:spLocks/>
            </p:cNvSpPr>
            <p:nvPr/>
          </p:nvSpPr>
          <p:spPr bwMode="auto">
            <a:xfrm>
              <a:off x="2678040" y="4835013"/>
              <a:ext cx="1033130" cy="66453"/>
            </a:xfrm>
            <a:custGeom>
              <a:avLst/>
              <a:gdLst/>
              <a:ahLst/>
              <a:cxnLst>
                <a:cxn ang="0">
                  <a:pos x="609" y="21"/>
                </a:cxn>
                <a:cxn ang="0">
                  <a:pos x="611" y="22"/>
                </a:cxn>
                <a:cxn ang="0">
                  <a:pos x="612" y="25"/>
                </a:cxn>
                <a:cxn ang="0">
                  <a:pos x="614" y="26"/>
                </a:cxn>
                <a:cxn ang="0">
                  <a:pos x="616" y="29"/>
                </a:cxn>
                <a:cxn ang="0">
                  <a:pos x="581" y="29"/>
                </a:cxn>
                <a:cxn ang="0">
                  <a:pos x="547" y="27"/>
                </a:cxn>
                <a:cxn ang="0">
                  <a:pos x="511" y="27"/>
                </a:cxn>
                <a:cxn ang="0">
                  <a:pos x="475" y="27"/>
                </a:cxn>
                <a:cxn ang="0">
                  <a:pos x="438" y="27"/>
                </a:cxn>
                <a:cxn ang="0">
                  <a:pos x="399" y="27"/>
                </a:cxn>
                <a:cxn ang="0">
                  <a:pos x="362" y="27"/>
                </a:cxn>
                <a:cxn ang="0">
                  <a:pos x="322" y="29"/>
                </a:cxn>
                <a:cxn ang="0">
                  <a:pos x="284" y="29"/>
                </a:cxn>
                <a:cxn ang="0">
                  <a:pos x="244" y="29"/>
                </a:cxn>
                <a:cxn ang="0">
                  <a:pos x="204" y="30"/>
                </a:cxn>
                <a:cxn ang="0">
                  <a:pos x="163" y="30"/>
                </a:cxn>
                <a:cxn ang="0">
                  <a:pos x="123" y="30"/>
                </a:cxn>
                <a:cxn ang="0">
                  <a:pos x="82" y="31"/>
                </a:cxn>
                <a:cxn ang="0">
                  <a:pos x="41" y="31"/>
                </a:cxn>
                <a:cxn ang="0">
                  <a:pos x="0" y="33"/>
                </a:cxn>
                <a:cxn ang="0">
                  <a:pos x="0" y="0"/>
                </a:cxn>
                <a:cxn ang="0">
                  <a:pos x="42" y="2"/>
                </a:cxn>
                <a:cxn ang="0">
                  <a:pos x="84" y="2"/>
                </a:cxn>
                <a:cxn ang="0">
                  <a:pos x="125" y="3"/>
                </a:cxn>
                <a:cxn ang="0">
                  <a:pos x="166" y="4"/>
                </a:cxn>
                <a:cxn ang="0">
                  <a:pos x="207" y="6"/>
                </a:cxn>
                <a:cxn ang="0">
                  <a:pos x="247" y="6"/>
                </a:cxn>
                <a:cxn ang="0">
                  <a:pos x="287" y="7"/>
                </a:cxn>
                <a:cxn ang="0">
                  <a:pos x="325" y="8"/>
                </a:cxn>
                <a:cxn ang="0">
                  <a:pos x="364" y="10"/>
                </a:cxn>
                <a:cxn ang="0">
                  <a:pos x="402" y="11"/>
                </a:cxn>
                <a:cxn ang="0">
                  <a:pos x="438" y="12"/>
                </a:cxn>
                <a:cxn ang="0">
                  <a:pos x="474" y="15"/>
                </a:cxn>
                <a:cxn ang="0">
                  <a:pos x="510" y="16"/>
                </a:cxn>
                <a:cxn ang="0">
                  <a:pos x="544" y="18"/>
                </a:cxn>
                <a:cxn ang="0">
                  <a:pos x="577" y="19"/>
                </a:cxn>
                <a:cxn ang="0">
                  <a:pos x="609" y="21"/>
                </a:cxn>
              </a:cxnLst>
              <a:rect l="0" t="0" r="r" b="b"/>
              <a:pathLst>
                <a:path w="616" h="33">
                  <a:moveTo>
                    <a:pt x="609" y="21"/>
                  </a:moveTo>
                  <a:lnTo>
                    <a:pt x="611" y="22"/>
                  </a:lnTo>
                  <a:lnTo>
                    <a:pt x="612" y="25"/>
                  </a:lnTo>
                  <a:lnTo>
                    <a:pt x="614" y="26"/>
                  </a:lnTo>
                  <a:lnTo>
                    <a:pt x="616" y="29"/>
                  </a:lnTo>
                  <a:lnTo>
                    <a:pt x="581" y="29"/>
                  </a:lnTo>
                  <a:lnTo>
                    <a:pt x="547" y="27"/>
                  </a:lnTo>
                  <a:lnTo>
                    <a:pt x="511" y="27"/>
                  </a:lnTo>
                  <a:lnTo>
                    <a:pt x="475" y="27"/>
                  </a:lnTo>
                  <a:lnTo>
                    <a:pt x="438" y="27"/>
                  </a:lnTo>
                  <a:lnTo>
                    <a:pt x="399" y="27"/>
                  </a:lnTo>
                  <a:lnTo>
                    <a:pt x="362" y="27"/>
                  </a:lnTo>
                  <a:lnTo>
                    <a:pt x="322" y="29"/>
                  </a:lnTo>
                  <a:lnTo>
                    <a:pt x="284" y="29"/>
                  </a:lnTo>
                  <a:lnTo>
                    <a:pt x="244" y="29"/>
                  </a:lnTo>
                  <a:lnTo>
                    <a:pt x="204" y="30"/>
                  </a:lnTo>
                  <a:lnTo>
                    <a:pt x="163" y="30"/>
                  </a:lnTo>
                  <a:lnTo>
                    <a:pt x="123" y="30"/>
                  </a:lnTo>
                  <a:lnTo>
                    <a:pt x="82" y="31"/>
                  </a:lnTo>
                  <a:lnTo>
                    <a:pt x="41" y="31"/>
                  </a:lnTo>
                  <a:lnTo>
                    <a:pt x="0" y="33"/>
                  </a:lnTo>
                  <a:lnTo>
                    <a:pt x="0" y="0"/>
                  </a:lnTo>
                  <a:lnTo>
                    <a:pt x="42" y="2"/>
                  </a:lnTo>
                  <a:lnTo>
                    <a:pt x="84" y="2"/>
                  </a:lnTo>
                  <a:lnTo>
                    <a:pt x="125" y="3"/>
                  </a:lnTo>
                  <a:lnTo>
                    <a:pt x="166" y="4"/>
                  </a:lnTo>
                  <a:lnTo>
                    <a:pt x="207" y="6"/>
                  </a:lnTo>
                  <a:lnTo>
                    <a:pt x="247" y="6"/>
                  </a:lnTo>
                  <a:lnTo>
                    <a:pt x="287" y="7"/>
                  </a:lnTo>
                  <a:lnTo>
                    <a:pt x="325" y="8"/>
                  </a:lnTo>
                  <a:lnTo>
                    <a:pt x="364" y="10"/>
                  </a:lnTo>
                  <a:lnTo>
                    <a:pt x="402" y="11"/>
                  </a:lnTo>
                  <a:lnTo>
                    <a:pt x="438" y="12"/>
                  </a:lnTo>
                  <a:lnTo>
                    <a:pt x="474" y="15"/>
                  </a:lnTo>
                  <a:lnTo>
                    <a:pt x="510" y="16"/>
                  </a:lnTo>
                  <a:lnTo>
                    <a:pt x="544" y="18"/>
                  </a:lnTo>
                  <a:lnTo>
                    <a:pt x="577" y="19"/>
                  </a:lnTo>
                  <a:lnTo>
                    <a:pt x="609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3"/>
            <p:cNvSpPr>
              <a:spLocks/>
            </p:cNvSpPr>
            <p:nvPr/>
          </p:nvSpPr>
          <p:spPr bwMode="auto">
            <a:xfrm>
              <a:off x="2678040" y="4947782"/>
              <a:ext cx="1147177" cy="64439"/>
            </a:xfrm>
            <a:custGeom>
              <a:avLst/>
              <a:gdLst/>
              <a:ahLst/>
              <a:cxnLst>
                <a:cxn ang="0">
                  <a:pos x="677" y="24"/>
                </a:cxn>
                <a:cxn ang="0">
                  <a:pos x="678" y="25"/>
                </a:cxn>
                <a:cxn ang="0">
                  <a:pos x="680" y="25"/>
                </a:cxn>
                <a:cxn ang="0">
                  <a:pos x="682" y="27"/>
                </a:cxn>
                <a:cxn ang="0">
                  <a:pos x="684" y="28"/>
                </a:cxn>
                <a:cxn ang="0">
                  <a:pos x="648" y="27"/>
                </a:cxn>
                <a:cxn ang="0">
                  <a:pos x="609" y="27"/>
                </a:cxn>
                <a:cxn ang="0">
                  <a:pos x="571" y="27"/>
                </a:cxn>
                <a:cxn ang="0">
                  <a:pos x="531" y="27"/>
                </a:cxn>
                <a:cxn ang="0">
                  <a:pos x="491" y="27"/>
                </a:cxn>
                <a:cxn ang="0">
                  <a:pos x="449" y="27"/>
                </a:cxn>
                <a:cxn ang="0">
                  <a:pos x="406" y="27"/>
                </a:cxn>
                <a:cxn ang="0">
                  <a:pos x="364" y="27"/>
                </a:cxn>
                <a:cxn ang="0">
                  <a:pos x="320" y="27"/>
                </a:cxn>
                <a:cxn ang="0">
                  <a:pos x="275" y="28"/>
                </a:cxn>
                <a:cxn ang="0">
                  <a:pos x="230" y="28"/>
                </a:cxn>
                <a:cxn ang="0">
                  <a:pos x="184" y="28"/>
                </a:cxn>
                <a:cxn ang="0">
                  <a:pos x="138" y="30"/>
                </a:cxn>
                <a:cxn ang="0">
                  <a:pos x="93" y="31"/>
                </a:cxn>
                <a:cxn ang="0">
                  <a:pos x="46" y="31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48" y="1"/>
                </a:cxn>
                <a:cxn ang="0">
                  <a:pos x="96" y="1"/>
                </a:cxn>
                <a:cxn ang="0">
                  <a:pos x="142" y="2"/>
                </a:cxn>
                <a:cxn ang="0">
                  <a:pos x="190" y="4"/>
                </a:cxn>
                <a:cxn ang="0">
                  <a:pos x="235" y="5"/>
                </a:cxn>
                <a:cxn ang="0">
                  <a:pos x="280" y="7"/>
                </a:cxn>
                <a:cxn ang="0">
                  <a:pos x="325" y="8"/>
                </a:cxn>
                <a:cxn ang="0">
                  <a:pos x="369" y="9"/>
                </a:cxn>
                <a:cxn ang="0">
                  <a:pos x="411" y="12"/>
                </a:cxn>
                <a:cxn ang="0">
                  <a:pos x="454" y="13"/>
                </a:cxn>
                <a:cxn ang="0">
                  <a:pos x="494" y="15"/>
                </a:cxn>
                <a:cxn ang="0">
                  <a:pos x="534" y="17"/>
                </a:cxn>
                <a:cxn ang="0">
                  <a:pos x="571" y="19"/>
                </a:cxn>
                <a:cxn ang="0">
                  <a:pos x="608" y="20"/>
                </a:cxn>
                <a:cxn ang="0">
                  <a:pos x="644" y="23"/>
                </a:cxn>
                <a:cxn ang="0">
                  <a:pos x="677" y="24"/>
                </a:cxn>
              </a:cxnLst>
              <a:rect l="0" t="0" r="r" b="b"/>
              <a:pathLst>
                <a:path w="684" h="32">
                  <a:moveTo>
                    <a:pt x="677" y="24"/>
                  </a:moveTo>
                  <a:lnTo>
                    <a:pt x="678" y="25"/>
                  </a:lnTo>
                  <a:lnTo>
                    <a:pt x="680" y="25"/>
                  </a:lnTo>
                  <a:lnTo>
                    <a:pt x="682" y="27"/>
                  </a:lnTo>
                  <a:lnTo>
                    <a:pt x="684" y="28"/>
                  </a:lnTo>
                  <a:lnTo>
                    <a:pt x="648" y="27"/>
                  </a:lnTo>
                  <a:lnTo>
                    <a:pt x="609" y="27"/>
                  </a:lnTo>
                  <a:lnTo>
                    <a:pt x="571" y="27"/>
                  </a:lnTo>
                  <a:lnTo>
                    <a:pt x="531" y="27"/>
                  </a:lnTo>
                  <a:lnTo>
                    <a:pt x="491" y="27"/>
                  </a:lnTo>
                  <a:lnTo>
                    <a:pt x="449" y="27"/>
                  </a:lnTo>
                  <a:lnTo>
                    <a:pt x="406" y="27"/>
                  </a:lnTo>
                  <a:lnTo>
                    <a:pt x="364" y="27"/>
                  </a:lnTo>
                  <a:lnTo>
                    <a:pt x="320" y="27"/>
                  </a:lnTo>
                  <a:lnTo>
                    <a:pt x="275" y="28"/>
                  </a:lnTo>
                  <a:lnTo>
                    <a:pt x="230" y="28"/>
                  </a:lnTo>
                  <a:lnTo>
                    <a:pt x="184" y="28"/>
                  </a:lnTo>
                  <a:lnTo>
                    <a:pt x="138" y="30"/>
                  </a:lnTo>
                  <a:lnTo>
                    <a:pt x="93" y="31"/>
                  </a:lnTo>
                  <a:lnTo>
                    <a:pt x="46" y="31"/>
                  </a:lnTo>
                  <a:lnTo>
                    <a:pt x="0" y="32"/>
                  </a:lnTo>
                  <a:lnTo>
                    <a:pt x="0" y="0"/>
                  </a:lnTo>
                  <a:lnTo>
                    <a:pt x="48" y="1"/>
                  </a:lnTo>
                  <a:lnTo>
                    <a:pt x="96" y="1"/>
                  </a:lnTo>
                  <a:lnTo>
                    <a:pt x="142" y="2"/>
                  </a:lnTo>
                  <a:lnTo>
                    <a:pt x="190" y="4"/>
                  </a:lnTo>
                  <a:lnTo>
                    <a:pt x="235" y="5"/>
                  </a:lnTo>
                  <a:lnTo>
                    <a:pt x="280" y="7"/>
                  </a:lnTo>
                  <a:lnTo>
                    <a:pt x="325" y="8"/>
                  </a:lnTo>
                  <a:lnTo>
                    <a:pt x="369" y="9"/>
                  </a:lnTo>
                  <a:lnTo>
                    <a:pt x="411" y="12"/>
                  </a:lnTo>
                  <a:lnTo>
                    <a:pt x="454" y="13"/>
                  </a:lnTo>
                  <a:lnTo>
                    <a:pt x="494" y="15"/>
                  </a:lnTo>
                  <a:lnTo>
                    <a:pt x="534" y="17"/>
                  </a:lnTo>
                  <a:lnTo>
                    <a:pt x="571" y="19"/>
                  </a:lnTo>
                  <a:lnTo>
                    <a:pt x="608" y="20"/>
                  </a:lnTo>
                  <a:lnTo>
                    <a:pt x="644" y="23"/>
                  </a:lnTo>
                  <a:lnTo>
                    <a:pt x="677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4"/>
            <p:cNvSpPr>
              <a:spLocks/>
            </p:cNvSpPr>
            <p:nvPr/>
          </p:nvSpPr>
          <p:spPr bwMode="auto">
            <a:xfrm>
              <a:off x="2678040" y="5056524"/>
              <a:ext cx="1288058" cy="64439"/>
            </a:xfrm>
            <a:custGeom>
              <a:avLst/>
              <a:gdLst/>
              <a:ahLst/>
              <a:cxnLst>
                <a:cxn ang="0">
                  <a:pos x="767" y="30"/>
                </a:cxn>
                <a:cxn ang="0">
                  <a:pos x="767" y="30"/>
                </a:cxn>
                <a:cxn ang="0">
                  <a:pos x="767" y="30"/>
                </a:cxn>
                <a:cxn ang="0">
                  <a:pos x="767" y="31"/>
                </a:cxn>
                <a:cxn ang="0">
                  <a:pos x="768" y="31"/>
                </a:cxn>
                <a:cxn ang="0">
                  <a:pos x="730" y="30"/>
                </a:cxn>
                <a:cxn ang="0">
                  <a:pos x="690" y="28"/>
                </a:cxn>
                <a:cxn ang="0">
                  <a:pos x="649" y="28"/>
                </a:cxn>
                <a:cxn ang="0">
                  <a:pos x="605" y="27"/>
                </a:cxn>
                <a:cxn ang="0">
                  <a:pos x="561" y="27"/>
                </a:cxn>
                <a:cxn ang="0">
                  <a:pos x="515" y="27"/>
                </a:cxn>
                <a:cxn ang="0">
                  <a:pos x="467" y="27"/>
                </a:cxn>
                <a:cxn ang="0">
                  <a:pos x="418" y="27"/>
                </a:cxn>
                <a:cxn ang="0">
                  <a:pos x="368" y="27"/>
                </a:cxn>
                <a:cxn ang="0">
                  <a:pos x="317" y="28"/>
                </a:cxn>
                <a:cxn ang="0">
                  <a:pos x="265" y="28"/>
                </a:cxn>
                <a:cxn ang="0">
                  <a:pos x="214" y="28"/>
                </a:cxn>
                <a:cxn ang="0">
                  <a:pos x="161" y="30"/>
                </a:cxn>
                <a:cxn ang="0">
                  <a:pos x="107" y="31"/>
                </a:cxn>
                <a:cxn ang="0">
                  <a:pos x="53" y="31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57" y="1"/>
                </a:cxn>
                <a:cxn ang="0">
                  <a:pos x="113" y="3"/>
                </a:cxn>
                <a:cxn ang="0">
                  <a:pos x="169" y="4"/>
                </a:cxn>
                <a:cxn ang="0">
                  <a:pos x="223" y="5"/>
                </a:cxn>
                <a:cxn ang="0">
                  <a:pos x="277" y="7"/>
                </a:cxn>
                <a:cxn ang="0">
                  <a:pos x="330" y="9"/>
                </a:cxn>
                <a:cxn ang="0">
                  <a:pos x="382" y="11"/>
                </a:cxn>
                <a:cxn ang="0">
                  <a:pos x="431" y="12"/>
                </a:cxn>
                <a:cxn ang="0">
                  <a:pos x="480" y="15"/>
                </a:cxn>
                <a:cxn ang="0">
                  <a:pos x="527" y="18"/>
                </a:cxn>
                <a:cxn ang="0">
                  <a:pos x="573" y="19"/>
                </a:cxn>
                <a:cxn ang="0">
                  <a:pos x="616" y="22"/>
                </a:cxn>
                <a:cxn ang="0">
                  <a:pos x="657" y="23"/>
                </a:cxn>
                <a:cxn ang="0">
                  <a:pos x="697" y="26"/>
                </a:cxn>
                <a:cxn ang="0">
                  <a:pos x="733" y="27"/>
                </a:cxn>
                <a:cxn ang="0">
                  <a:pos x="767" y="30"/>
                </a:cxn>
              </a:cxnLst>
              <a:rect l="0" t="0" r="r" b="b"/>
              <a:pathLst>
                <a:path w="768" h="32">
                  <a:moveTo>
                    <a:pt x="767" y="30"/>
                  </a:moveTo>
                  <a:lnTo>
                    <a:pt x="767" y="30"/>
                  </a:lnTo>
                  <a:lnTo>
                    <a:pt x="767" y="30"/>
                  </a:lnTo>
                  <a:lnTo>
                    <a:pt x="767" y="31"/>
                  </a:lnTo>
                  <a:lnTo>
                    <a:pt x="768" y="31"/>
                  </a:lnTo>
                  <a:lnTo>
                    <a:pt x="730" y="30"/>
                  </a:lnTo>
                  <a:lnTo>
                    <a:pt x="690" y="28"/>
                  </a:lnTo>
                  <a:lnTo>
                    <a:pt x="649" y="28"/>
                  </a:lnTo>
                  <a:lnTo>
                    <a:pt x="605" y="27"/>
                  </a:lnTo>
                  <a:lnTo>
                    <a:pt x="561" y="27"/>
                  </a:lnTo>
                  <a:lnTo>
                    <a:pt x="515" y="27"/>
                  </a:lnTo>
                  <a:lnTo>
                    <a:pt x="467" y="27"/>
                  </a:lnTo>
                  <a:lnTo>
                    <a:pt x="418" y="27"/>
                  </a:lnTo>
                  <a:lnTo>
                    <a:pt x="368" y="27"/>
                  </a:lnTo>
                  <a:lnTo>
                    <a:pt x="317" y="28"/>
                  </a:lnTo>
                  <a:lnTo>
                    <a:pt x="265" y="28"/>
                  </a:lnTo>
                  <a:lnTo>
                    <a:pt x="214" y="28"/>
                  </a:lnTo>
                  <a:lnTo>
                    <a:pt x="161" y="30"/>
                  </a:lnTo>
                  <a:lnTo>
                    <a:pt x="107" y="31"/>
                  </a:lnTo>
                  <a:lnTo>
                    <a:pt x="53" y="31"/>
                  </a:lnTo>
                  <a:lnTo>
                    <a:pt x="0" y="32"/>
                  </a:lnTo>
                  <a:lnTo>
                    <a:pt x="0" y="0"/>
                  </a:lnTo>
                  <a:lnTo>
                    <a:pt x="57" y="1"/>
                  </a:lnTo>
                  <a:lnTo>
                    <a:pt x="113" y="3"/>
                  </a:lnTo>
                  <a:lnTo>
                    <a:pt x="169" y="4"/>
                  </a:lnTo>
                  <a:lnTo>
                    <a:pt x="223" y="5"/>
                  </a:lnTo>
                  <a:lnTo>
                    <a:pt x="277" y="7"/>
                  </a:lnTo>
                  <a:lnTo>
                    <a:pt x="330" y="9"/>
                  </a:lnTo>
                  <a:lnTo>
                    <a:pt x="382" y="11"/>
                  </a:lnTo>
                  <a:lnTo>
                    <a:pt x="431" y="12"/>
                  </a:lnTo>
                  <a:lnTo>
                    <a:pt x="480" y="15"/>
                  </a:lnTo>
                  <a:lnTo>
                    <a:pt x="527" y="18"/>
                  </a:lnTo>
                  <a:lnTo>
                    <a:pt x="573" y="19"/>
                  </a:lnTo>
                  <a:lnTo>
                    <a:pt x="616" y="22"/>
                  </a:lnTo>
                  <a:lnTo>
                    <a:pt x="657" y="23"/>
                  </a:lnTo>
                  <a:lnTo>
                    <a:pt x="697" y="26"/>
                  </a:lnTo>
                  <a:lnTo>
                    <a:pt x="733" y="27"/>
                  </a:lnTo>
                  <a:lnTo>
                    <a:pt x="767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5"/>
            <p:cNvSpPr>
              <a:spLocks/>
            </p:cNvSpPr>
            <p:nvPr/>
          </p:nvSpPr>
          <p:spPr bwMode="auto">
            <a:xfrm>
              <a:off x="2676363" y="5167279"/>
              <a:ext cx="1363531" cy="6645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2" y="2"/>
                </a:cxn>
                <a:cxn ang="0">
                  <a:pos x="123" y="3"/>
                </a:cxn>
                <a:cxn ang="0">
                  <a:pos x="184" y="5"/>
                </a:cxn>
                <a:cxn ang="0">
                  <a:pos x="244" y="6"/>
                </a:cxn>
                <a:cxn ang="0">
                  <a:pos x="302" y="9"/>
                </a:cxn>
                <a:cxn ang="0">
                  <a:pos x="359" y="10"/>
                </a:cxn>
                <a:cxn ang="0">
                  <a:pos x="415" y="13"/>
                </a:cxn>
                <a:cxn ang="0">
                  <a:pos x="468" y="14"/>
                </a:cxn>
                <a:cxn ang="0">
                  <a:pos x="520" y="17"/>
                </a:cxn>
                <a:cxn ang="0">
                  <a:pos x="570" y="19"/>
                </a:cxn>
                <a:cxn ang="0">
                  <a:pos x="618" y="22"/>
                </a:cxn>
                <a:cxn ang="0">
                  <a:pos x="662" y="24"/>
                </a:cxn>
                <a:cxn ang="0">
                  <a:pos x="704" y="26"/>
                </a:cxn>
                <a:cxn ang="0">
                  <a:pos x="744" y="29"/>
                </a:cxn>
                <a:cxn ang="0">
                  <a:pos x="780" y="30"/>
                </a:cxn>
                <a:cxn ang="0">
                  <a:pos x="813" y="33"/>
                </a:cxn>
                <a:cxn ang="0">
                  <a:pos x="775" y="32"/>
                </a:cxn>
                <a:cxn ang="0">
                  <a:pos x="735" y="30"/>
                </a:cxn>
                <a:cxn ang="0">
                  <a:pos x="692" y="29"/>
                </a:cxn>
                <a:cxn ang="0">
                  <a:pos x="647" y="29"/>
                </a:cxn>
                <a:cxn ang="0">
                  <a:pos x="601" y="28"/>
                </a:cxn>
                <a:cxn ang="0">
                  <a:pos x="552" y="28"/>
                </a:cxn>
                <a:cxn ang="0">
                  <a:pos x="501" y="28"/>
                </a:cxn>
                <a:cxn ang="0">
                  <a:pos x="450" y="28"/>
                </a:cxn>
                <a:cxn ang="0">
                  <a:pos x="396" y="28"/>
                </a:cxn>
                <a:cxn ang="0">
                  <a:pos x="342" y="28"/>
                </a:cxn>
                <a:cxn ang="0">
                  <a:pos x="286" y="29"/>
                </a:cxn>
                <a:cxn ang="0">
                  <a:pos x="229" y="29"/>
                </a:cxn>
                <a:cxn ang="0">
                  <a:pos x="172" y="30"/>
                </a:cxn>
                <a:cxn ang="0">
                  <a:pos x="115" y="30"/>
                </a:cxn>
                <a:cxn ang="0">
                  <a:pos x="58" y="32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0"/>
                </a:cxn>
              </a:cxnLst>
              <a:rect l="0" t="0" r="r" b="b"/>
              <a:pathLst>
                <a:path w="813" h="33">
                  <a:moveTo>
                    <a:pt x="0" y="0"/>
                  </a:moveTo>
                  <a:lnTo>
                    <a:pt x="62" y="2"/>
                  </a:lnTo>
                  <a:lnTo>
                    <a:pt x="123" y="3"/>
                  </a:lnTo>
                  <a:lnTo>
                    <a:pt x="184" y="5"/>
                  </a:lnTo>
                  <a:lnTo>
                    <a:pt x="244" y="6"/>
                  </a:lnTo>
                  <a:lnTo>
                    <a:pt x="302" y="9"/>
                  </a:lnTo>
                  <a:lnTo>
                    <a:pt x="359" y="10"/>
                  </a:lnTo>
                  <a:lnTo>
                    <a:pt x="415" y="13"/>
                  </a:lnTo>
                  <a:lnTo>
                    <a:pt x="468" y="14"/>
                  </a:lnTo>
                  <a:lnTo>
                    <a:pt x="520" y="17"/>
                  </a:lnTo>
                  <a:lnTo>
                    <a:pt x="570" y="19"/>
                  </a:lnTo>
                  <a:lnTo>
                    <a:pt x="618" y="22"/>
                  </a:lnTo>
                  <a:lnTo>
                    <a:pt x="662" y="24"/>
                  </a:lnTo>
                  <a:lnTo>
                    <a:pt x="704" y="26"/>
                  </a:lnTo>
                  <a:lnTo>
                    <a:pt x="744" y="29"/>
                  </a:lnTo>
                  <a:lnTo>
                    <a:pt x="780" y="30"/>
                  </a:lnTo>
                  <a:lnTo>
                    <a:pt x="813" y="33"/>
                  </a:lnTo>
                  <a:lnTo>
                    <a:pt x="775" y="32"/>
                  </a:lnTo>
                  <a:lnTo>
                    <a:pt x="735" y="30"/>
                  </a:lnTo>
                  <a:lnTo>
                    <a:pt x="692" y="29"/>
                  </a:lnTo>
                  <a:lnTo>
                    <a:pt x="647" y="29"/>
                  </a:lnTo>
                  <a:lnTo>
                    <a:pt x="601" y="28"/>
                  </a:lnTo>
                  <a:lnTo>
                    <a:pt x="552" y="28"/>
                  </a:lnTo>
                  <a:lnTo>
                    <a:pt x="501" y="28"/>
                  </a:lnTo>
                  <a:lnTo>
                    <a:pt x="450" y="28"/>
                  </a:lnTo>
                  <a:lnTo>
                    <a:pt x="396" y="28"/>
                  </a:lnTo>
                  <a:lnTo>
                    <a:pt x="342" y="28"/>
                  </a:lnTo>
                  <a:lnTo>
                    <a:pt x="286" y="29"/>
                  </a:lnTo>
                  <a:lnTo>
                    <a:pt x="229" y="29"/>
                  </a:lnTo>
                  <a:lnTo>
                    <a:pt x="172" y="30"/>
                  </a:lnTo>
                  <a:lnTo>
                    <a:pt x="115" y="30"/>
                  </a:lnTo>
                  <a:lnTo>
                    <a:pt x="58" y="32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6"/>
            <p:cNvSpPr>
              <a:spLocks/>
            </p:cNvSpPr>
            <p:nvPr/>
          </p:nvSpPr>
          <p:spPr bwMode="auto">
            <a:xfrm>
              <a:off x="3099007" y="5290117"/>
              <a:ext cx="940886" cy="52357"/>
            </a:xfrm>
            <a:custGeom>
              <a:avLst/>
              <a:gdLst/>
              <a:ahLst/>
              <a:cxnLst>
                <a:cxn ang="0">
                  <a:pos x="561" y="26"/>
                </a:cxn>
                <a:cxn ang="0">
                  <a:pos x="539" y="25"/>
                </a:cxn>
                <a:cxn ang="0">
                  <a:pos x="515" y="25"/>
                </a:cxn>
                <a:cxn ang="0">
                  <a:pos x="490" y="25"/>
                </a:cxn>
                <a:cxn ang="0">
                  <a:pos x="464" y="23"/>
                </a:cxn>
                <a:cxn ang="0">
                  <a:pos x="438" y="23"/>
                </a:cxn>
                <a:cxn ang="0">
                  <a:pos x="410" y="22"/>
                </a:cxn>
                <a:cxn ang="0">
                  <a:pos x="382" y="22"/>
                </a:cxn>
                <a:cxn ang="0">
                  <a:pos x="353" y="22"/>
                </a:cxn>
                <a:cxn ang="0">
                  <a:pos x="324" y="22"/>
                </a:cxn>
                <a:cxn ang="0">
                  <a:pos x="293" y="22"/>
                </a:cxn>
                <a:cxn ang="0">
                  <a:pos x="263" y="22"/>
                </a:cxn>
                <a:cxn ang="0">
                  <a:pos x="232" y="22"/>
                </a:cxn>
                <a:cxn ang="0">
                  <a:pos x="199" y="22"/>
                </a:cxn>
                <a:cxn ang="0">
                  <a:pos x="167" y="22"/>
                </a:cxn>
                <a:cxn ang="0">
                  <a:pos x="134" y="22"/>
                </a:cxn>
                <a:cxn ang="0">
                  <a:pos x="101" y="22"/>
                </a:cxn>
                <a:cxn ang="0">
                  <a:pos x="89" y="19"/>
                </a:cxn>
                <a:cxn ang="0">
                  <a:pos x="77" y="17"/>
                </a:cxn>
                <a:cxn ang="0">
                  <a:pos x="65" y="14"/>
                </a:cxn>
                <a:cxn ang="0">
                  <a:pos x="52" y="11"/>
                </a:cxn>
                <a:cxn ang="0">
                  <a:pos x="40" y="9"/>
                </a:cxn>
                <a:cxn ang="0">
                  <a:pos x="26" y="6"/>
                </a:cxn>
                <a:cxn ang="0">
                  <a:pos x="13" y="3"/>
                </a:cxn>
                <a:cxn ang="0">
                  <a:pos x="0" y="0"/>
                </a:cxn>
                <a:cxn ang="0">
                  <a:pos x="44" y="2"/>
                </a:cxn>
                <a:cxn ang="0">
                  <a:pos x="86" y="3"/>
                </a:cxn>
                <a:cxn ang="0">
                  <a:pos x="127" y="5"/>
                </a:cxn>
                <a:cxn ang="0">
                  <a:pos x="168" y="6"/>
                </a:cxn>
                <a:cxn ang="0">
                  <a:pos x="208" y="9"/>
                </a:cxn>
                <a:cxn ang="0">
                  <a:pos x="247" y="10"/>
                </a:cxn>
                <a:cxn ang="0">
                  <a:pos x="285" y="11"/>
                </a:cxn>
                <a:cxn ang="0">
                  <a:pos x="321" y="13"/>
                </a:cxn>
                <a:cxn ang="0">
                  <a:pos x="357" y="15"/>
                </a:cxn>
                <a:cxn ang="0">
                  <a:pos x="390" y="17"/>
                </a:cxn>
                <a:cxn ang="0">
                  <a:pos x="423" y="18"/>
                </a:cxn>
                <a:cxn ang="0">
                  <a:pos x="454" y="21"/>
                </a:cxn>
                <a:cxn ang="0">
                  <a:pos x="483" y="22"/>
                </a:cxn>
                <a:cxn ang="0">
                  <a:pos x="511" y="23"/>
                </a:cxn>
                <a:cxn ang="0">
                  <a:pos x="537" y="25"/>
                </a:cxn>
                <a:cxn ang="0">
                  <a:pos x="561" y="26"/>
                </a:cxn>
              </a:cxnLst>
              <a:rect l="0" t="0" r="r" b="b"/>
              <a:pathLst>
                <a:path w="561" h="26">
                  <a:moveTo>
                    <a:pt x="561" y="26"/>
                  </a:moveTo>
                  <a:lnTo>
                    <a:pt x="539" y="25"/>
                  </a:lnTo>
                  <a:lnTo>
                    <a:pt x="515" y="25"/>
                  </a:lnTo>
                  <a:lnTo>
                    <a:pt x="490" y="25"/>
                  </a:lnTo>
                  <a:lnTo>
                    <a:pt x="464" y="23"/>
                  </a:lnTo>
                  <a:lnTo>
                    <a:pt x="438" y="23"/>
                  </a:lnTo>
                  <a:lnTo>
                    <a:pt x="410" y="22"/>
                  </a:lnTo>
                  <a:lnTo>
                    <a:pt x="382" y="22"/>
                  </a:lnTo>
                  <a:lnTo>
                    <a:pt x="353" y="22"/>
                  </a:lnTo>
                  <a:lnTo>
                    <a:pt x="324" y="22"/>
                  </a:lnTo>
                  <a:lnTo>
                    <a:pt x="293" y="22"/>
                  </a:lnTo>
                  <a:lnTo>
                    <a:pt x="263" y="22"/>
                  </a:lnTo>
                  <a:lnTo>
                    <a:pt x="232" y="22"/>
                  </a:lnTo>
                  <a:lnTo>
                    <a:pt x="199" y="22"/>
                  </a:lnTo>
                  <a:lnTo>
                    <a:pt x="167" y="22"/>
                  </a:lnTo>
                  <a:lnTo>
                    <a:pt x="134" y="22"/>
                  </a:lnTo>
                  <a:lnTo>
                    <a:pt x="101" y="22"/>
                  </a:lnTo>
                  <a:lnTo>
                    <a:pt x="89" y="19"/>
                  </a:lnTo>
                  <a:lnTo>
                    <a:pt x="77" y="17"/>
                  </a:lnTo>
                  <a:lnTo>
                    <a:pt x="65" y="14"/>
                  </a:lnTo>
                  <a:lnTo>
                    <a:pt x="52" y="11"/>
                  </a:lnTo>
                  <a:lnTo>
                    <a:pt x="40" y="9"/>
                  </a:lnTo>
                  <a:lnTo>
                    <a:pt x="26" y="6"/>
                  </a:lnTo>
                  <a:lnTo>
                    <a:pt x="13" y="3"/>
                  </a:lnTo>
                  <a:lnTo>
                    <a:pt x="0" y="0"/>
                  </a:lnTo>
                  <a:lnTo>
                    <a:pt x="44" y="2"/>
                  </a:lnTo>
                  <a:lnTo>
                    <a:pt x="86" y="3"/>
                  </a:lnTo>
                  <a:lnTo>
                    <a:pt x="127" y="5"/>
                  </a:lnTo>
                  <a:lnTo>
                    <a:pt x="168" y="6"/>
                  </a:lnTo>
                  <a:lnTo>
                    <a:pt x="208" y="9"/>
                  </a:lnTo>
                  <a:lnTo>
                    <a:pt x="247" y="10"/>
                  </a:lnTo>
                  <a:lnTo>
                    <a:pt x="285" y="11"/>
                  </a:lnTo>
                  <a:lnTo>
                    <a:pt x="321" y="13"/>
                  </a:lnTo>
                  <a:lnTo>
                    <a:pt x="357" y="15"/>
                  </a:lnTo>
                  <a:lnTo>
                    <a:pt x="390" y="17"/>
                  </a:lnTo>
                  <a:lnTo>
                    <a:pt x="423" y="18"/>
                  </a:lnTo>
                  <a:lnTo>
                    <a:pt x="454" y="21"/>
                  </a:lnTo>
                  <a:lnTo>
                    <a:pt x="483" y="22"/>
                  </a:lnTo>
                  <a:lnTo>
                    <a:pt x="511" y="23"/>
                  </a:lnTo>
                  <a:lnTo>
                    <a:pt x="537" y="25"/>
                  </a:lnTo>
                  <a:lnTo>
                    <a:pt x="561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7"/>
            <p:cNvSpPr>
              <a:spLocks/>
            </p:cNvSpPr>
            <p:nvPr/>
          </p:nvSpPr>
          <p:spPr bwMode="auto">
            <a:xfrm>
              <a:off x="3494817" y="5418996"/>
              <a:ext cx="543400" cy="36247"/>
            </a:xfrm>
            <a:custGeom>
              <a:avLst/>
              <a:gdLst/>
              <a:ahLst/>
              <a:cxnLst>
                <a:cxn ang="0">
                  <a:pos x="324" y="18"/>
                </a:cxn>
                <a:cxn ang="0">
                  <a:pos x="308" y="16"/>
                </a:cxn>
                <a:cxn ang="0">
                  <a:pos x="292" y="16"/>
                </a:cxn>
                <a:cxn ang="0">
                  <a:pos x="276" y="16"/>
                </a:cxn>
                <a:cxn ang="0">
                  <a:pos x="259" y="15"/>
                </a:cxn>
                <a:cxn ang="0">
                  <a:pos x="242" y="15"/>
                </a:cxn>
                <a:cxn ang="0">
                  <a:pos x="224" y="14"/>
                </a:cxn>
                <a:cxn ang="0">
                  <a:pos x="206" y="14"/>
                </a:cxn>
                <a:cxn ang="0">
                  <a:pos x="189" y="14"/>
                </a:cxn>
                <a:cxn ang="0">
                  <a:pos x="169" y="14"/>
                </a:cxn>
                <a:cxn ang="0">
                  <a:pos x="150" y="12"/>
                </a:cxn>
                <a:cxn ang="0">
                  <a:pos x="130" y="12"/>
                </a:cxn>
                <a:cxn ang="0">
                  <a:pos x="110" y="12"/>
                </a:cxn>
                <a:cxn ang="0">
                  <a:pos x="90" y="12"/>
                </a:cxn>
                <a:cxn ang="0">
                  <a:pos x="69" y="12"/>
                </a:cxn>
                <a:cxn ang="0">
                  <a:pos x="49" y="12"/>
                </a:cxn>
                <a:cxn ang="0">
                  <a:pos x="28" y="12"/>
                </a:cxn>
                <a:cxn ang="0">
                  <a:pos x="21" y="10"/>
                </a:cxn>
                <a:cxn ang="0">
                  <a:pos x="15" y="6"/>
                </a:cxn>
                <a:cxn ang="0">
                  <a:pos x="7" y="3"/>
                </a:cxn>
                <a:cxn ang="0">
                  <a:pos x="0" y="0"/>
                </a:cxn>
                <a:cxn ang="0">
                  <a:pos x="24" y="1"/>
                </a:cxn>
                <a:cxn ang="0">
                  <a:pos x="48" y="3"/>
                </a:cxn>
                <a:cxn ang="0">
                  <a:pos x="72" y="4"/>
                </a:cxn>
                <a:cxn ang="0">
                  <a:pos x="94" y="6"/>
                </a:cxn>
                <a:cxn ang="0">
                  <a:pos x="117" y="6"/>
                </a:cxn>
                <a:cxn ang="0">
                  <a:pos x="139" y="7"/>
                </a:cxn>
                <a:cxn ang="0">
                  <a:pos x="161" y="8"/>
                </a:cxn>
                <a:cxn ang="0">
                  <a:pos x="182" y="10"/>
                </a:cxn>
                <a:cxn ang="0">
                  <a:pos x="202" y="11"/>
                </a:cxn>
                <a:cxn ang="0">
                  <a:pos x="222" y="11"/>
                </a:cxn>
                <a:cxn ang="0">
                  <a:pos x="240" y="12"/>
                </a:cxn>
                <a:cxn ang="0">
                  <a:pos x="258" y="14"/>
                </a:cxn>
                <a:cxn ang="0">
                  <a:pos x="276" y="15"/>
                </a:cxn>
                <a:cxn ang="0">
                  <a:pos x="292" y="15"/>
                </a:cxn>
                <a:cxn ang="0">
                  <a:pos x="308" y="16"/>
                </a:cxn>
                <a:cxn ang="0">
                  <a:pos x="324" y="18"/>
                </a:cxn>
              </a:cxnLst>
              <a:rect l="0" t="0" r="r" b="b"/>
              <a:pathLst>
                <a:path w="324" h="18">
                  <a:moveTo>
                    <a:pt x="324" y="18"/>
                  </a:moveTo>
                  <a:lnTo>
                    <a:pt x="308" y="16"/>
                  </a:lnTo>
                  <a:lnTo>
                    <a:pt x="292" y="16"/>
                  </a:lnTo>
                  <a:lnTo>
                    <a:pt x="276" y="16"/>
                  </a:lnTo>
                  <a:lnTo>
                    <a:pt x="259" y="15"/>
                  </a:lnTo>
                  <a:lnTo>
                    <a:pt x="242" y="15"/>
                  </a:lnTo>
                  <a:lnTo>
                    <a:pt x="224" y="14"/>
                  </a:lnTo>
                  <a:lnTo>
                    <a:pt x="206" y="14"/>
                  </a:lnTo>
                  <a:lnTo>
                    <a:pt x="189" y="14"/>
                  </a:lnTo>
                  <a:lnTo>
                    <a:pt x="169" y="14"/>
                  </a:lnTo>
                  <a:lnTo>
                    <a:pt x="150" y="12"/>
                  </a:lnTo>
                  <a:lnTo>
                    <a:pt x="130" y="12"/>
                  </a:lnTo>
                  <a:lnTo>
                    <a:pt x="110" y="12"/>
                  </a:lnTo>
                  <a:lnTo>
                    <a:pt x="90" y="12"/>
                  </a:lnTo>
                  <a:lnTo>
                    <a:pt x="69" y="12"/>
                  </a:lnTo>
                  <a:lnTo>
                    <a:pt x="49" y="12"/>
                  </a:lnTo>
                  <a:lnTo>
                    <a:pt x="28" y="12"/>
                  </a:lnTo>
                  <a:lnTo>
                    <a:pt x="21" y="10"/>
                  </a:lnTo>
                  <a:lnTo>
                    <a:pt x="15" y="6"/>
                  </a:lnTo>
                  <a:lnTo>
                    <a:pt x="7" y="3"/>
                  </a:lnTo>
                  <a:lnTo>
                    <a:pt x="0" y="0"/>
                  </a:lnTo>
                  <a:lnTo>
                    <a:pt x="24" y="1"/>
                  </a:lnTo>
                  <a:lnTo>
                    <a:pt x="48" y="3"/>
                  </a:lnTo>
                  <a:lnTo>
                    <a:pt x="72" y="4"/>
                  </a:lnTo>
                  <a:lnTo>
                    <a:pt x="94" y="6"/>
                  </a:lnTo>
                  <a:lnTo>
                    <a:pt x="117" y="6"/>
                  </a:lnTo>
                  <a:lnTo>
                    <a:pt x="139" y="7"/>
                  </a:lnTo>
                  <a:lnTo>
                    <a:pt x="161" y="8"/>
                  </a:lnTo>
                  <a:lnTo>
                    <a:pt x="182" y="10"/>
                  </a:lnTo>
                  <a:lnTo>
                    <a:pt x="202" y="11"/>
                  </a:lnTo>
                  <a:lnTo>
                    <a:pt x="222" y="11"/>
                  </a:lnTo>
                  <a:lnTo>
                    <a:pt x="240" y="12"/>
                  </a:lnTo>
                  <a:lnTo>
                    <a:pt x="258" y="14"/>
                  </a:lnTo>
                  <a:lnTo>
                    <a:pt x="276" y="15"/>
                  </a:lnTo>
                  <a:lnTo>
                    <a:pt x="292" y="15"/>
                  </a:lnTo>
                  <a:lnTo>
                    <a:pt x="308" y="16"/>
                  </a:lnTo>
                  <a:lnTo>
                    <a:pt x="324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8"/>
            <p:cNvSpPr>
              <a:spLocks/>
            </p:cNvSpPr>
            <p:nvPr/>
          </p:nvSpPr>
          <p:spPr bwMode="auto">
            <a:xfrm>
              <a:off x="2679717" y="4502747"/>
              <a:ext cx="850320" cy="64439"/>
            </a:xfrm>
            <a:custGeom>
              <a:avLst/>
              <a:gdLst/>
              <a:ahLst/>
              <a:cxnLst>
                <a:cxn ang="0">
                  <a:pos x="499" y="16"/>
                </a:cxn>
                <a:cxn ang="0">
                  <a:pos x="502" y="19"/>
                </a:cxn>
                <a:cxn ang="0">
                  <a:pos x="503" y="22"/>
                </a:cxn>
                <a:cxn ang="0">
                  <a:pos x="506" y="24"/>
                </a:cxn>
                <a:cxn ang="0">
                  <a:pos x="507" y="27"/>
                </a:cxn>
                <a:cxn ang="0">
                  <a:pos x="478" y="27"/>
                </a:cxn>
                <a:cxn ang="0">
                  <a:pos x="448" y="27"/>
                </a:cxn>
                <a:cxn ang="0">
                  <a:pos x="418" y="27"/>
                </a:cxn>
                <a:cxn ang="0">
                  <a:pos x="388" y="27"/>
                </a:cxn>
                <a:cxn ang="0">
                  <a:pos x="356" y="28"/>
                </a:cxn>
                <a:cxn ang="0">
                  <a:pos x="325" y="28"/>
                </a:cxn>
                <a:cxn ang="0">
                  <a:pos x="294" y="28"/>
                </a:cxn>
                <a:cxn ang="0">
                  <a:pos x="262" y="28"/>
                </a:cxn>
                <a:cxn ang="0">
                  <a:pos x="229" y="30"/>
                </a:cxn>
                <a:cxn ang="0">
                  <a:pos x="197" y="30"/>
                </a:cxn>
                <a:cxn ang="0">
                  <a:pos x="165" y="30"/>
                </a:cxn>
                <a:cxn ang="0">
                  <a:pos x="132" y="31"/>
                </a:cxn>
                <a:cxn ang="0">
                  <a:pos x="99" y="31"/>
                </a:cxn>
                <a:cxn ang="0">
                  <a:pos x="67" y="31"/>
                </a:cxn>
                <a:cxn ang="0">
                  <a:pos x="33" y="32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67" y="1"/>
                </a:cxn>
                <a:cxn ang="0">
                  <a:pos x="100" y="1"/>
                </a:cxn>
                <a:cxn ang="0">
                  <a:pos x="133" y="3"/>
                </a:cxn>
                <a:cxn ang="0">
                  <a:pos x="165" y="4"/>
                </a:cxn>
                <a:cxn ang="0">
                  <a:pos x="197" y="4"/>
                </a:cxn>
                <a:cxn ang="0">
                  <a:pos x="229" y="5"/>
                </a:cxn>
                <a:cxn ang="0">
                  <a:pos x="260" y="7"/>
                </a:cxn>
                <a:cxn ang="0">
                  <a:pos x="292" y="8"/>
                </a:cxn>
                <a:cxn ang="0">
                  <a:pos x="323" y="9"/>
                </a:cxn>
                <a:cxn ang="0">
                  <a:pos x="353" y="9"/>
                </a:cxn>
                <a:cxn ang="0">
                  <a:pos x="384" y="11"/>
                </a:cxn>
                <a:cxn ang="0">
                  <a:pos x="413" y="12"/>
                </a:cxn>
                <a:cxn ang="0">
                  <a:pos x="442" y="13"/>
                </a:cxn>
                <a:cxn ang="0">
                  <a:pos x="471" y="15"/>
                </a:cxn>
                <a:cxn ang="0">
                  <a:pos x="499" y="16"/>
                </a:cxn>
              </a:cxnLst>
              <a:rect l="0" t="0" r="r" b="b"/>
              <a:pathLst>
                <a:path w="507" h="32">
                  <a:moveTo>
                    <a:pt x="499" y="16"/>
                  </a:moveTo>
                  <a:lnTo>
                    <a:pt x="502" y="19"/>
                  </a:lnTo>
                  <a:lnTo>
                    <a:pt x="503" y="22"/>
                  </a:lnTo>
                  <a:lnTo>
                    <a:pt x="506" y="24"/>
                  </a:lnTo>
                  <a:lnTo>
                    <a:pt x="507" y="27"/>
                  </a:lnTo>
                  <a:lnTo>
                    <a:pt x="478" y="27"/>
                  </a:lnTo>
                  <a:lnTo>
                    <a:pt x="448" y="27"/>
                  </a:lnTo>
                  <a:lnTo>
                    <a:pt x="418" y="27"/>
                  </a:lnTo>
                  <a:lnTo>
                    <a:pt x="388" y="27"/>
                  </a:lnTo>
                  <a:lnTo>
                    <a:pt x="356" y="28"/>
                  </a:lnTo>
                  <a:lnTo>
                    <a:pt x="325" y="28"/>
                  </a:lnTo>
                  <a:lnTo>
                    <a:pt x="294" y="28"/>
                  </a:lnTo>
                  <a:lnTo>
                    <a:pt x="262" y="28"/>
                  </a:lnTo>
                  <a:lnTo>
                    <a:pt x="229" y="30"/>
                  </a:lnTo>
                  <a:lnTo>
                    <a:pt x="197" y="30"/>
                  </a:lnTo>
                  <a:lnTo>
                    <a:pt x="165" y="30"/>
                  </a:lnTo>
                  <a:lnTo>
                    <a:pt x="132" y="31"/>
                  </a:lnTo>
                  <a:lnTo>
                    <a:pt x="99" y="31"/>
                  </a:lnTo>
                  <a:lnTo>
                    <a:pt x="67" y="31"/>
                  </a:lnTo>
                  <a:lnTo>
                    <a:pt x="33" y="32"/>
                  </a:lnTo>
                  <a:lnTo>
                    <a:pt x="0" y="3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67" y="1"/>
                  </a:lnTo>
                  <a:lnTo>
                    <a:pt x="100" y="1"/>
                  </a:lnTo>
                  <a:lnTo>
                    <a:pt x="133" y="3"/>
                  </a:lnTo>
                  <a:lnTo>
                    <a:pt x="165" y="4"/>
                  </a:lnTo>
                  <a:lnTo>
                    <a:pt x="197" y="4"/>
                  </a:lnTo>
                  <a:lnTo>
                    <a:pt x="229" y="5"/>
                  </a:lnTo>
                  <a:lnTo>
                    <a:pt x="260" y="7"/>
                  </a:lnTo>
                  <a:lnTo>
                    <a:pt x="292" y="8"/>
                  </a:lnTo>
                  <a:lnTo>
                    <a:pt x="323" y="9"/>
                  </a:lnTo>
                  <a:lnTo>
                    <a:pt x="353" y="9"/>
                  </a:lnTo>
                  <a:lnTo>
                    <a:pt x="384" y="11"/>
                  </a:lnTo>
                  <a:lnTo>
                    <a:pt x="413" y="12"/>
                  </a:lnTo>
                  <a:lnTo>
                    <a:pt x="442" y="13"/>
                  </a:lnTo>
                  <a:lnTo>
                    <a:pt x="471" y="15"/>
                  </a:lnTo>
                  <a:lnTo>
                    <a:pt x="499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9"/>
            <p:cNvSpPr>
              <a:spLocks/>
            </p:cNvSpPr>
            <p:nvPr/>
          </p:nvSpPr>
          <p:spPr bwMode="auto">
            <a:xfrm>
              <a:off x="3686013" y="5541833"/>
              <a:ext cx="352203" cy="24165"/>
            </a:xfrm>
            <a:custGeom>
              <a:avLst/>
              <a:gdLst/>
              <a:ahLst/>
              <a:cxnLst>
                <a:cxn ang="0">
                  <a:pos x="210" y="12"/>
                </a:cxn>
                <a:cxn ang="0">
                  <a:pos x="187" y="11"/>
                </a:cxn>
                <a:cxn ang="0">
                  <a:pos x="165" y="11"/>
                </a:cxn>
                <a:cxn ang="0">
                  <a:pos x="141" y="10"/>
                </a:cxn>
                <a:cxn ang="0">
                  <a:pos x="116" y="10"/>
                </a:cxn>
                <a:cxn ang="0">
                  <a:pos x="90" y="8"/>
                </a:cxn>
                <a:cxn ang="0">
                  <a:pos x="64" y="8"/>
                </a:cxn>
                <a:cxn ang="0">
                  <a:pos x="37" y="7"/>
                </a:cxn>
                <a:cxn ang="0">
                  <a:pos x="10" y="7"/>
                </a:cxn>
                <a:cxn ang="0">
                  <a:pos x="7" y="6"/>
                </a:cxn>
                <a:cxn ang="0">
                  <a:pos x="6" y="3"/>
                </a:cxn>
                <a:cxn ang="0">
                  <a:pos x="3" y="1"/>
                </a:cxn>
                <a:cxn ang="0">
                  <a:pos x="0" y="0"/>
                </a:cxn>
                <a:cxn ang="0">
                  <a:pos x="31" y="1"/>
                </a:cxn>
                <a:cxn ang="0">
                  <a:pos x="60" y="3"/>
                </a:cxn>
                <a:cxn ang="0">
                  <a:pos x="88" y="4"/>
                </a:cxn>
                <a:cxn ang="0">
                  <a:pos x="116" y="6"/>
                </a:cxn>
                <a:cxn ang="0">
                  <a:pos x="141" y="8"/>
                </a:cxn>
                <a:cxn ang="0">
                  <a:pos x="165" y="10"/>
                </a:cxn>
                <a:cxn ang="0">
                  <a:pos x="189" y="11"/>
                </a:cxn>
                <a:cxn ang="0">
                  <a:pos x="210" y="12"/>
                </a:cxn>
              </a:cxnLst>
              <a:rect l="0" t="0" r="r" b="b"/>
              <a:pathLst>
                <a:path w="210" h="12">
                  <a:moveTo>
                    <a:pt x="210" y="12"/>
                  </a:moveTo>
                  <a:lnTo>
                    <a:pt x="187" y="11"/>
                  </a:lnTo>
                  <a:lnTo>
                    <a:pt x="165" y="11"/>
                  </a:lnTo>
                  <a:lnTo>
                    <a:pt x="141" y="10"/>
                  </a:lnTo>
                  <a:lnTo>
                    <a:pt x="116" y="10"/>
                  </a:lnTo>
                  <a:lnTo>
                    <a:pt x="90" y="8"/>
                  </a:lnTo>
                  <a:lnTo>
                    <a:pt x="64" y="8"/>
                  </a:lnTo>
                  <a:lnTo>
                    <a:pt x="37" y="7"/>
                  </a:lnTo>
                  <a:lnTo>
                    <a:pt x="10" y="7"/>
                  </a:lnTo>
                  <a:lnTo>
                    <a:pt x="7" y="6"/>
                  </a:lnTo>
                  <a:lnTo>
                    <a:pt x="6" y="3"/>
                  </a:lnTo>
                  <a:lnTo>
                    <a:pt x="3" y="1"/>
                  </a:lnTo>
                  <a:lnTo>
                    <a:pt x="0" y="0"/>
                  </a:lnTo>
                  <a:lnTo>
                    <a:pt x="31" y="1"/>
                  </a:lnTo>
                  <a:lnTo>
                    <a:pt x="60" y="3"/>
                  </a:lnTo>
                  <a:lnTo>
                    <a:pt x="88" y="4"/>
                  </a:lnTo>
                  <a:lnTo>
                    <a:pt x="116" y="6"/>
                  </a:lnTo>
                  <a:lnTo>
                    <a:pt x="141" y="8"/>
                  </a:lnTo>
                  <a:lnTo>
                    <a:pt x="165" y="10"/>
                  </a:lnTo>
                  <a:lnTo>
                    <a:pt x="189" y="11"/>
                  </a:lnTo>
                  <a:lnTo>
                    <a:pt x="21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0"/>
            <p:cNvSpPr>
              <a:spLocks/>
            </p:cNvSpPr>
            <p:nvPr/>
          </p:nvSpPr>
          <p:spPr bwMode="auto">
            <a:xfrm>
              <a:off x="4038217" y="5565998"/>
              <a:ext cx="135850" cy="12082"/>
            </a:xfrm>
            <a:custGeom>
              <a:avLst/>
              <a:gdLst/>
              <a:ahLst/>
              <a:cxnLst>
                <a:cxn ang="0">
                  <a:pos x="81" y="6"/>
                </a:cxn>
                <a:cxn ang="0">
                  <a:pos x="73" y="6"/>
                </a:cxn>
                <a:cxn ang="0">
                  <a:pos x="65" y="4"/>
                </a:cxn>
                <a:cxn ang="0">
                  <a:pos x="56" y="4"/>
                </a:cxn>
                <a:cxn ang="0">
                  <a:pos x="45" y="3"/>
                </a:cxn>
                <a:cxn ang="0">
                  <a:pos x="34" y="2"/>
                </a:cxn>
                <a:cxn ang="0">
                  <a:pos x="24" y="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21" y="2"/>
                </a:cxn>
                <a:cxn ang="0">
                  <a:pos x="32" y="2"/>
                </a:cxn>
                <a:cxn ang="0">
                  <a:pos x="42" y="2"/>
                </a:cxn>
                <a:cxn ang="0">
                  <a:pos x="53" y="3"/>
                </a:cxn>
                <a:cxn ang="0">
                  <a:pos x="62" y="3"/>
                </a:cxn>
                <a:cxn ang="0">
                  <a:pos x="72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6"/>
                </a:cxn>
              </a:cxnLst>
              <a:rect l="0" t="0" r="r" b="b"/>
              <a:pathLst>
                <a:path w="81" h="6">
                  <a:moveTo>
                    <a:pt x="81" y="6"/>
                  </a:moveTo>
                  <a:lnTo>
                    <a:pt x="73" y="6"/>
                  </a:lnTo>
                  <a:lnTo>
                    <a:pt x="65" y="4"/>
                  </a:lnTo>
                  <a:lnTo>
                    <a:pt x="56" y="4"/>
                  </a:lnTo>
                  <a:lnTo>
                    <a:pt x="45" y="3"/>
                  </a:lnTo>
                  <a:lnTo>
                    <a:pt x="34" y="2"/>
                  </a:lnTo>
                  <a:lnTo>
                    <a:pt x="24" y="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1" y="0"/>
                  </a:lnTo>
                  <a:lnTo>
                    <a:pt x="21" y="2"/>
                  </a:lnTo>
                  <a:lnTo>
                    <a:pt x="32" y="2"/>
                  </a:lnTo>
                  <a:lnTo>
                    <a:pt x="42" y="2"/>
                  </a:lnTo>
                  <a:lnTo>
                    <a:pt x="53" y="3"/>
                  </a:lnTo>
                  <a:lnTo>
                    <a:pt x="62" y="3"/>
                  </a:lnTo>
                  <a:lnTo>
                    <a:pt x="72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1"/>
            <p:cNvSpPr>
              <a:spLocks/>
            </p:cNvSpPr>
            <p:nvPr/>
          </p:nvSpPr>
          <p:spPr bwMode="auto">
            <a:xfrm>
              <a:off x="938826" y="5233732"/>
              <a:ext cx="36898" cy="2014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2" y="0"/>
                </a:cxn>
                <a:cxn ang="0">
                  <a:pos x="16" y="0"/>
                </a:cxn>
                <a:cxn ang="0">
                  <a:pos x="11" y="0"/>
                </a:cxn>
                <a:cxn ang="0">
                  <a:pos x="6" y="0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</a:cxnLst>
              <a:rect l="0" t="0" r="r" b="b"/>
              <a:pathLst>
                <a:path w="22" h="1">
                  <a:moveTo>
                    <a:pt x="0" y="1"/>
                  </a:move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2"/>
            <p:cNvSpPr>
              <a:spLocks/>
            </p:cNvSpPr>
            <p:nvPr/>
          </p:nvSpPr>
          <p:spPr bwMode="auto">
            <a:xfrm>
              <a:off x="876771" y="5342474"/>
              <a:ext cx="100630" cy="8055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7" y="4"/>
                </a:cxn>
                <a:cxn ang="0">
                  <a:pos x="13" y="3"/>
                </a:cxn>
                <a:cxn ang="0">
                  <a:pos x="20" y="3"/>
                </a:cxn>
                <a:cxn ang="0">
                  <a:pos x="28" y="2"/>
                </a:cxn>
                <a:cxn ang="0">
                  <a:pos x="36" y="2"/>
                </a:cxn>
                <a:cxn ang="0">
                  <a:pos x="44" y="2"/>
                </a:cxn>
                <a:cxn ang="0">
                  <a:pos x="52" y="0"/>
                </a:cxn>
                <a:cxn ang="0">
                  <a:pos x="60" y="0"/>
                </a:cxn>
                <a:cxn ang="0">
                  <a:pos x="52" y="0"/>
                </a:cxn>
                <a:cxn ang="0">
                  <a:pos x="44" y="2"/>
                </a:cxn>
                <a:cxn ang="0">
                  <a:pos x="36" y="2"/>
                </a:cxn>
                <a:cxn ang="0">
                  <a:pos x="29" y="2"/>
                </a:cxn>
                <a:cxn ang="0">
                  <a:pos x="21" y="3"/>
                </a:cxn>
                <a:cxn ang="0">
                  <a:pos x="15" y="3"/>
                </a:cxn>
                <a:cxn ang="0">
                  <a:pos x="7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</a:cxnLst>
              <a:rect l="0" t="0" r="r" b="b"/>
              <a:pathLst>
                <a:path w="60" h="4">
                  <a:moveTo>
                    <a:pt x="0" y="4"/>
                  </a:moveTo>
                  <a:lnTo>
                    <a:pt x="7" y="4"/>
                  </a:lnTo>
                  <a:lnTo>
                    <a:pt x="13" y="3"/>
                  </a:lnTo>
                  <a:lnTo>
                    <a:pt x="20" y="3"/>
                  </a:lnTo>
                  <a:lnTo>
                    <a:pt x="28" y="2"/>
                  </a:lnTo>
                  <a:lnTo>
                    <a:pt x="36" y="2"/>
                  </a:lnTo>
                  <a:lnTo>
                    <a:pt x="44" y="2"/>
                  </a:lnTo>
                  <a:lnTo>
                    <a:pt x="52" y="0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4" y="2"/>
                  </a:lnTo>
                  <a:lnTo>
                    <a:pt x="36" y="2"/>
                  </a:lnTo>
                  <a:lnTo>
                    <a:pt x="29" y="2"/>
                  </a:lnTo>
                  <a:lnTo>
                    <a:pt x="21" y="3"/>
                  </a:lnTo>
                  <a:lnTo>
                    <a:pt x="15" y="3"/>
                  </a:lnTo>
                  <a:lnTo>
                    <a:pt x="7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3"/>
            <p:cNvSpPr>
              <a:spLocks/>
            </p:cNvSpPr>
            <p:nvPr/>
          </p:nvSpPr>
          <p:spPr bwMode="auto">
            <a:xfrm>
              <a:off x="848259" y="5455243"/>
              <a:ext cx="129141" cy="10069"/>
            </a:xfrm>
            <a:custGeom>
              <a:avLst/>
              <a:gdLst/>
              <a:ahLst/>
              <a:cxnLst>
                <a:cxn ang="0">
                  <a:pos x="0" y="5"/>
                </a:cxn>
                <a:cxn ang="0">
                  <a:pos x="8" y="5"/>
                </a:cxn>
                <a:cxn ang="0">
                  <a:pos x="16" y="4"/>
                </a:cxn>
                <a:cxn ang="0">
                  <a:pos x="25" y="4"/>
                </a:cxn>
                <a:cxn ang="0">
                  <a:pos x="34" y="2"/>
                </a:cxn>
                <a:cxn ang="0">
                  <a:pos x="44" y="1"/>
                </a:cxn>
                <a:cxn ang="0">
                  <a:pos x="54" y="1"/>
                </a:cxn>
                <a:cxn ang="0">
                  <a:pos x="66" y="0"/>
                </a:cxn>
                <a:cxn ang="0">
                  <a:pos x="77" y="0"/>
                </a:cxn>
                <a:cxn ang="0">
                  <a:pos x="66" y="0"/>
                </a:cxn>
                <a:cxn ang="0">
                  <a:pos x="57" y="1"/>
                </a:cxn>
                <a:cxn ang="0">
                  <a:pos x="46" y="1"/>
                </a:cxn>
                <a:cxn ang="0">
                  <a:pos x="37" y="1"/>
                </a:cxn>
                <a:cxn ang="0">
                  <a:pos x="28" y="2"/>
                </a:cxn>
                <a:cxn ang="0">
                  <a:pos x="18" y="2"/>
                </a:cxn>
                <a:cxn ang="0">
                  <a:pos x="9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5"/>
                </a:cxn>
                <a:cxn ang="0">
                  <a:pos x="0" y="5"/>
                </a:cxn>
              </a:cxnLst>
              <a:rect l="0" t="0" r="r" b="b"/>
              <a:pathLst>
                <a:path w="77" h="5">
                  <a:moveTo>
                    <a:pt x="0" y="5"/>
                  </a:moveTo>
                  <a:lnTo>
                    <a:pt x="8" y="5"/>
                  </a:lnTo>
                  <a:lnTo>
                    <a:pt x="16" y="4"/>
                  </a:lnTo>
                  <a:lnTo>
                    <a:pt x="25" y="4"/>
                  </a:lnTo>
                  <a:lnTo>
                    <a:pt x="34" y="2"/>
                  </a:lnTo>
                  <a:lnTo>
                    <a:pt x="44" y="1"/>
                  </a:lnTo>
                  <a:lnTo>
                    <a:pt x="54" y="1"/>
                  </a:lnTo>
                  <a:lnTo>
                    <a:pt x="66" y="0"/>
                  </a:lnTo>
                  <a:lnTo>
                    <a:pt x="77" y="0"/>
                  </a:lnTo>
                  <a:lnTo>
                    <a:pt x="66" y="0"/>
                  </a:lnTo>
                  <a:lnTo>
                    <a:pt x="57" y="1"/>
                  </a:lnTo>
                  <a:lnTo>
                    <a:pt x="46" y="1"/>
                  </a:lnTo>
                  <a:lnTo>
                    <a:pt x="37" y="1"/>
                  </a:lnTo>
                  <a:lnTo>
                    <a:pt x="28" y="2"/>
                  </a:lnTo>
                  <a:lnTo>
                    <a:pt x="18" y="2"/>
                  </a:lnTo>
                  <a:lnTo>
                    <a:pt x="9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4"/>
            <p:cNvSpPr>
              <a:spLocks/>
            </p:cNvSpPr>
            <p:nvPr/>
          </p:nvSpPr>
          <p:spPr bwMode="auto">
            <a:xfrm>
              <a:off x="1428556" y="4613502"/>
              <a:ext cx="910698" cy="66453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4" y="21"/>
                </a:cxn>
                <a:cxn ang="0">
                  <a:pos x="3" y="22"/>
                </a:cxn>
                <a:cxn ang="0">
                  <a:pos x="2" y="25"/>
                </a:cxn>
                <a:cxn ang="0">
                  <a:pos x="0" y="28"/>
                </a:cxn>
                <a:cxn ang="0">
                  <a:pos x="31" y="28"/>
                </a:cxn>
                <a:cxn ang="0">
                  <a:pos x="63" y="28"/>
                </a:cxn>
                <a:cxn ang="0">
                  <a:pos x="95" y="28"/>
                </a:cxn>
                <a:cxn ang="0">
                  <a:pos x="128" y="28"/>
                </a:cxn>
                <a:cxn ang="0">
                  <a:pos x="160" y="28"/>
                </a:cxn>
                <a:cxn ang="0">
                  <a:pos x="193" y="28"/>
                </a:cxn>
                <a:cxn ang="0">
                  <a:pos x="227" y="28"/>
                </a:cxn>
                <a:cxn ang="0">
                  <a:pos x="262" y="28"/>
                </a:cxn>
                <a:cxn ang="0">
                  <a:pos x="296" y="29"/>
                </a:cxn>
                <a:cxn ang="0">
                  <a:pos x="331" y="29"/>
                </a:cxn>
                <a:cxn ang="0">
                  <a:pos x="365" y="30"/>
                </a:cxn>
                <a:cxn ang="0">
                  <a:pos x="401" y="30"/>
                </a:cxn>
                <a:cxn ang="0">
                  <a:pos x="436" y="30"/>
                </a:cxn>
                <a:cxn ang="0">
                  <a:pos x="472" y="32"/>
                </a:cxn>
                <a:cxn ang="0">
                  <a:pos x="507" y="32"/>
                </a:cxn>
                <a:cxn ang="0">
                  <a:pos x="543" y="33"/>
                </a:cxn>
                <a:cxn ang="0">
                  <a:pos x="543" y="0"/>
                </a:cxn>
                <a:cxn ang="0">
                  <a:pos x="507" y="0"/>
                </a:cxn>
                <a:cxn ang="0">
                  <a:pos x="470" y="2"/>
                </a:cxn>
                <a:cxn ang="0">
                  <a:pos x="434" y="2"/>
                </a:cxn>
                <a:cxn ang="0">
                  <a:pos x="399" y="3"/>
                </a:cxn>
                <a:cxn ang="0">
                  <a:pos x="363" y="5"/>
                </a:cxn>
                <a:cxn ang="0">
                  <a:pos x="328" y="5"/>
                </a:cxn>
                <a:cxn ang="0">
                  <a:pos x="294" y="6"/>
                </a:cxn>
                <a:cxn ang="0">
                  <a:pos x="259" y="7"/>
                </a:cxn>
                <a:cxn ang="0">
                  <a:pos x="226" y="9"/>
                </a:cxn>
                <a:cxn ang="0">
                  <a:pos x="193" y="10"/>
                </a:cxn>
                <a:cxn ang="0">
                  <a:pos x="160" y="11"/>
                </a:cxn>
                <a:cxn ang="0">
                  <a:pos x="128" y="13"/>
                </a:cxn>
                <a:cxn ang="0">
                  <a:pos x="96" y="14"/>
                </a:cxn>
                <a:cxn ang="0">
                  <a:pos x="65" y="15"/>
                </a:cxn>
                <a:cxn ang="0">
                  <a:pos x="35" y="17"/>
                </a:cxn>
                <a:cxn ang="0">
                  <a:pos x="6" y="18"/>
                </a:cxn>
              </a:cxnLst>
              <a:rect l="0" t="0" r="r" b="b"/>
              <a:pathLst>
                <a:path w="543" h="33">
                  <a:moveTo>
                    <a:pt x="6" y="18"/>
                  </a:moveTo>
                  <a:lnTo>
                    <a:pt x="4" y="21"/>
                  </a:lnTo>
                  <a:lnTo>
                    <a:pt x="3" y="22"/>
                  </a:lnTo>
                  <a:lnTo>
                    <a:pt x="2" y="25"/>
                  </a:lnTo>
                  <a:lnTo>
                    <a:pt x="0" y="28"/>
                  </a:lnTo>
                  <a:lnTo>
                    <a:pt x="31" y="28"/>
                  </a:lnTo>
                  <a:lnTo>
                    <a:pt x="63" y="28"/>
                  </a:lnTo>
                  <a:lnTo>
                    <a:pt x="95" y="28"/>
                  </a:lnTo>
                  <a:lnTo>
                    <a:pt x="128" y="28"/>
                  </a:lnTo>
                  <a:lnTo>
                    <a:pt x="160" y="28"/>
                  </a:lnTo>
                  <a:lnTo>
                    <a:pt x="193" y="28"/>
                  </a:lnTo>
                  <a:lnTo>
                    <a:pt x="227" y="28"/>
                  </a:lnTo>
                  <a:lnTo>
                    <a:pt x="262" y="28"/>
                  </a:lnTo>
                  <a:lnTo>
                    <a:pt x="296" y="29"/>
                  </a:lnTo>
                  <a:lnTo>
                    <a:pt x="331" y="29"/>
                  </a:lnTo>
                  <a:lnTo>
                    <a:pt x="365" y="30"/>
                  </a:lnTo>
                  <a:lnTo>
                    <a:pt x="401" y="30"/>
                  </a:lnTo>
                  <a:lnTo>
                    <a:pt x="436" y="30"/>
                  </a:lnTo>
                  <a:lnTo>
                    <a:pt x="472" y="32"/>
                  </a:lnTo>
                  <a:lnTo>
                    <a:pt x="507" y="32"/>
                  </a:lnTo>
                  <a:lnTo>
                    <a:pt x="543" y="33"/>
                  </a:lnTo>
                  <a:lnTo>
                    <a:pt x="543" y="0"/>
                  </a:lnTo>
                  <a:lnTo>
                    <a:pt x="507" y="0"/>
                  </a:lnTo>
                  <a:lnTo>
                    <a:pt x="470" y="2"/>
                  </a:lnTo>
                  <a:lnTo>
                    <a:pt x="434" y="2"/>
                  </a:lnTo>
                  <a:lnTo>
                    <a:pt x="399" y="3"/>
                  </a:lnTo>
                  <a:lnTo>
                    <a:pt x="363" y="5"/>
                  </a:lnTo>
                  <a:lnTo>
                    <a:pt x="328" y="5"/>
                  </a:lnTo>
                  <a:lnTo>
                    <a:pt x="294" y="6"/>
                  </a:lnTo>
                  <a:lnTo>
                    <a:pt x="259" y="7"/>
                  </a:lnTo>
                  <a:lnTo>
                    <a:pt x="226" y="9"/>
                  </a:lnTo>
                  <a:lnTo>
                    <a:pt x="193" y="10"/>
                  </a:lnTo>
                  <a:lnTo>
                    <a:pt x="160" y="11"/>
                  </a:lnTo>
                  <a:lnTo>
                    <a:pt x="128" y="13"/>
                  </a:lnTo>
                  <a:lnTo>
                    <a:pt x="96" y="14"/>
                  </a:lnTo>
                  <a:lnTo>
                    <a:pt x="65" y="15"/>
                  </a:lnTo>
                  <a:lnTo>
                    <a:pt x="35" y="17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5"/>
            <p:cNvSpPr>
              <a:spLocks/>
            </p:cNvSpPr>
            <p:nvPr/>
          </p:nvSpPr>
          <p:spPr bwMode="auto">
            <a:xfrm>
              <a:off x="1374887" y="4726272"/>
              <a:ext cx="964367" cy="6242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4" y="20"/>
                </a:cxn>
                <a:cxn ang="0">
                  <a:pos x="3" y="22"/>
                </a:cxn>
                <a:cxn ang="0">
                  <a:pos x="2" y="24"/>
                </a:cxn>
                <a:cxn ang="0">
                  <a:pos x="0" y="27"/>
                </a:cxn>
                <a:cxn ang="0">
                  <a:pos x="32" y="27"/>
                </a:cxn>
                <a:cxn ang="0">
                  <a:pos x="66" y="27"/>
                </a:cxn>
                <a:cxn ang="0">
                  <a:pos x="99" y="27"/>
                </a:cxn>
                <a:cxn ang="0">
                  <a:pos x="133" y="27"/>
                </a:cxn>
                <a:cxn ang="0">
                  <a:pos x="168" y="27"/>
                </a:cxn>
                <a:cxn ang="0">
                  <a:pos x="204" y="27"/>
                </a:cxn>
                <a:cxn ang="0">
                  <a:pos x="239" y="27"/>
                </a:cxn>
                <a:cxn ang="0">
                  <a:pos x="275" y="27"/>
                </a:cxn>
                <a:cxn ang="0">
                  <a:pos x="312" y="27"/>
                </a:cxn>
                <a:cxn ang="0">
                  <a:pos x="350" y="27"/>
                </a:cxn>
                <a:cxn ang="0">
                  <a:pos x="387" y="28"/>
                </a:cxn>
                <a:cxn ang="0">
                  <a:pos x="424" y="28"/>
                </a:cxn>
                <a:cxn ang="0">
                  <a:pos x="461" y="30"/>
                </a:cxn>
                <a:cxn ang="0">
                  <a:pos x="500" y="30"/>
                </a:cxn>
                <a:cxn ang="0">
                  <a:pos x="537" y="30"/>
                </a:cxn>
                <a:cxn ang="0">
                  <a:pos x="575" y="31"/>
                </a:cxn>
                <a:cxn ang="0">
                  <a:pos x="575" y="0"/>
                </a:cxn>
                <a:cxn ang="0">
                  <a:pos x="537" y="0"/>
                </a:cxn>
                <a:cxn ang="0">
                  <a:pos x="497" y="1"/>
                </a:cxn>
                <a:cxn ang="0">
                  <a:pos x="458" y="1"/>
                </a:cxn>
                <a:cxn ang="0">
                  <a:pos x="421" y="3"/>
                </a:cxn>
                <a:cxn ang="0">
                  <a:pos x="383" y="4"/>
                </a:cxn>
                <a:cxn ang="0">
                  <a:pos x="346" y="4"/>
                </a:cxn>
                <a:cxn ang="0">
                  <a:pos x="308" y="5"/>
                </a:cxn>
                <a:cxn ang="0">
                  <a:pos x="273" y="7"/>
                </a:cxn>
                <a:cxn ang="0">
                  <a:pos x="237" y="8"/>
                </a:cxn>
                <a:cxn ang="0">
                  <a:pos x="202" y="9"/>
                </a:cxn>
                <a:cxn ang="0">
                  <a:pos x="166" y="11"/>
                </a:cxn>
                <a:cxn ang="0">
                  <a:pos x="133" y="12"/>
                </a:cxn>
                <a:cxn ang="0">
                  <a:pos x="100" y="14"/>
                </a:cxn>
                <a:cxn ang="0">
                  <a:pos x="68" y="15"/>
                </a:cxn>
                <a:cxn ang="0">
                  <a:pos x="36" y="16"/>
                </a:cxn>
                <a:cxn ang="0">
                  <a:pos x="6" y="18"/>
                </a:cxn>
              </a:cxnLst>
              <a:rect l="0" t="0" r="r" b="b"/>
              <a:pathLst>
                <a:path w="575" h="31">
                  <a:moveTo>
                    <a:pt x="6" y="18"/>
                  </a:moveTo>
                  <a:lnTo>
                    <a:pt x="4" y="20"/>
                  </a:lnTo>
                  <a:lnTo>
                    <a:pt x="3" y="22"/>
                  </a:lnTo>
                  <a:lnTo>
                    <a:pt x="2" y="24"/>
                  </a:lnTo>
                  <a:lnTo>
                    <a:pt x="0" y="27"/>
                  </a:lnTo>
                  <a:lnTo>
                    <a:pt x="32" y="27"/>
                  </a:lnTo>
                  <a:lnTo>
                    <a:pt x="66" y="27"/>
                  </a:lnTo>
                  <a:lnTo>
                    <a:pt x="99" y="27"/>
                  </a:lnTo>
                  <a:lnTo>
                    <a:pt x="133" y="27"/>
                  </a:lnTo>
                  <a:lnTo>
                    <a:pt x="168" y="27"/>
                  </a:lnTo>
                  <a:lnTo>
                    <a:pt x="204" y="27"/>
                  </a:lnTo>
                  <a:lnTo>
                    <a:pt x="239" y="27"/>
                  </a:lnTo>
                  <a:lnTo>
                    <a:pt x="275" y="27"/>
                  </a:lnTo>
                  <a:lnTo>
                    <a:pt x="312" y="27"/>
                  </a:lnTo>
                  <a:lnTo>
                    <a:pt x="350" y="27"/>
                  </a:lnTo>
                  <a:lnTo>
                    <a:pt x="387" y="28"/>
                  </a:lnTo>
                  <a:lnTo>
                    <a:pt x="424" y="28"/>
                  </a:lnTo>
                  <a:lnTo>
                    <a:pt x="461" y="30"/>
                  </a:lnTo>
                  <a:lnTo>
                    <a:pt x="500" y="30"/>
                  </a:lnTo>
                  <a:lnTo>
                    <a:pt x="537" y="30"/>
                  </a:lnTo>
                  <a:lnTo>
                    <a:pt x="575" y="31"/>
                  </a:lnTo>
                  <a:lnTo>
                    <a:pt x="575" y="0"/>
                  </a:lnTo>
                  <a:lnTo>
                    <a:pt x="537" y="0"/>
                  </a:lnTo>
                  <a:lnTo>
                    <a:pt x="497" y="1"/>
                  </a:lnTo>
                  <a:lnTo>
                    <a:pt x="458" y="1"/>
                  </a:lnTo>
                  <a:lnTo>
                    <a:pt x="421" y="3"/>
                  </a:lnTo>
                  <a:lnTo>
                    <a:pt x="383" y="4"/>
                  </a:lnTo>
                  <a:lnTo>
                    <a:pt x="346" y="4"/>
                  </a:lnTo>
                  <a:lnTo>
                    <a:pt x="308" y="5"/>
                  </a:lnTo>
                  <a:lnTo>
                    <a:pt x="273" y="7"/>
                  </a:lnTo>
                  <a:lnTo>
                    <a:pt x="237" y="8"/>
                  </a:lnTo>
                  <a:lnTo>
                    <a:pt x="202" y="9"/>
                  </a:lnTo>
                  <a:lnTo>
                    <a:pt x="166" y="11"/>
                  </a:lnTo>
                  <a:lnTo>
                    <a:pt x="133" y="12"/>
                  </a:lnTo>
                  <a:lnTo>
                    <a:pt x="100" y="14"/>
                  </a:lnTo>
                  <a:lnTo>
                    <a:pt x="68" y="15"/>
                  </a:lnTo>
                  <a:lnTo>
                    <a:pt x="36" y="16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6"/>
            <p:cNvSpPr>
              <a:spLocks/>
            </p:cNvSpPr>
            <p:nvPr/>
          </p:nvSpPr>
          <p:spPr bwMode="auto">
            <a:xfrm>
              <a:off x="1306124" y="4835013"/>
              <a:ext cx="1033130" cy="66453"/>
            </a:xfrm>
            <a:custGeom>
              <a:avLst/>
              <a:gdLst/>
              <a:ahLst/>
              <a:cxnLst>
                <a:cxn ang="0">
                  <a:pos x="6" y="21"/>
                </a:cxn>
                <a:cxn ang="0">
                  <a:pos x="4" y="22"/>
                </a:cxn>
                <a:cxn ang="0">
                  <a:pos x="3" y="25"/>
                </a:cxn>
                <a:cxn ang="0">
                  <a:pos x="2" y="26"/>
                </a:cxn>
                <a:cxn ang="0">
                  <a:pos x="0" y="29"/>
                </a:cxn>
                <a:cxn ang="0">
                  <a:pos x="34" y="29"/>
                </a:cxn>
                <a:cxn ang="0">
                  <a:pos x="69" y="27"/>
                </a:cxn>
                <a:cxn ang="0">
                  <a:pos x="104" y="27"/>
                </a:cxn>
                <a:cxn ang="0">
                  <a:pos x="141" y="27"/>
                </a:cxn>
                <a:cxn ang="0">
                  <a:pos x="178" y="27"/>
                </a:cxn>
                <a:cxn ang="0">
                  <a:pos x="215" y="27"/>
                </a:cxn>
                <a:cxn ang="0">
                  <a:pos x="254" y="27"/>
                </a:cxn>
                <a:cxn ang="0">
                  <a:pos x="292" y="29"/>
                </a:cxn>
                <a:cxn ang="0">
                  <a:pos x="332" y="29"/>
                </a:cxn>
                <a:cxn ang="0">
                  <a:pos x="372" y="29"/>
                </a:cxn>
                <a:cxn ang="0">
                  <a:pos x="412" y="30"/>
                </a:cxn>
                <a:cxn ang="0">
                  <a:pos x="453" y="30"/>
                </a:cxn>
                <a:cxn ang="0">
                  <a:pos x="493" y="30"/>
                </a:cxn>
                <a:cxn ang="0">
                  <a:pos x="534" y="31"/>
                </a:cxn>
                <a:cxn ang="0">
                  <a:pos x="575" y="31"/>
                </a:cxn>
                <a:cxn ang="0">
                  <a:pos x="616" y="33"/>
                </a:cxn>
                <a:cxn ang="0">
                  <a:pos x="616" y="0"/>
                </a:cxn>
                <a:cxn ang="0">
                  <a:pos x="574" y="2"/>
                </a:cxn>
                <a:cxn ang="0">
                  <a:pos x="533" y="2"/>
                </a:cxn>
                <a:cxn ang="0">
                  <a:pos x="490" y="3"/>
                </a:cxn>
                <a:cxn ang="0">
                  <a:pos x="449" y="4"/>
                </a:cxn>
                <a:cxn ang="0">
                  <a:pos x="409" y="6"/>
                </a:cxn>
                <a:cxn ang="0">
                  <a:pos x="368" y="6"/>
                </a:cxn>
                <a:cxn ang="0">
                  <a:pos x="328" y="7"/>
                </a:cxn>
                <a:cxn ang="0">
                  <a:pos x="290" y="8"/>
                </a:cxn>
                <a:cxn ang="0">
                  <a:pos x="251" y="10"/>
                </a:cxn>
                <a:cxn ang="0">
                  <a:pos x="214" y="11"/>
                </a:cxn>
                <a:cxn ang="0">
                  <a:pos x="177" y="12"/>
                </a:cxn>
                <a:cxn ang="0">
                  <a:pos x="141" y="15"/>
                </a:cxn>
                <a:cxn ang="0">
                  <a:pos x="105" y="16"/>
                </a:cxn>
                <a:cxn ang="0">
                  <a:pos x="71" y="18"/>
                </a:cxn>
                <a:cxn ang="0">
                  <a:pos x="38" y="19"/>
                </a:cxn>
                <a:cxn ang="0">
                  <a:pos x="6" y="21"/>
                </a:cxn>
              </a:cxnLst>
              <a:rect l="0" t="0" r="r" b="b"/>
              <a:pathLst>
                <a:path w="616" h="33">
                  <a:moveTo>
                    <a:pt x="6" y="21"/>
                  </a:moveTo>
                  <a:lnTo>
                    <a:pt x="4" y="22"/>
                  </a:lnTo>
                  <a:lnTo>
                    <a:pt x="3" y="25"/>
                  </a:lnTo>
                  <a:lnTo>
                    <a:pt x="2" y="26"/>
                  </a:lnTo>
                  <a:lnTo>
                    <a:pt x="0" y="29"/>
                  </a:lnTo>
                  <a:lnTo>
                    <a:pt x="34" y="29"/>
                  </a:lnTo>
                  <a:lnTo>
                    <a:pt x="69" y="27"/>
                  </a:lnTo>
                  <a:lnTo>
                    <a:pt x="104" y="27"/>
                  </a:lnTo>
                  <a:lnTo>
                    <a:pt x="141" y="27"/>
                  </a:lnTo>
                  <a:lnTo>
                    <a:pt x="178" y="27"/>
                  </a:lnTo>
                  <a:lnTo>
                    <a:pt x="215" y="27"/>
                  </a:lnTo>
                  <a:lnTo>
                    <a:pt x="254" y="27"/>
                  </a:lnTo>
                  <a:lnTo>
                    <a:pt x="292" y="29"/>
                  </a:lnTo>
                  <a:lnTo>
                    <a:pt x="332" y="29"/>
                  </a:lnTo>
                  <a:lnTo>
                    <a:pt x="372" y="29"/>
                  </a:lnTo>
                  <a:lnTo>
                    <a:pt x="412" y="30"/>
                  </a:lnTo>
                  <a:lnTo>
                    <a:pt x="453" y="30"/>
                  </a:lnTo>
                  <a:lnTo>
                    <a:pt x="493" y="30"/>
                  </a:lnTo>
                  <a:lnTo>
                    <a:pt x="534" y="31"/>
                  </a:lnTo>
                  <a:lnTo>
                    <a:pt x="575" y="31"/>
                  </a:lnTo>
                  <a:lnTo>
                    <a:pt x="616" y="33"/>
                  </a:lnTo>
                  <a:lnTo>
                    <a:pt x="616" y="0"/>
                  </a:lnTo>
                  <a:lnTo>
                    <a:pt x="574" y="2"/>
                  </a:lnTo>
                  <a:lnTo>
                    <a:pt x="533" y="2"/>
                  </a:lnTo>
                  <a:lnTo>
                    <a:pt x="490" y="3"/>
                  </a:lnTo>
                  <a:lnTo>
                    <a:pt x="449" y="4"/>
                  </a:lnTo>
                  <a:lnTo>
                    <a:pt x="409" y="6"/>
                  </a:lnTo>
                  <a:lnTo>
                    <a:pt x="368" y="6"/>
                  </a:lnTo>
                  <a:lnTo>
                    <a:pt x="328" y="7"/>
                  </a:lnTo>
                  <a:lnTo>
                    <a:pt x="290" y="8"/>
                  </a:lnTo>
                  <a:lnTo>
                    <a:pt x="251" y="10"/>
                  </a:lnTo>
                  <a:lnTo>
                    <a:pt x="214" y="11"/>
                  </a:lnTo>
                  <a:lnTo>
                    <a:pt x="177" y="12"/>
                  </a:lnTo>
                  <a:lnTo>
                    <a:pt x="141" y="15"/>
                  </a:lnTo>
                  <a:lnTo>
                    <a:pt x="105" y="16"/>
                  </a:lnTo>
                  <a:lnTo>
                    <a:pt x="71" y="18"/>
                  </a:lnTo>
                  <a:lnTo>
                    <a:pt x="38" y="19"/>
                  </a:lnTo>
                  <a:lnTo>
                    <a:pt x="6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7"/>
            <p:cNvSpPr>
              <a:spLocks/>
            </p:cNvSpPr>
            <p:nvPr/>
          </p:nvSpPr>
          <p:spPr bwMode="auto">
            <a:xfrm>
              <a:off x="1193754" y="4947782"/>
              <a:ext cx="1145500" cy="64439"/>
            </a:xfrm>
            <a:custGeom>
              <a:avLst/>
              <a:gdLst/>
              <a:ahLst/>
              <a:cxnLst>
                <a:cxn ang="0">
                  <a:pos x="5" y="24"/>
                </a:cxn>
                <a:cxn ang="0">
                  <a:pos x="4" y="25"/>
                </a:cxn>
                <a:cxn ang="0">
                  <a:pos x="2" y="25"/>
                </a:cxn>
                <a:cxn ang="0">
                  <a:pos x="1" y="27"/>
                </a:cxn>
                <a:cxn ang="0">
                  <a:pos x="0" y="28"/>
                </a:cxn>
                <a:cxn ang="0">
                  <a:pos x="35" y="27"/>
                </a:cxn>
                <a:cxn ang="0">
                  <a:pos x="73" y="27"/>
                </a:cxn>
                <a:cxn ang="0">
                  <a:pos x="111" y="27"/>
                </a:cxn>
                <a:cxn ang="0">
                  <a:pos x="151" y="27"/>
                </a:cxn>
                <a:cxn ang="0">
                  <a:pos x="192" y="27"/>
                </a:cxn>
                <a:cxn ang="0">
                  <a:pos x="233" y="27"/>
                </a:cxn>
                <a:cxn ang="0">
                  <a:pos x="276" y="27"/>
                </a:cxn>
                <a:cxn ang="0">
                  <a:pos x="320" y="27"/>
                </a:cxn>
                <a:cxn ang="0">
                  <a:pos x="363" y="27"/>
                </a:cxn>
                <a:cxn ang="0">
                  <a:pos x="407" y="28"/>
                </a:cxn>
                <a:cxn ang="0">
                  <a:pos x="452" y="28"/>
                </a:cxn>
                <a:cxn ang="0">
                  <a:pos x="499" y="28"/>
                </a:cxn>
                <a:cxn ang="0">
                  <a:pos x="544" y="30"/>
                </a:cxn>
                <a:cxn ang="0">
                  <a:pos x="590" y="31"/>
                </a:cxn>
                <a:cxn ang="0">
                  <a:pos x="637" y="31"/>
                </a:cxn>
                <a:cxn ang="0">
                  <a:pos x="683" y="32"/>
                </a:cxn>
                <a:cxn ang="0">
                  <a:pos x="683" y="0"/>
                </a:cxn>
                <a:cxn ang="0">
                  <a:pos x="635" y="1"/>
                </a:cxn>
                <a:cxn ang="0">
                  <a:pos x="588" y="1"/>
                </a:cxn>
                <a:cxn ang="0">
                  <a:pos x="540" y="2"/>
                </a:cxn>
                <a:cxn ang="0">
                  <a:pos x="493" y="4"/>
                </a:cxn>
                <a:cxn ang="0">
                  <a:pos x="447" y="5"/>
                </a:cxn>
                <a:cxn ang="0">
                  <a:pos x="402" y="7"/>
                </a:cxn>
                <a:cxn ang="0">
                  <a:pos x="358" y="8"/>
                </a:cxn>
                <a:cxn ang="0">
                  <a:pos x="314" y="9"/>
                </a:cxn>
                <a:cxn ang="0">
                  <a:pos x="270" y="12"/>
                </a:cxn>
                <a:cxn ang="0">
                  <a:pos x="229" y="13"/>
                </a:cxn>
                <a:cxn ang="0">
                  <a:pos x="188" y="15"/>
                </a:cxn>
                <a:cxn ang="0">
                  <a:pos x="150" y="17"/>
                </a:cxn>
                <a:cxn ang="0">
                  <a:pos x="111" y="19"/>
                </a:cxn>
                <a:cxn ang="0">
                  <a:pos x="74" y="20"/>
                </a:cxn>
                <a:cxn ang="0">
                  <a:pos x="39" y="23"/>
                </a:cxn>
                <a:cxn ang="0">
                  <a:pos x="5" y="24"/>
                </a:cxn>
              </a:cxnLst>
              <a:rect l="0" t="0" r="r" b="b"/>
              <a:pathLst>
                <a:path w="683" h="32">
                  <a:moveTo>
                    <a:pt x="5" y="24"/>
                  </a:moveTo>
                  <a:lnTo>
                    <a:pt x="4" y="25"/>
                  </a:lnTo>
                  <a:lnTo>
                    <a:pt x="2" y="25"/>
                  </a:lnTo>
                  <a:lnTo>
                    <a:pt x="1" y="27"/>
                  </a:lnTo>
                  <a:lnTo>
                    <a:pt x="0" y="28"/>
                  </a:lnTo>
                  <a:lnTo>
                    <a:pt x="35" y="27"/>
                  </a:lnTo>
                  <a:lnTo>
                    <a:pt x="73" y="27"/>
                  </a:lnTo>
                  <a:lnTo>
                    <a:pt x="111" y="27"/>
                  </a:lnTo>
                  <a:lnTo>
                    <a:pt x="151" y="27"/>
                  </a:lnTo>
                  <a:lnTo>
                    <a:pt x="192" y="27"/>
                  </a:lnTo>
                  <a:lnTo>
                    <a:pt x="233" y="27"/>
                  </a:lnTo>
                  <a:lnTo>
                    <a:pt x="276" y="27"/>
                  </a:lnTo>
                  <a:lnTo>
                    <a:pt x="320" y="27"/>
                  </a:lnTo>
                  <a:lnTo>
                    <a:pt x="363" y="27"/>
                  </a:lnTo>
                  <a:lnTo>
                    <a:pt x="407" y="28"/>
                  </a:lnTo>
                  <a:lnTo>
                    <a:pt x="452" y="28"/>
                  </a:lnTo>
                  <a:lnTo>
                    <a:pt x="499" y="28"/>
                  </a:lnTo>
                  <a:lnTo>
                    <a:pt x="544" y="30"/>
                  </a:lnTo>
                  <a:lnTo>
                    <a:pt x="590" y="31"/>
                  </a:lnTo>
                  <a:lnTo>
                    <a:pt x="637" y="31"/>
                  </a:lnTo>
                  <a:lnTo>
                    <a:pt x="683" y="32"/>
                  </a:lnTo>
                  <a:lnTo>
                    <a:pt x="683" y="0"/>
                  </a:lnTo>
                  <a:lnTo>
                    <a:pt x="635" y="1"/>
                  </a:lnTo>
                  <a:lnTo>
                    <a:pt x="588" y="1"/>
                  </a:lnTo>
                  <a:lnTo>
                    <a:pt x="540" y="2"/>
                  </a:lnTo>
                  <a:lnTo>
                    <a:pt x="493" y="4"/>
                  </a:lnTo>
                  <a:lnTo>
                    <a:pt x="447" y="5"/>
                  </a:lnTo>
                  <a:lnTo>
                    <a:pt x="402" y="7"/>
                  </a:lnTo>
                  <a:lnTo>
                    <a:pt x="358" y="8"/>
                  </a:lnTo>
                  <a:lnTo>
                    <a:pt x="314" y="9"/>
                  </a:lnTo>
                  <a:lnTo>
                    <a:pt x="270" y="12"/>
                  </a:lnTo>
                  <a:lnTo>
                    <a:pt x="229" y="13"/>
                  </a:lnTo>
                  <a:lnTo>
                    <a:pt x="188" y="15"/>
                  </a:lnTo>
                  <a:lnTo>
                    <a:pt x="150" y="17"/>
                  </a:lnTo>
                  <a:lnTo>
                    <a:pt x="111" y="19"/>
                  </a:lnTo>
                  <a:lnTo>
                    <a:pt x="74" y="20"/>
                  </a:lnTo>
                  <a:lnTo>
                    <a:pt x="39" y="23"/>
                  </a:lnTo>
                  <a:lnTo>
                    <a:pt x="5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8"/>
            <p:cNvSpPr>
              <a:spLocks/>
            </p:cNvSpPr>
            <p:nvPr/>
          </p:nvSpPr>
          <p:spPr bwMode="auto">
            <a:xfrm>
              <a:off x="1047841" y="5056524"/>
              <a:ext cx="1294767" cy="64439"/>
            </a:xfrm>
            <a:custGeom>
              <a:avLst/>
              <a:gdLst/>
              <a:ahLst/>
              <a:cxnLst>
                <a:cxn ang="0">
                  <a:pos x="3" y="30"/>
                </a:cxn>
                <a:cxn ang="0">
                  <a:pos x="2" y="30"/>
                </a:cxn>
                <a:cxn ang="0">
                  <a:pos x="2" y="30"/>
                </a:cxn>
                <a:cxn ang="0">
                  <a:pos x="2" y="31"/>
                </a:cxn>
                <a:cxn ang="0">
                  <a:pos x="0" y="31"/>
                </a:cxn>
                <a:cxn ang="0">
                  <a:pos x="39" y="30"/>
                </a:cxn>
                <a:cxn ang="0">
                  <a:pos x="79" y="28"/>
                </a:cxn>
                <a:cxn ang="0">
                  <a:pos x="120" y="28"/>
                </a:cxn>
                <a:cxn ang="0">
                  <a:pos x="164" y="27"/>
                </a:cxn>
                <a:cxn ang="0">
                  <a:pos x="209" y="27"/>
                </a:cxn>
                <a:cxn ang="0">
                  <a:pos x="255" y="27"/>
                </a:cxn>
                <a:cxn ang="0">
                  <a:pos x="303" y="27"/>
                </a:cxn>
                <a:cxn ang="0">
                  <a:pos x="352" y="27"/>
                </a:cxn>
                <a:cxn ang="0">
                  <a:pos x="401" y="27"/>
                </a:cxn>
                <a:cxn ang="0">
                  <a:pos x="453" y="28"/>
                </a:cxn>
                <a:cxn ang="0">
                  <a:pos x="505" y="28"/>
                </a:cxn>
                <a:cxn ang="0">
                  <a:pos x="557" y="28"/>
                </a:cxn>
                <a:cxn ang="0">
                  <a:pos x="610" y="30"/>
                </a:cxn>
                <a:cxn ang="0">
                  <a:pos x="664" y="31"/>
                </a:cxn>
                <a:cxn ang="0">
                  <a:pos x="717" y="31"/>
                </a:cxn>
                <a:cxn ang="0">
                  <a:pos x="772" y="32"/>
                </a:cxn>
                <a:cxn ang="0">
                  <a:pos x="772" y="0"/>
                </a:cxn>
                <a:cxn ang="0">
                  <a:pos x="714" y="1"/>
                </a:cxn>
                <a:cxn ang="0">
                  <a:pos x="657" y="3"/>
                </a:cxn>
                <a:cxn ang="0">
                  <a:pos x="602" y="4"/>
                </a:cxn>
                <a:cxn ang="0">
                  <a:pos x="547" y="5"/>
                </a:cxn>
                <a:cxn ang="0">
                  <a:pos x="493" y="7"/>
                </a:cxn>
                <a:cxn ang="0">
                  <a:pos x="440" y="9"/>
                </a:cxn>
                <a:cxn ang="0">
                  <a:pos x="388" y="11"/>
                </a:cxn>
                <a:cxn ang="0">
                  <a:pos x="338" y="12"/>
                </a:cxn>
                <a:cxn ang="0">
                  <a:pos x="288" y="15"/>
                </a:cxn>
                <a:cxn ang="0">
                  <a:pos x="242" y="18"/>
                </a:cxn>
                <a:cxn ang="0">
                  <a:pos x="197" y="19"/>
                </a:cxn>
                <a:cxn ang="0">
                  <a:pos x="153" y="22"/>
                </a:cxn>
                <a:cxn ang="0">
                  <a:pos x="112" y="23"/>
                </a:cxn>
                <a:cxn ang="0">
                  <a:pos x="73" y="26"/>
                </a:cxn>
                <a:cxn ang="0">
                  <a:pos x="38" y="27"/>
                </a:cxn>
                <a:cxn ang="0">
                  <a:pos x="3" y="30"/>
                </a:cxn>
              </a:cxnLst>
              <a:rect l="0" t="0" r="r" b="b"/>
              <a:pathLst>
                <a:path w="772" h="32">
                  <a:moveTo>
                    <a:pt x="3" y="30"/>
                  </a:moveTo>
                  <a:lnTo>
                    <a:pt x="2" y="30"/>
                  </a:lnTo>
                  <a:lnTo>
                    <a:pt x="2" y="30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39" y="30"/>
                  </a:lnTo>
                  <a:lnTo>
                    <a:pt x="79" y="28"/>
                  </a:lnTo>
                  <a:lnTo>
                    <a:pt x="120" y="28"/>
                  </a:lnTo>
                  <a:lnTo>
                    <a:pt x="164" y="27"/>
                  </a:lnTo>
                  <a:lnTo>
                    <a:pt x="209" y="27"/>
                  </a:lnTo>
                  <a:lnTo>
                    <a:pt x="255" y="27"/>
                  </a:lnTo>
                  <a:lnTo>
                    <a:pt x="303" y="27"/>
                  </a:lnTo>
                  <a:lnTo>
                    <a:pt x="352" y="27"/>
                  </a:lnTo>
                  <a:lnTo>
                    <a:pt x="401" y="27"/>
                  </a:lnTo>
                  <a:lnTo>
                    <a:pt x="453" y="28"/>
                  </a:lnTo>
                  <a:lnTo>
                    <a:pt x="505" y="28"/>
                  </a:lnTo>
                  <a:lnTo>
                    <a:pt x="557" y="28"/>
                  </a:lnTo>
                  <a:lnTo>
                    <a:pt x="610" y="30"/>
                  </a:lnTo>
                  <a:lnTo>
                    <a:pt x="664" y="31"/>
                  </a:lnTo>
                  <a:lnTo>
                    <a:pt x="717" y="31"/>
                  </a:lnTo>
                  <a:lnTo>
                    <a:pt x="772" y="32"/>
                  </a:lnTo>
                  <a:lnTo>
                    <a:pt x="772" y="0"/>
                  </a:lnTo>
                  <a:lnTo>
                    <a:pt x="714" y="1"/>
                  </a:lnTo>
                  <a:lnTo>
                    <a:pt x="657" y="3"/>
                  </a:lnTo>
                  <a:lnTo>
                    <a:pt x="602" y="4"/>
                  </a:lnTo>
                  <a:lnTo>
                    <a:pt x="547" y="5"/>
                  </a:lnTo>
                  <a:lnTo>
                    <a:pt x="493" y="7"/>
                  </a:lnTo>
                  <a:lnTo>
                    <a:pt x="440" y="9"/>
                  </a:lnTo>
                  <a:lnTo>
                    <a:pt x="388" y="11"/>
                  </a:lnTo>
                  <a:lnTo>
                    <a:pt x="338" y="12"/>
                  </a:lnTo>
                  <a:lnTo>
                    <a:pt x="288" y="15"/>
                  </a:lnTo>
                  <a:lnTo>
                    <a:pt x="242" y="18"/>
                  </a:lnTo>
                  <a:lnTo>
                    <a:pt x="197" y="19"/>
                  </a:lnTo>
                  <a:lnTo>
                    <a:pt x="153" y="22"/>
                  </a:lnTo>
                  <a:lnTo>
                    <a:pt x="112" y="23"/>
                  </a:lnTo>
                  <a:lnTo>
                    <a:pt x="73" y="26"/>
                  </a:lnTo>
                  <a:lnTo>
                    <a:pt x="38" y="27"/>
                  </a:lnTo>
                  <a:lnTo>
                    <a:pt x="3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9"/>
            <p:cNvSpPr>
              <a:spLocks/>
            </p:cNvSpPr>
            <p:nvPr/>
          </p:nvSpPr>
          <p:spPr bwMode="auto">
            <a:xfrm>
              <a:off x="975723" y="5167279"/>
              <a:ext cx="1366885" cy="66453"/>
            </a:xfrm>
            <a:custGeom>
              <a:avLst/>
              <a:gdLst/>
              <a:ahLst/>
              <a:cxnLst>
                <a:cxn ang="0">
                  <a:pos x="815" y="0"/>
                </a:cxn>
                <a:cxn ang="0">
                  <a:pos x="752" y="2"/>
                </a:cxn>
                <a:cxn ang="0">
                  <a:pos x="690" y="3"/>
                </a:cxn>
                <a:cxn ang="0">
                  <a:pos x="630" y="5"/>
                </a:cxn>
                <a:cxn ang="0">
                  <a:pos x="569" y="6"/>
                </a:cxn>
                <a:cxn ang="0">
                  <a:pos x="511" y="9"/>
                </a:cxn>
                <a:cxn ang="0">
                  <a:pos x="454" y="10"/>
                </a:cxn>
                <a:cxn ang="0">
                  <a:pos x="398" y="13"/>
                </a:cxn>
                <a:cxn ang="0">
                  <a:pos x="345" y="14"/>
                </a:cxn>
                <a:cxn ang="0">
                  <a:pos x="293" y="17"/>
                </a:cxn>
                <a:cxn ang="0">
                  <a:pos x="242" y="19"/>
                </a:cxn>
                <a:cxn ang="0">
                  <a:pos x="195" y="22"/>
                </a:cxn>
                <a:cxn ang="0">
                  <a:pos x="151" y="24"/>
                </a:cxn>
                <a:cxn ang="0">
                  <a:pos x="108" y="26"/>
                </a:cxn>
                <a:cxn ang="0">
                  <a:pos x="69" y="29"/>
                </a:cxn>
                <a:cxn ang="0">
                  <a:pos x="33" y="30"/>
                </a:cxn>
                <a:cxn ang="0">
                  <a:pos x="0" y="33"/>
                </a:cxn>
                <a:cxn ang="0">
                  <a:pos x="38" y="32"/>
                </a:cxn>
                <a:cxn ang="0">
                  <a:pos x="78" y="30"/>
                </a:cxn>
                <a:cxn ang="0">
                  <a:pos x="122" y="29"/>
                </a:cxn>
                <a:cxn ang="0">
                  <a:pos x="165" y="29"/>
                </a:cxn>
                <a:cxn ang="0">
                  <a:pos x="213" y="28"/>
                </a:cxn>
                <a:cxn ang="0">
                  <a:pos x="262" y="28"/>
                </a:cxn>
                <a:cxn ang="0">
                  <a:pos x="313" y="28"/>
                </a:cxn>
                <a:cxn ang="0">
                  <a:pos x="365" y="28"/>
                </a:cxn>
                <a:cxn ang="0">
                  <a:pos x="418" y="28"/>
                </a:cxn>
                <a:cxn ang="0">
                  <a:pos x="472" y="28"/>
                </a:cxn>
                <a:cxn ang="0">
                  <a:pos x="528" y="29"/>
                </a:cxn>
                <a:cxn ang="0">
                  <a:pos x="584" y="29"/>
                </a:cxn>
                <a:cxn ang="0">
                  <a:pos x="641" y="30"/>
                </a:cxn>
                <a:cxn ang="0">
                  <a:pos x="699" y="30"/>
                </a:cxn>
                <a:cxn ang="0">
                  <a:pos x="756" y="32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0"/>
                </a:cxn>
              </a:cxnLst>
              <a:rect l="0" t="0" r="r" b="b"/>
              <a:pathLst>
                <a:path w="815" h="33">
                  <a:moveTo>
                    <a:pt x="815" y="0"/>
                  </a:moveTo>
                  <a:lnTo>
                    <a:pt x="752" y="2"/>
                  </a:lnTo>
                  <a:lnTo>
                    <a:pt x="690" y="3"/>
                  </a:lnTo>
                  <a:lnTo>
                    <a:pt x="630" y="5"/>
                  </a:lnTo>
                  <a:lnTo>
                    <a:pt x="569" y="6"/>
                  </a:lnTo>
                  <a:lnTo>
                    <a:pt x="511" y="9"/>
                  </a:lnTo>
                  <a:lnTo>
                    <a:pt x="454" y="10"/>
                  </a:lnTo>
                  <a:lnTo>
                    <a:pt x="398" y="13"/>
                  </a:lnTo>
                  <a:lnTo>
                    <a:pt x="345" y="14"/>
                  </a:lnTo>
                  <a:lnTo>
                    <a:pt x="293" y="17"/>
                  </a:lnTo>
                  <a:lnTo>
                    <a:pt x="242" y="19"/>
                  </a:lnTo>
                  <a:lnTo>
                    <a:pt x="195" y="22"/>
                  </a:lnTo>
                  <a:lnTo>
                    <a:pt x="151" y="24"/>
                  </a:lnTo>
                  <a:lnTo>
                    <a:pt x="108" y="26"/>
                  </a:lnTo>
                  <a:lnTo>
                    <a:pt x="69" y="29"/>
                  </a:lnTo>
                  <a:lnTo>
                    <a:pt x="33" y="30"/>
                  </a:lnTo>
                  <a:lnTo>
                    <a:pt x="0" y="33"/>
                  </a:lnTo>
                  <a:lnTo>
                    <a:pt x="38" y="32"/>
                  </a:lnTo>
                  <a:lnTo>
                    <a:pt x="78" y="30"/>
                  </a:lnTo>
                  <a:lnTo>
                    <a:pt x="122" y="29"/>
                  </a:lnTo>
                  <a:lnTo>
                    <a:pt x="165" y="29"/>
                  </a:lnTo>
                  <a:lnTo>
                    <a:pt x="213" y="28"/>
                  </a:lnTo>
                  <a:lnTo>
                    <a:pt x="262" y="28"/>
                  </a:lnTo>
                  <a:lnTo>
                    <a:pt x="313" y="28"/>
                  </a:lnTo>
                  <a:lnTo>
                    <a:pt x="365" y="28"/>
                  </a:lnTo>
                  <a:lnTo>
                    <a:pt x="418" y="28"/>
                  </a:lnTo>
                  <a:lnTo>
                    <a:pt x="472" y="28"/>
                  </a:lnTo>
                  <a:lnTo>
                    <a:pt x="528" y="29"/>
                  </a:lnTo>
                  <a:lnTo>
                    <a:pt x="584" y="29"/>
                  </a:lnTo>
                  <a:lnTo>
                    <a:pt x="641" y="30"/>
                  </a:lnTo>
                  <a:lnTo>
                    <a:pt x="699" y="30"/>
                  </a:lnTo>
                  <a:lnTo>
                    <a:pt x="756" y="32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0"/>
            <p:cNvSpPr>
              <a:spLocks/>
            </p:cNvSpPr>
            <p:nvPr/>
          </p:nvSpPr>
          <p:spPr bwMode="auto">
            <a:xfrm>
              <a:off x="977400" y="5290117"/>
              <a:ext cx="939209" cy="52357"/>
            </a:xfrm>
            <a:custGeom>
              <a:avLst/>
              <a:gdLst/>
              <a:ahLst/>
              <a:cxnLst>
                <a:cxn ang="0">
                  <a:pos x="0" y="26"/>
                </a:cxn>
                <a:cxn ang="0">
                  <a:pos x="22" y="25"/>
                </a:cxn>
                <a:cxn ang="0">
                  <a:pos x="46" y="25"/>
                </a:cxn>
                <a:cxn ang="0">
                  <a:pos x="72" y="25"/>
                </a:cxn>
                <a:cxn ang="0">
                  <a:pos x="97" y="23"/>
                </a:cxn>
                <a:cxn ang="0">
                  <a:pos x="123" y="23"/>
                </a:cxn>
                <a:cxn ang="0">
                  <a:pos x="150" y="22"/>
                </a:cxn>
                <a:cxn ang="0">
                  <a:pos x="179" y="22"/>
                </a:cxn>
                <a:cxn ang="0">
                  <a:pos x="207" y="22"/>
                </a:cxn>
                <a:cxn ang="0">
                  <a:pos x="236" y="22"/>
                </a:cxn>
                <a:cxn ang="0">
                  <a:pos x="267" y="22"/>
                </a:cxn>
                <a:cxn ang="0">
                  <a:pos x="297" y="22"/>
                </a:cxn>
                <a:cxn ang="0">
                  <a:pos x="329" y="22"/>
                </a:cxn>
                <a:cxn ang="0">
                  <a:pos x="361" y="22"/>
                </a:cxn>
                <a:cxn ang="0">
                  <a:pos x="393" y="22"/>
                </a:cxn>
                <a:cxn ang="0">
                  <a:pos x="426" y="22"/>
                </a:cxn>
                <a:cxn ang="0">
                  <a:pos x="459" y="22"/>
                </a:cxn>
                <a:cxn ang="0">
                  <a:pos x="471" y="19"/>
                </a:cxn>
                <a:cxn ang="0">
                  <a:pos x="483" y="17"/>
                </a:cxn>
                <a:cxn ang="0">
                  <a:pos x="495" y="14"/>
                </a:cxn>
                <a:cxn ang="0">
                  <a:pos x="508" y="11"/>
                </a:cxn>
                <a:cxn ang="0">
                  <a:pos x="520" y="9"/>
                </a:cxn>
                <a:cxn ang="0">
                  <a:pos x="533" y="6"/>
                </a:cxn>
                <a:cxn ang="0">
                  <a:pos x="547" y="3"/>
                </a:cxn>
                <a:cxn ang="0">
                  <a:pos x="560" y="0"/>
                </a:cxn>
                <a:cxn ang="0">
                  <a:pos x="516" y="2"/>
                </a:cxn>
                <a:cxn ang="0">
                  <a:pos x="474" y="3"/>
                </a:cxn>
                <a:cxn ang="0">
                  <a:pos x="433" y="5"/>
                </a:cxn>
                <a:cxn ang="0">
                  <a:pos x="391" y="6"/>
                </a:cxn>
                <a:cxn ang="0">
                  <a:pos x="352" y="9"/>
                </a:cxn>
                <a:cxn ang="0">
                  <a:pos x="313" y="10"/>
                </a:cxn>
                <a:cxn ang="0">
                  <a:pos x="276" y="11"/>
                </a:cxn>
                <a:cxn ang="0">
                  <a:pos x="239" y="13"/>
                </a:cxn>
                <a:cxn ang="0">
                  <a:pos x="204" y="15"/>
                </a:cxn>
                <a:cxn ang="0">
                  <a:pos x="170" y="17"/>
                </a:cxn>
                <a:cxn ang="0">
                  <a:pos x="138" y="18"/>
                </a:cxn>
                <a:cxn ang="0">
                  <a:pos x="107" y="21"/>
                </a:cxn>
                <a:cxn ang="0">
                  <a:pos x="77" y="22"/>
                </a:cxn>
                <a:cxn ang="0">
                  <a:pos x="50" y="23"/>
                </a:cxn>
                <a:cxn ang="0">
                  <a:pos x="24" y="25"/>
                </a:cxn>
                <a:cxn ang="0">
                  <a:pos x="0" y="26"/>
                </a:cxn>
              </a:cxnLst>
              <a:rect l="0" t="0" r="r" b="b"/>
              <a:pathLst>
                <a:path w="560" h="26">
                  <a:moveTo>
                    <a:pt x="0" y="26"/>
                  </a:moveTo>
                  <a:lnTo>
                    <a:pt x="22" y="25"/>
                  </a:lnTo>
                  <a:lnTo>
                    <a:pt x="46" y="25"/>
                  </a:lnTo>
                  <a:lnTo>
                    <a:pt x="72" y="25"/>
                  </a:lnTo>
                  <a:lnTo>
                    <a:pt x="97" y="23"/>
                  </a:lnTo>
                  <a:lnTo>
                    <a:pt x="123" y="23"/>
                  </a:lnTo>
                  <a:lnTo>
                    <a:pt x="150" y="22"/>
                  </a:lnTo>
                  <a:lnTo>
                    <a:pt x="179" y="22"/>
                  </a:lnTo>
                  <a:lnTo>
                    <a:pt x="207" y="22"/>
                  </a:lnTo>
                  <a:lnTo>
                    <a:pt x="236" y="22"/>
                  </a:lnTo>
                  <a:lnTo>
                    <a:pt x="267" y="22"/>
                  </a:lnTo>
                  <a:lnTo>
                    <a:pt x="297" y="22"/>
                  </a:lnTo>
                  <a:lnTo>
                    <a:pt x="329" y="22"/>
                  </a:lnTo>
                  <a:lnTo>
                    <a:pt x="361" y="22"/>
                  </a:lnTo>
                  <a:lnTo>
                    <a:pt x="393" y="22"/>
                  </a:lnTo>
                  <a:lnTo>
                    <a:pt x="426" y="22"/>
                  </a:lnTo>
                  <a:lnTo>
                    <a:pt x="459" y="22"/>
                  </a:lnTo>
                  <a:lnTo>
                    <a:pt x="471" y="19"/>
                  </a:lnTo>
                  <a:lnTo>
                    <a:pt x="483" y="17"/>
                  </a:lnTo>
                  <a:lnTo>
                    <a:pt x="495" y="14"/>
                  </a:lnTo>
                  <a:lnTo>
                    <a:pt x="508" y="11"/>
                  </a:lnTo>
                  <a:lnTo>
                    <a:pt x="520" y="9"/>
                  </a:lnTo>
                  <a:lnTo>
                    <a:pt x="533" y="6"/>
                  </a:lnTo>
                  <a:lnTo>
                    <a:pt x="547" y="3"/>
                  </a:lnTo>
                  <a:lnTo>
                    <a:pt x="560" y="0"/>
                  </a:lnTo>
                  <a:lnTo>
                    <a:pt x="516" y="2"/>
                  </a:lnTo>
                  <a:lnTo>
                    <a:pt x="474" y="3"/>
                  </a:lnTo>
                  <a:lnTo>
                    <a:pt x="433" y="5"/>
                  </a:lnTo>
                  <a:lnTo>
                    <a:pt x="391" y="6"/>
                  </a:lnTo>
                  <a:lnTo>
                    <a:pt x="352" y="9"/>
                  </a:lnTo>
                  <a:lnTo>
                    <a:pt x="313" y="10"/>
                  </a:lnTo>
                  <a:lnTo>
                    <a:pt x="276" y="11"/>
                  </a:lnTo>
                  <a:lnTo>
                    <a:pt x="239" y="13"/>
                  </a:lnTo>
                  <a:lnTo>
                    <a:pt x="204" y="15"/>
                  </a:lnTo>
                  <a:lnTo>
                    <a:pt x="170" y="17"/>
                  </a:lnTo>
                  <a:lnTo>
                    <a:pt x="138" y="18"/>
                  </a:lnTo>
                  <a:lnTo>
                    <a:pt x="107" y="21"/>
                  </a:lnTo>
                  <a:lnTo>
                    <a:pt x="77" y="22"/>
                  </a:lnTo>
                  <a:lnTo>
                    <a:pt x="50" y="23"/>
                  </a:lnTo>
                  <a:lnTo>
                    <a:pt x="24" y="25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61"/>
            <p:cNvSpPr>
              <a:spLocks/>
            </p:cNvSpPr>
            <p:nvPr/>
          </p:nvSpPr>
          <p:spPr bwMode="auto">
            <a:xfrm>
              <a:off x="977400" y="5418996"/>
              <a:ext cx="543400" cy="36247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16" y="16"/>
                </a:cxn>
                <a:cxn ang="0">
                  <a:pos x="32" y="16"/>
                </a:cxn>
                <a:cxn ang="0">
                  <a:pos x="48" y="16"/>
                </a:cxn>
                <a:cxn ang="0">
                  <a:pos x="65" y="15"/>
                </a:cxn>
                <a:cxn ang="0">
                  <a:pos x="82" y="15"/>
                </a:cxn>
                <a:cxn ang="0">
                  <a:pos x="99" y="14"/>
                </a:cxn>
                <a:cxn ang="0">
                  <a:pos x="118" y="14"/>
                </a:cxn>
                <a:cxn ang="0">
                  <a:pos x="137" y="14"/>
                </a:cxn>
                <a:cxn ang="0">
                  <a:pos x="155" y="14"/>
                </a:cxn>
                <a:cxn ang="0">
                  <a:pos x="174" y="12"/>
                </a:cxn>
                <a:cxn ang="0">
                  <a:pos x="194" y="12"/>
                </a:cxn>
                <a:cxn ang="0">
                  <a:pos x="214" y="12"/>
                </a:cxn>
                <a:cxn ang="0">
                  <a:pos x="234" y="12"/>
                </a:cxn>
                <a:cxn ang="0">
                  <a:pos x="255" y="12"/>
                </a:cxn>
                <a:cxn ang="0">
                  <a:pos x="275" y="12"/>
                </a:cxn>
                <a:cxn ang="0">
                  <a:pos x="296" y="12"/>
                </a:cxn>
                <a:cxn ang="0">
                  <a:pos x="303" y="10"/>
                </a:cxn>
                <a:cxn ang="0">
                  <a:pos x="310" y="6"/>
                </a:cxn>
                <a:cxn ang="0">
                  <a:pos x="317" y="3"/>
                </a:cxn>
                <a:cxn ang="0">
                  <a:pos x="324" y="0"/>
                </a:cxn>
                <a:cxn ang="0">
                  <a:pos x="300" y="1"/>
                </a:cxn>
                <a:cxn ang="0">
                  <a:pos x="276" y="3"/>
                </a:cxn>
                <a:cxn ang="0">
                  <a:pos x="252" y="4"/>
                </a:cxn>
                <a:cxn ang="0">
                  <a:pos x="230" y="6"/>
                </a:cxn>
                <a:cxn ang="0">
                  <a:pos x="207" y="6"/>
                </a:cxn>
                <a:cxn ang="0">
                  <a:pos x="184" y="7"/>
                </a:cxn>
                <a:cxn ang="0">
                  <a:pos x="163" y="8"/>
                </a:cxn>
                <a:cxn ang="0">
                  <a:pos x="142" y="10"/>
                </a:cxn>
                <a:cxn ang="0">
                  <a:pos x="122" y="11"/>
                </a:cxn>
                <a:cxn ang="0">
                  <a:pos x="102" y="11"/>
                </a:cxn>
                <a:cxn ang="0">
                  <a:pos x="84" y="12"/>
                </a:cxn>
                <a:cxn ang="0">
                  <a:pos x="66" y="14"/>
                </a:cxn>
                <a:cxn ang="0">
                  <a:pos x="48" y="15"/>
                </a:cxn>
                <a:cxn ang="0">
                  <a:pos x="32" y="15"/>
                </a:cxn>
                <a:cxn ang="0">
                  <a:pos x="16" y="16"/>
                </a:cxn>
                <a:cxn ang="0">
                  <a:pos x="0" y="18"/>
                </a:cxn>
              </a:cxnLst>
              <a:rect l="0" t="0" r="r" b="b"/>
              <a:pathLst>
                <a:path w="324" h="18">
                  <a:moveTo>
                    <a:pt x="0" y="18"/>
                  </a:moveTo>
                  <a:lnTo>
                    <a:pt x="16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5" y="15"/>
                  </a:lnTo>
                  <a:lnTo>
                    <a:pt x="82" y="15"/>
                  </a:lnTo>
                  <a:lnTo>
                    <a:pt x="99" y="14"/>
                  </a:lnTo>
                  <a:lnTo>
                    <a:pt x="118" y="14"/>
                  </a:lnTo>
                  <a:lnTo>
                    <a:pt x="137" y="14"/>
                  </a:lnTo>
                  <a:lnTo>
                    <a:pt x="155" y="14"/>
                  </a:lnTo>
                  <a:lnTo>
                    <a:pt x="174" y="12"/>
                  </a:lnTo>
                  <a:lnTo>
                    <a:pt x="194" y="12"/>
                  </a:lnTo>
                  <a:lnTo>
                    <a:pt x="214" y="12"/>
                  </a:lnTo>
                  <a:lnTo>
                    <a:pt x="234" y="12"/>
                  </a:lnTo>
                  <a:lnTo>
                    <a:pt x="255" y="12"/>
                  </a:lnTo>
                  <a:lnTo>
                    <a:pt x="275" y="12"/>
                  </a:lnTo>
                  <a:lnTo>
                    <a:pt x="296" y="12"/>
                  </a:lnTo>
                  <a:lnTo>
                    <a:pt x="303" y="10"/>
                  </a:lnTo>
                  <a:lnTo>
                    <a:pt x="310" y="6"/>
                  </a:lnTo>
                  <a:lnTo>
                    <a:pt x="317" y="3"/>
                  </a:lnTo>
                  <a:lnTo>
                    <a:pt x="324" y="0"/>
                  </a:lnTo>
                  <a:lnTo>
                    <a:pt x="300" y="1"/>
                  </a:lnTo>
                  <a:lnTo>
                    <a:pt x="276" y="3"/>
                  </a:lnTo>
                  <a:lnTo>
                    <a:pt x="252" y="4"/>
                  </a:lnTo>
                  <a:lnTo>
                    <a:pt x="230" y="6"/>
                  </a:lnTo>
                  <a:lnTo>
                    <a:pt x="207" y="6"/>
                  </a:lnTo>
                  <a:lnTo>
                    <a:pt x="184" y="7"/>
                  </a:lnTo>
                  <a:lnTo>
                    <a:pt x="163" y="8"/>
                  </a:lnTo>
                  <a:lnTo>
                    <a:pt x="142" y="10"/>
                  </a:lnTo>
                  <a:lnTo>
                    <a:pt x="122" y="11"/>
                  </a:lnTo>
                  <a:lnTo>
                    <a:pt x="102" y="11"/>
                  </a:lnTo>
                  <a:lnTo>
                    <a:pt x="84" y="12"/>
                  </a:lnTo>
                  <a:lnTo>
                    <a:pt x="66" y="14"/>
                  </a:lnTo>
                  <a:lnTo>
                    <a:pt x="48" y="15"/>
                  </a:lnTo>
                  <a:lnTo>
                    <a:pt x="32" y="15"/>
                  </a:lnTo>
                  <a:lnTo>
                    <a:pt x="16" y="1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62"/>
            <p:cNvSpPr>
              <a:spLocks/>
            </p:cNvSpPr>
            <p:nvPr/>
          </p:nvSpPr>
          <p:spPr bwMode="auto">
            <a:xfrm>
              <a:off x="1485580" y="4502747"/>
              <a:ext cx="851997" cy="64439"/>
            </a:xfrm>
            <a:custGeom>
              <a:avLst/>
              <a:gdLst/>
              <a:ahLst/>
              <a:cxnLst>
                <a:cxn ang="0">
                  <a:pos x="9" y="16"/>
                </a:cxn>
                <a:cxn ang="0">
                  <a:pos x="6" y="19"/>
                </a:cxn>
                <a:cxn ang="0">
                  <a:pos x="4" y="22"/>
                </a:cxn>
                <a:cxn ang="0">
                  <a:pos x="2" y="24"/>
                </a:cxn>
                <a:cxn ang="0">
                  <a:pos x="0" y="27"/>
                </a:cxn>
                <a:cxn ang="0">
                  <a:pos x="29" y="27"/>
                </a:cxn>
                <a:cxn ang="0">
                  <a:pos x="59" y="27"/>
                </a:cxn>
                <a:cxn ang="0">
                  <a:pos x="88" y="27"/>
                </a:cxn>
                <a:cxn ang="0">
                  <a:pos x="120" y="27"/>
                </a:cxn>
                <a:cxn ang="0">
                  <a:pos x="151" y="28"/>
                </a:cxn>
                <a:cxn ang="0">
                  <a:pos x="183" y="28"/>
                </a:cxn>
                <a:cxn ang="0">
                  <a:pos x="213" y="28"/>
                </a:cxn>
                <a:cxn ang="0">
                  <a:pos x="246" y="28"/>
                </a:cxn>
                <a:cxn ang="0">
                  <a:pos x="278" y="30"/>
                </a:cxn>
                <a:cxn ang="0">
                  <a:pos x="310" y="30"/>
                </a:cxn>
                <a:cxn ang="0">
                  <a:pos x="343" y="30"/>
                </a:cxn>
                <a:cxn ang="0">
                  <a:pos x="376" y="31"/>
                </a:cxn>
                <a:cxn ang="0">
                  <a:pos x="408" y="31"/>
                </a:cxn>
                <a:cxn ang="0">
                  <a:pos x="442" y="31"/>
                </a:cxn>
                <a:cxn ang="0">
                  <a:pos x="475" y="32"/>
                </a:cxn>
                <a:cxn ang="0">
                  <a:pos x="508" y="32"/>
                </a:cxn>
                <a:cxn ang="0">
                  <a:pos x="508" y="0"/>
                </a:cxn>
                <a:cxn ang="0">
                  <a:pos x="475" y="0"/>
                </a:cxn>
                <a:cxn ang="0">
                  <a:pos x="442" y="1"/>
                </a:cxn>
                <a:cxn ang="0">
                  <a:pos x="408" y="1"/>
                </a:cxn>
                <a:cxn ang="0">
                  <a:pos x="375" y="3"/>
                </a:cxn>
                <a:cxn ang="0">
                  <a:pos x="342" y="4"/>
                </a:cxn>
                <a:cxn ang="0">
                  <a:pos x="310" y="4"/>
                </a:cxn>
                <a:cxn ang="0">
                  <a:pos x="278" y="5"/>
                </a:cxn>
                <a:cxn ang="0">
                  <a:pos x="246" y="7"/>
                </a:cxn>
                <a:cxn ang="0">
                  <a:pos x="215" y="8"/>
                </a:cxn>
                <a:cxn ang="0">
                  <a:pos x="184" y="9"/>
                </a:cxn>
                <a:cxn ang="0">
                  <a:pos x="153" y="9"/>
                </a:cxn>
                <a:cxn ang="0">
                  <a:pos x="124" y="11"/>
                </a:cxn>
                <a:cxn ang="0">
                  <a:pos x="94" y="12"/>
                </a:cxn>
                <a:cxn ang="0">
                  <a:pos x="65" y="13"/>
                </a:cxn>
                <a:cxn ang="0">
                  <a:pos x="37" y="15"/>
                </a:cxn>
                <a:cxn ang="0">
                  <a:pos x="9" y="16"/>
                </a:cxn>
              </a:cxnLst>
              <a:rect l="0" t="0" r="r" b="b"/>
              <a:pathLst>
                <a:path w="508" h="32">
                  <a:moveTo>
                    <a:pt x="9" y="16"/>
                  </a:moveTo>
                  <a:lnTo>
                    <a:pt x="6" y="19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0" y="27"/>
                  </a:lnTo>
                  <a:lnTo>
                    <a:pt x="29" y="27"/>
                  </a:lnTo>
                  <a:lnTo>
                    <a:pt x="59" y="27"/>
                  </a:lnTo>
                  <a:lnTo>
                    <a:pt x="88" y="27"/>
                  </a:lnTo>
                  <a:lnTo>
                    <a:pt x="120" y="27"/>
                  </a:lnTo>
                  <a:lnTo>
                    <a:pt x="151" y="28"/>
                  </a:lnTo>
                  <a:lnTo>
                    <a:pt x="183" y="28"/>
                  </a:lnTo>
                  <a:lnTo>
                    <a:pt x="213" y="28"/>
                  </a:lnTo>
                  <a:lnTo>
                    <a:pt x="246" y="28"/>
                  </a:lnTo>
                  <a:lnTo>
                    <a:pt x="278" y="30"/>
                  </a:lnTo>
                  <a:lnTo>
                    <a:pt x="310" y="30"/>
                  </a:lnTo>
                  <a:lnTo>
                    <a:pt x="343" y="30"/>
                  </a:lnTo>
                  <a:lnTo>
                    <a:pt x="376" y="31"/>
                  </a:lnTo>
                  <a:lnTo>
                    <a:pt x="408" y="31"/>
                  </a:lnTo>
                  <a:lnTo>
                    <a:pt x="442" y="31"/>
                  </a:lnTo>
                  <a:lnTo>
                    <a:pt x="475" y="32"/>
                  </a:lnTo>
                  <a:lnTo>
                    <a:pt x="508" y="32"/>
                  </a:lnTo>
                  <a:lnTo>
                    <a:pt x="508" y="0"/>
                  </a:lnTo>
                  <a:lnTo>
                    <a:pt x="475" y="0"/>
                  </a:lnTo>
                  <a:lnTo>
                    <a:pt x="442" y="1"/>
                  </a:lnTo>
                  <a:lnTo>
                    <a:pt x="408" y="1"/>
                  </a:lnTo>
                  <a:lnTo>
                    <a:pt x="375" y="3"/>
                  </a:lnTo>
                  <a:lnTo>
                    <a:pt x="342" y="4"/>
                  </a:lnTo>
                  <a:lnTo>
                    <a:pt x="310" y="4"/>
                  </a:lnTo>
                  <a:lnTo>
                    <a:pt x="278" y="5"/>
                  </a:lnTo>
                  <a:lnTo>
                    <a:pt x="246" y="7"/>
                  </a:lnTo>
                  <a:lnTo>
                    <a:pt x="215" y="8"/>
                  </a:lnTo>
                  <a:lnTo>
                    <a:pt x="184" y="9"/>
                  </a:lnTo>
                  <a:lnTo>
                    <a:pt x="153" y="9"/>
                  </a:lnTo>
                  <a:lnTo>
                    <a:pt x="124" y="11"/>
                  </a:lnTo>
                  <a:lnTo>
                    <a:pt x="94" y="12"/>
                  </a:lnTo>
                  <a:lnTo>
                    <a:pt x="65" y="13"/>
                  </a:lnTo>
                  <a:lnTo>
                    <a:pt x="37" y="15"/>
                  </a:lnTo>
                  <a:lnTo>
                    <a:pt x="9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63"/>
            <p:cNvSpPr>
              <a:spLocks/>
            </p:cNvSpPr>
            <p:nvPr/>
          </p:nvSpPr>
          <p:spPr bwMode="auto">
            <a:xfrm>
              <a:off x="977400" y="5541833"/>
              <a:ext cx="352203" cy="24165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22" y="11"/>
                </a:cxn>
                <a:cxn ang="0">
                  <a:pos x="45" y="11"/>
                </a:cxn>
                <a:cxn ang="0">
                  <a:pos x="69" y="10"/>
                </a:cxn>
                <a:cxn ang="0">
                  <a:pos x="94" y="10"/>
                </a:cxn>
                <a:cxn ang="0">
                  <a:pos x="119" y="8"/>
                </a:cxn>
                <a:cxn ang="0">
                  <a:pos x="146" y="8"/>
                </a:cxn>
                <a:cxn ang="0">
                  <a:pos x="172" y="7"/>
                </a:cxn>
                <a:cxn ang="0">
                  <a:pos x="200" y="7"/>
                </a:cxn>
                <a:cxn ang="0">
                  <a:pos x="203" y="6"/>
                </a:cxn>
                <a:cxn ang="0">
                  <a:pos x="206" y="3"/>
                </a:cxn>
                <a:cxn ang="0">
                  <a:pos x="207" y="1"/>
                </a:cxn>
                <a:cxn ang="0">
                  <a:pos x="210" y="0"/>
                </a:cxn>
                <a:cxn ang="0">
                  <a:pos x="179" y="1"/>
                </a:cxn>
                <a:cxn ang="0">
                  <a:pos x="150" y="3"/>
                </a:cxn>
                <a:cxn ang="0">
                  <a:pos x="122" y="4"/>
                </a:cxn>
                <a:cxn ang="0">
                  <a:pos x="95" y="6"/>
                </a:cxn>
                <a:cxn ang="0">
                  <a:pos x="69" y="8"/>
                </a:cxn>
                <a:cxn ang="0">
                  <a:pos x="45" y="10"/>
                </a:cxn>
                <a:cxn ang="0">
                  <a:pos x="21" y="11"/>
                </a:cxn>
                <a:cxn ang="0">
                  <a:pos x="0" y="12"/>
                </a:cxn>
              </a:cxnLst>
              <a:rect l="0" t="0" r="r" b="b"/>
              <a:pathLst>
                <a:path w="210" h="12">
                  <a:moveTo>
                    <a:pt x="0" y="12"/>
                  </a:moveTo>
                  <a:lnTo>
                    <a:pt x="22" y="11"/>
                  </a:lnTo>
                  <a:lnTo>
                    <a:pt x="45" y="11"/>
                  </a:lnTo>
                  <a:lnTo>
                    <a:pt x="69" y="10"/>
                  </a:lnTo>
                  <a:lnTo>
                    <a:pt x="94" y="10"/>
                  </a:lnTo>
                  <a:lnTo>
                    <a:pt x="119" y="8"/>
                  </a:lnTo>
                  <a:lnTo>
                    <a:pt x="146" y="8"/>
                  </a:lnTo>
                  <a:lnTo>
                    <a:pt x="172" y="7"/>
                  </a:lnTo>
                  <a:lnTo>
                    <a:pt x="200" y="7"/>
                  </a:lnTo>
                  <a:lnTo>
                    <a:pt x="203" y="6"/>
                  </a:lnTo>
                  <a:lnTo>
                    <a:pt x="206" y="3"/>
                  </a:lnTo>
                  <a:lnTo>
                    <a:pt x="207" y="1"/>
                  </a:lnTo>
                  <a:lnTo>
                    <a:pt x="210" y="0"/>
                  </a:lnTo>
                  <a:lnTo>
                    <a:pt x="179" y="1"/>
                  </a:lnTo>
                  <a:lnTo>
                    <a:pt x="150" y="3"/>
                  </a:lnTo>
                  <a:lnTo>
                    <a:pt x="122" y="4"/>
                  </a:lnTo>
                  <a:lnTo>
                    <a:pt x="95" y="6"/>
                  </a:lnTo>
                  <a:lnTo>
                    <a:pt x="69" y="8"/>
                  </a:lnTo>
                  <a:lnTo>
                    <a:pt x="45" y="10"/>
                  </a:lnTo>
                  <a:lnTo>
                    <a:pt x="21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64"/>
            <p:cNvSpPr>
              <a:spLocks/>
            </p:cNvSpPr>
            <p:nvPr/>
          </p:nvSpPr>
          <p:spPr bwMode="auto">
            <a:xfrm>
              <a:off x="841551" y="5565998"/>
              <a:ext cx="135850" cy="12082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8" y="6"/>
                </a:cxn>
                <a:cxn ang="0">
                  <a:pos x="17" y="4"/>
                </a:cxn>
                <a:cxn ang="0">
                  <a:pos x="26" y="4"/>
                </a:cxn>
                <a:cxn ang="0">
                  <a:pos x="36" y="3"/>
                </a:cxn>
                <a:cxn ang="0">
                  <a:pos x="46" y="2"/>
                </a:cxn>
                <a:cxn ang="0">
                  <a:pos x="57" y="2"/>
                </a:cxn>
                <a:cxn ang="0">
                  <a:pos x="69" y="0"/>
                </a:cxn>
                <a:cxn ang="0">
                  <a:pos x="81" y="0"/>
                </a:cxn>
                <a:cxn ang="0">
                  <a:pos x="70" y="0"/>
                </a:cxn>
                <a:cxn ang="0">
                  <a:pos x="60" y="2"/>
                </a:cxn>
                <a:cxn ang="0">
                  <a:pos x="49" y="2"/>
                </a:cxn>
                <a:cxn ang="0">
                  <a:pos x="38" y="2"/>
                </a:cxn>
                <a:cxn ang="0">
                  <a:pos x="28" y="3"/>
                </a:cxn>
                <a:cxn ang="0">
                  <a:pos x="19" y="3"/>
                </a:cxn>
                <a:cxn ang="0">
                  <a:pos x="9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6"/>
                </a:cxn>
              </a:cxnLst>
              <a:rect l="0" t="0" r="r" b="b"/>
              <a:pathLst>
                <a:path w="81" h="6">
                  <a:moveTo>
                    <a:pt x="0" y="6"/>
                  </a:moveTo>
                  <a:lnTo>
                    <a:pt x="8" y="6"/>
                  </a:lnTo>
                  <a:lnTo>
                    <a:pt x="17" y="4"/>
                  </a:lnTo>
                  <a:lnTo>
                    <a:pt x="26" y="4"/>
                  </a:lnTo>
                  <a:lnTo>
                    <a:pt x="36" y="3"/>
                  </a:lnTo>
                  <a:lnTo>
                    <a:pt x="46" y="2"/>
                  </a:lnTo>
                  <a:lnTo>
                    <a:pt x="57" y="2"/>
                  </a:lnTo>
                  <a:lnTo>
                    <a:pt x="69" y="0"/>
                  </a:lnTo>
                  <a:lnTo>
                    <a:pt x="81" y="0"/>
                  </a:lnTo>
                  <a:lnTo>
                    <a:pt x="70" y="0"/>
                  </a:lnTo>
                  <a:lnTo>
                    <a:pt x="60" y="2"/>
                  </a:lnTo>
                  <a:lnTo>
                    <a:pt x="49" y="2"/>
                  </a:lnTo>
                  <a:lnTo>
                    <a:pt x="38" y="2"/>
                  </a:lnTo>
                  <a:lnTo>
                    <a:pt x="28" y="3"/>
                  </a:lnTo>
                  <a:lnTo>
                    <a:pt x="19" y="3"/>
                  </a:lnTo>
                  <a:lnTo>
                    <a:pt x="9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65"/>
            <p:cNvSpPr>
              <a:spLocks/>
            </p:cNvSpPr>
            <p:nvPr/>
          </p:nvSpPr>
          <p:spPr bwMode="auto">
            <a:xfrm>
              <a:off x="1795854" y="4385951"/>
              <a:ext cx="535014" cy="76522"/>
            </a:xfrm>
            <a:custGeom>
              <a:avLst/>
              <a:gdLst/>
              <a:ahLst/>
              <a:cxnLst>
                <a:cxn ang="0">
                  <a:pos x="0" y="24"/>
                </a:cxn>
                <a:cxn ang="0">
                  <a:pos x="314" y="0"/>
                </a:cxn>
                <a:cxn ang="0">
                  <a:pos x="319" y="38"/>
                </a:cxn>
                <a:cxn ang="0">
                  <a:pos x="0" y="24"/>
                </a:cxn>
              </a:cxnLst>
              <a:rect l="0" t="0" r="r" b="b"/>
              <a:pathLst>
                <a:path w="319" h="38">
                  <a:moveTo>
                    <a:pt x="0" y="24"/>
                  </a:moveTo>
                  <a:lnTo>
                    <a:pt x="314" y="0"/>
                  </a:lnTo>
                  <a:lnTo>
                    <a:pt x="319" y="38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66"/>
            <p:cNvSpPr>
              <a:spLocks/>
            </p:cNvSpPr>
            <p:nvPr/>
          </p:nvSpPr>
          <p:spPr bwMode="auto">
            <a:xfrm>
              <a:off x="2099420" y="4281237"/>
              <a:ext cx="231448" cy="46316"/>
            </a:xfrm>
            <a:custGeom>
              <a:avLst/>
              <a:gdLst/>
              <a:ahLst/>
              <a:cxnLst>
                <a:cxn ang="0">
                  <a:pos x="0" y="14"/>
                </a:cxn>
                <a:cxn ang="0">
                  <a:pos x="138" y="0"/>
                </a:cxn>
                <a:cxn ang="0">
                  <a:pos x="138" y="23"/>
                </a:cxn>
                <a:cxn ang="0">
                  <a:pos x="0" y="14"/>
                </a:cxn>
              </a:cxnLst>
              <a:rect l="0" t="0" r="r" b="b"/>
              <a:pathLst>
                <a:path w="138" h="23">
                  <a:moveTo>
                    <a:pt x="0" y="14"/>
                  </a:moveTo>
                  <a:lnTo>
                    <a:pt x="138" y="0"/>
                  </a:lnTo>
                  <a:lnTo>
                    <a:pt x="138" y="23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67"/>
            <p:cNvSpPr>
              <a:spLocks/>
            </p:cNvSpPr>
            <p:nvPr/>
          </p:nvSpPr>
          <p:spPr bwMode="auto">
            <a:xfrm>
              <a:off x="2662946" y="4385951"/>
              <a:ext cx="531660" cy="76522"/>
            </a:xfrm>
            <a:custGeom>
              <a:avLst/>
              <a:gdLst/>
              <a:ahLst/>
              <a:cxnLst>
                <a:cxn ang="0">
                  <a:pos x="317" y="24"/>
                </a:cxn>
                <a:cxn ang="0">
                  <a:pos x="5" y="0"/>
                </a:cxn>
                <a:cxn ang="0">
                  <a:pos x="0" y="38"/>
                </a:cxn>
                <a:cxn ang="0">
                  <a:pos x="317" y="24"/>
                </a:cxn>
              </a:cxnLst>
              <a:rect l="0" t="0" r="r" b="b"/>
              <a:pathLst>
                <a:path w="317" h="38">
                  <a:moveTo>
                    <a:pt x="317" y="24"/>
                  </a:moveTo>
                  <a:lnTo>
                    <a:pt x="5" y="0"/>
                  </a:lnTo>
                  <a:lnTo>
                    <a:pt x="0" y="38"/>
                  </a:lnTo>
                  <a:lnTo>
                    <a:pt x="317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68"/>
            <p:cNvSpPr>
              <a:spLocks/>
            </p:cNvSpPr>
            <p:nvPr/>
          </p:nvSpPr>
          <p:spPr bwMode="auto">
            <a:xfrm>
              <a:off x="2662946" y="4281237"/>
              <a:ext cx="228094" cy="46316"/>
            </a:xfrm>
            <a:custGeom>
              <a:avLst/>
              <a:gdLst/>
              <a:ahLst/>
              <a:cxnLst>
                <a:cxn ang="0">
                  <a:pos x="136" y="14"/>
                </a:cxn>
                <a:cxn ang="0">
                  <a:pos x="5" y="0"/>
                </a:cxn>
                <a:cxn ang="0">
                  <a:pos x="0" y="23"/>
                </a:cxn>
                <a:cxn ang="0">
                  <a:pos x="136" y="14"/>
                </a:cxn>
              </a:cxnLst>
              <a:rect l="0" t="0" r="r" b="b"/>
              <a:pathLst>
                <a:path w="136" h="23">
                  <a:moveTo>
                    <a:pt x="136" y="14"/>
                  </a:moveTo>
                  <a:lnTo>
                    <a:pt x="5" y="0"/>
                  </a:lnTo>
                  <a:lnTo>
                    <a:pt x="0" y="23"/>
                  </a:lnTo>
                  <a:lnTo>
                    <a:pt x="136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69"/>
            <p:cNvSpPr>
              <a:spLocks/>
            </p:cNvSpPr>
            <p:nvPr/>
          </p:nvSpPr>
          <p:spPr bwMode="auto">
            <a:xfrm>
              <a:off x="3026889" y="1874825"/>
              <a:ext cx="452833" cy="142975"/>
            </a:xfrm>
            <a:custGeom>
              <a:avLst/>
              <a:gdLst/>
              <a:ahLst/>
              <a:cxnLst>
                <a:cxn ang="0">
                  <a:pos x="255" y="31"/>
                </a:cxn>
                <a:cxn ang="0">
                  <a:pos x="230" y="30"/>
                </a:cxn>
                <a:cxn ang="0">
                  <a:pos x="207" y="27"/>
                </a:cxn>
                <a:cxn ang="0">
                  <a:pos x="184" y="21"/>
                </a:cxn>
                <a:cxn ang="0">
                  <a:pos x="162" y="16"/>
                </a:cxn>
                <a:cxn ang="0">
                  <a:pos x="141" y="14"/>
                </a:cxn>
                <a:cxn ang="0">
                  <a:pos x="118" y="11"/>
                </a:cxn>
                <a:cxn ang="0">
                  <a:pos x="97" y="7"/>
                </a:cxn>
                <a:cxn ang="0">
                  <a:pos x="80" y="4"/>
                </a:cxn>
                <a:cxn ang="0">
                  <a:pos x="65" y="3"/>
                </a:cxn>
                <a:cxn ang="0">
                  <a:pos x="56" y="34"/>
                </a:cxn>
                <a:cxn ang="0">
                  <a:pos x="101" y="49"/>
                </a:cxn>
                <a:cxn ang="0">
                  <a:pos x="85" y="49"/>
                </a:cxn>
                <a:cxn ang="0">
                  <a:pos x="69" y="45"/>
                </a:cxn>
                <a:cxn ang="0">
                  <a:pos x="53" y="45"/>
                </a:cxn>
                <a:cxn ang="0">
                  <a:pos x="43" y="45"/>
                </a:cxn>
                <a:cxn ang="0">
                  <a:pos x="39" y="34"/>
                </a:cxn>
                <a:cxn ang="0">
                  <a:pos x="55" y="34"/>
                </a:cxn>
                <a:cxn ang="0">
                  <a:pos x="45" y="0"/>
                </a:cxn>
                <a:cxn ang="0">
                  <a:pos x="32" y="0"/>
                </a:cxn>
                <a:cxn ang="0">
                  <a:pos x="20" y="0"/>
                </a:cxn>
                <a:cxn ang="0">
                  <a:pos x="8" y="4"/>
                </a:cxn>
                <a:cxn ang="0">
                  <a:pos x="2" y="23"/>
                </a:cxn>
                <a:cxn ang="0">
                  <a:pos x="3" y="58"/>
                </a:cxn>
                <a:cxn ang="0">
                  <a:pos x="28" y="68"/>
                </a:cxn>
                <a:cxn ang="0">
                  <a:pos x="59" y="64"/>
                </a:cxn>
                <a:cxn ang="0">
                  <a:pos x="88" y="61"/>
                </a:cxn>
                <a:cxn ang="0">
                  <a:pos x="116" y="60"/>
                </a:cxn>
                <a:cxn ang="0">
                  <a:pos x="145" y="60"/>
                </a:cxn>
                <a:cxn ang="0">
                  <a:pos x="174" y="58"/>
                </a:cxn>
                <a:cxn ang="0">
                  <a:pos x="205" y="58"/>
                </a:cxn>
                <a:cxn ang="0">
                  <a:pos x="235" y="57"/>
                </a:cxn>
                <a:cxn ang="0">
                  <a:pos x="258" y="50"/>
                </a:cxn>
                <a:cxn ang="0">
                  <a:pos x="270" y="42"/>
                </a:cxn>
              </a:cxnLst>
              <a:rect l="0" t="0" r="r" b="b"/>
              <a:pathLst>
                <a:path w="270" h="71">
                  <a:moveTo>
                    <a:pt x="267" y="33"/>
                  </a:moveTo>
                  <a:lnTo>
                    <a:pt x="255" y="31"/>
                  </a:lnTo>
                  <a:lnTo>
                    <a:pt x="242" y="31"/>
                  </a:lnTo>
                  <a:lnTo>
                    <a:pt x="230" y="30"/>
                  </a:lnTo>
                  <a:lnTo>
                    <a:pt x="218" y="29"/>
                  </a:lnTo>
                  <a:lnTo>
                    <a:pt x="207" y="27"/>
                  </a:lnTo>
                  <a:lnTo>
                    <a:pt x="195" y="25"/>
                  </a:lnTo>
                  <a:lnTo>
                    <a:pt x="184" y="21"/>
                  </a:lnTo>
                  <a:lnTo>
                    <a:pt x="173" y="16"/>
                  </a:lnTo>
                  <a:lnTo>
                    <a:pt x="162" y="16"/>
                  </a:lnTo>
                  <a:lnTo>
                    <a:pt x="152" y="15"/>
                  </a:lnTo>
                  <a:lnTo>
                    <a:pt x="141" y="14"/>
                  </a:lnTo>
                  <a:lnTo>
                    <a:pt x="130" y="12"/>
                  </a:lnTo>
                  <a:lnTo>
                    <a:pt x="118" y="11"/>
                  </a:lnTo>
                  <a:lnTo>
                    <a:pt x="108" y="8"/>
                  </a:lnTo>
                  <a:lnTo>
                    <a:pt x="97" y="7"/>
                  </a:lnTo>
                  <a:lnTo>
                    <a:pt x="87" y="4"/>
                  </a:lnTo>
                  <a:lnTo>
                    <a:pt x="80" y="4"/>
                  </a:lnTo>
                  <a:lnTo>
                    <a:pt x="73" y="4"/>
                  </a:lnTo>
                  <a:lnTo>
                    <a:pt x="65" y="3"/>
                  </a:lnTo>
                  <a:lnTo>
                    <a:pt x="59" y="2"/>
                  </a:lnTo>
                  <a:lnTo>
                    <a:pt x="56" y="34"/>
                  </a:lnTo>
                  <a:lnTo>
                    <a:pt x="109" y="45"/>
                  </a:lnTo>
                  <a:lnTo>
                    <a:pt x="101" y="49"/>
                  </a:lnTo>
                  <a:lnTo>
                    <a:pt x="93" y="50"/>
                  </a:lnTo>
                  <a:lnTo>
                    <a:pt x="85" y="49"/>
                  </a:lnTo>
                  <a:lnTo>
                    <a:pt x="77" y="48"/>
                  </a:lnTo>
                  <a:lnTo>
                    <a:pt x="69" y="45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5" y="48"/>
                  </a:lnTo>
                  <a:lnTo>
                    <a:pt x="43" y="45"/>
                  </a:lnTo>
                  <a:lnTo>
                    <a:pt x="40" y="40"/>
                  </a:lnTo>
                  <a:lnTo>
                    <a:pt x="39" y="34"/>
                  </a:lnTo>
                  <a:lnTo>
                    <a:pt x="41" y="31"/>
                  </a:lnTo>
                  <a:lnTo>
                    <a:pt x="55" y="34"/>
                  </a:lnTo>
                  <a:lnTo>
                    <a:pt x="52" y="2"/>
                  </a:lnTo>
                  <a:lnTo>
                    <a:pt x="45" y="0"/>
                  </a:lnTo>
                  <a:lnTo>
                    <a:pt x="39" y="0"/>
                  </a:lnTo>
                  <a:lnTo>
                    <a:pt x="32" y="0"/>
                  </a:lnTo>
                  <a:lnTo>
                    <a:pt x="26" y="0"/>
                  </a:lnTo>
                  <a:lnTo>
                    <a:pt x="20" y="0"/>
                  </a:lnTo>
                  <a:lnTo>
                    <a:pt x="14" y="3"/>
                  </a:lnTo>
                  <a:lnTo>
                    <a:pt x="8" y="4"/>
                  </a:lnTo>
                  <a:lnTo>
                    <a:pt x="3" y="8"/>
                  </a:lnTo>
                  <a:lnTo>
                    <a:pt x="2" y="23"/>
                  </a:lnTo>
                  <a:lnTo>
                    <a:pt x="0" y="41"/>
                  </a:lnTo>
                  <a:lnTo>
                    <a:pt x="3" y="58"/>
                  </a:lnTo>
                  <a:lnTo>
                    <a:pt x="14" y="71"/>
                  </a:lnTo>
                  <a:lnTo>
                    <a:pt x="28" y="68"/>
                  </a:lnTo>
                  <a:lnTo>
                    <a:pt x="44" y="67"/>
                  </a:lnTo>
                  <a:lnTo>
                    <a:pt x="59" y="64"/>
                  </a:lnTo>
                  <a:lnTo>
                    <a:pt x="73" y="63"/>
                  </a:lnTo>
                  <a:lnTo>
                    <a:pt x="88" y="61"/>
                  </a:lnTo>
                  <a:lnTo>
                    <a:pt x="103" y="61"/>
                  </a:lnTo>
                  <a:lnTo>
                    <a:pt x="116" y="60"/>
                  </a:lnTo>
                  <a:lnTo>
                    <a:pt x="130" y="60"/>
                  </a:lnTo>
                  <a:lnTo>
                    <a:pt x="145" y="60"/>
                  </a:lnTo>
                  <a:lnTo>
                    <a:pt x="160" y="58"/>
                  </a:lnTo>
                  <a:lnTo>
                    <a:pt x="174" y="58"/>
                  </a:lnTo>
                  <a:lnTo>
                    <a:pt x="190" y="58"/>
                  </a:lnTo>
                  <a:lnTo>
                    <a:pt x="205" y="58"/>
                  </a:lnTo>
                  <a:lnTo>
                    <a:pt x="219" y="57"/>
                  </a:lnTo>
                  <a:lnTo>
                    <a:pt x="235" y="57"/>
                  </a:lnTo>
                  <a:lnTo>
                    <a:pt x="251" y="56"/>
                  </a:lnTo>
                  <a:lnTo>
                    <a:pt x="258" y="50"/>
                  </a:lnTo>
                  <a:lnTo>
                    <a:pt x="266" y="46"/>
                  </a:lnTo>
                  <a:lnTo>
                    <a:pt x="270" y="42"/>
                  </a:lnTo>
                  <a:lnTo>
                    <a:pt x="267" y="3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70"/>
            <p:cNvSpPr>
              <a:spLocks/>
            </p:cNvSpPr>
            <p:nvPr/>
          </p:nvSpPr>
          <p:spPr bwMode="auto">
            <a:xfrm>
              <a:off x="3114102" y="1878853"/>
              <a:ext cx="11740" cy="64439"/>
            </a:xfrm>
            <a:custGeom>
              <a:avLst/>
              <a:gdLst/>
              <a:ahLst/>
              <a:cxnLst>
                <a:cxn ang="0">
                  <a:pos x="4" y="32"/>
                </a:cxn>
                <a:cxn ang="0">
                  <a:pos x="7" y="0"/>
                </a:cxn>
                <a:cxn ang="0">
                  <a:pos x="5" y="0"/>
                </a:cxn>
                <a:cxn ang="0">
                  <a:pos x="4" y="0"/>
                </a:cxn>
                <a:cxn ang="0">
                  <a:pos x="1" y="0"/>
                </a:cxn>
                <a:cxn ang="0">
                  <a:pos x="0" y="0"/>
                </a:cxn>
                <a:cxn ang="0">
                  <a:pos x="3" y="32"/>
                </a:cxn>
                <a:cxn ang="0">
                  <a:pos x="4" y="32"/>
                </a:cxn>
              </a:cxnLst>
              <a:rect l="0" t="0" r="r" b="b"/>
              <a:pathLst>
                <a:path w="7" h="32">
                  <a:moveTo>
                    <a:pt x="4" y="32"/>
                  </a:move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32"/>
                  </a:lnTo>
                  <a:lnTo>
                    <a:pt x="4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76" name="Vývojový diagram: vyjmutí 75"/>
          <p:cNvSpPr/>
          <p:nvPr/>
        </p:nvSpPr>
        <p:spPr>
          <a:xfrm>
            <a:off x="827584" y="3212976"/>
            <a:ext cx="360040" cy="648072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Popisek se šipkou nahoru 76"/>
          <p:cNvSpPr/>
          <p:nvPr/>
        </p:nvSpPr>
        <p:spPr>
          <a:xfrm>
            <a:off x="323528" y="3356992"/>
            <a:ext cx="432048" cy="504056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62737"/>
            </a:avLst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78" name="Popisek se šipkou nahoru 77"/>
          <p:cNvSpPr/>
          <p:nvPr/>
        </p:nvSpPr>
        <p:spPr>
          <a:xfrm>
            <a:off x="1331640" y="3284984"/>
            <a:ext cx="504056" cy="576064"/>
          </a:xfrm>
          <a:prstGeom prst="upArrowCallou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20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79" name="Popisek se šipkou nahoru 78"/>
          <p:cNvSpPr/>
          <p:nvPr/>
        </p:nvSpPr>
        <p:spPr>
          <a:xfrm>
            <a:off x="3347864" y="3356992"/>
            <a:ext cx="432048" cy="504056"/>
          </a:xfrm>
          <a:prstGeom prst="upArrowCallou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10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80" name="Popisek se šipkou nahoru 79"/>
          <p:cNvSpPr/>
          <p:nvPr/>
        </p:nvSpPr>
        <p:spPr>
          <a:xfrm>
            <a:off x="3851920" y="2924944"/>
            <a:ext cx="360040" cy="936104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6497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i="1" dirty="0" smtClean="0">
                <a:solidFill>
                  <a:schemeClr val="tx1"/>
                </a:solidFill>
              </a:rPr>
              <a:t>30</a:t>
            </a:r>
            <a:endParaRPr lang="cs-CZ" sz="1200" b="1" i="1" dirty="0">
              <a:solidFill>
                <a:schemeClr val="tx1"/>
              </a:solidFill>
            </a:endParaRPr>
          </a:p>
        </p:txBody>
      </p:sp>
      <p:sp>
        <p:nvSpPr>
          <p:cNvPr id="81" name="Popisek se šipkou nahoru 80"/>
          <p:cNvSpPr/>
          <p:nvPr/>
        </p:nvSpPr>
        <p:spPr>
          <a:xfrm>
            <a:off x="4283968" y="3356992"/>
            <a:ext cx="504056" cy="504056"/>
          </a:xfrm>
          <a:prstGeom prst="upArrowCallou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20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309711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Odebereme závaží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b="0" i="1" dirty="0" smtClean="0">
                <a:solidFill>
                  <a:srgbClr val="00B0F0"/>
                </a:solidFill>
              </a:rPr>
              <a:t>            </a:t>
            </a:r>
            <a:r>
              <a:rPr lang="cs-CZ" b="0" i="1" dirty="0" smtClean="0"/>
              <a:t>Zapiš rovnici:</a:t>
            </a:r>
            <a:endParaRPr lang="cs-CZ" b="0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204864"/>
            <a:ext cx="4355976" cy="3951288"/>
          </a:xfrm>
          <a:noFill/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200" i="1" dirty="0" smtClean="0"/>
              <a:t>x + 10 </a:t>
            </a:r>
            <a:r>
              <a:rPr lang="cs-CZ" sz="3200" i="1" dirty="0" smtClean="0">
                <a:solidFill>
                  <a:srgbClr val="FF0000"/>
                </a:solidFill>
              </a:rPr>
              <a:t>- 20 </a:t>
            </a:r>
            <a:r>
              <a:rPr lang="cs-CZ" sz="3200" i="1" dirty="0" smtClean="0"/>
              <a:t>= 30 +10 </a:t>
            </a:r>
            <a:r>
              <a:rPr lang="cs-CZ" sz="3200" i="1" dirty="0" smtClean="0">
                <a:solidFill>
                  <a:srgbClr val="FF0000"/>
                </a:solidFill>
              </a:rPr>
              <a:t>- 20</a:t>
            </a:r>
          </a:p>
          <a:p>
            <a:pPr>
              <a:buNone/>
            </a:pPr>
            <a:r>
              <a:rPr lang="cs-CZ" sz="3200" i="1" dirty="0" smtClean="0"/>
              <a:t>                 x = 30</a:t>
            </a:r>
          </a:p>
          <a:p>
            <a:pPr>
              <a:buNone/>
            </a:pPr>
            <a:r>
              <a:rPr lang="cs-CZ" sz="3200" i="1" dirty="0" smtClean="0"/>
              <a:t>Řešením je opět č. 30.</a:t>
            </a:r>
          </a:p>
          <a:p>
            <a:pPr>
              <a:buNone/>
            </a:pPr>
            <a:endParaRPr lang="cs-CZ" sz="3200" i="1" dirty="0" smtClean="0"/>
          </a:p>
          <a:p>
            <a:pPr>
              <a:buNone/>
            </a:pPr>
            <a:r>
              <a:rPr lang="cs-CZ" sz="3200" i="1" dirty="0" smtClean="0"/>
              <a:t>    </a:t>
            </a:r>
            <a:r>
              <a:rPr lang="cs-CZ" sz="2600" i="1" dirty="0" smtClean="0"/>
              <a:t>Na levé misce odebereme závaží 20g jaké závaží musíme odebrat na pravé straně, aby nastala rovnováha?</a:t>
            </a:r>
          </a:p>
          <a:p>
            <a:pPr>
              <a:buNone/>
            </a:pPr>
            <a:endParaRPr lang="cs-CZ" sz="3200" i="1" dirty="0" smtClean="0"/>
          </a:p>
        </p:txBody>
      </p:sp>
      <p:grpSp>
        <p:nvGrpSpPr>
          <p:cNvPr id="3" name="Skupina 76"/>
          <p:cNvGrpSpPr/>
          <p:nvPr/>
        </p:nvGrpSpPr>
        <p:grpSpPr>
          <a:xfrm>
            <a:off x="602482" y="2078310"/>
            <a:ext cx="3822700" cy="4056062"/>
            <a:chOff x="602482" y="2078310"/>
            <a:chExt cx="3822700" cy="4056062"/>
          </a:xfrm>
        </p:grpSpPr>
        <p:sp>
          <p:nvSpPr>
            <p:cNvPr id="1029" name="Freeform 5"/>
            <p:cNvSpPr>
              <a:spLocks/>
            </p:cNvSpPr>
            <p:nvPr/>
          </p:nvSpPr>
          <p:spPr bwMode="auto">
            <a:xfrm>
              <a:off x="1729607" y="5529535"/>
              <a:ext cx="1443038" cy="342900"/>
            </a:xfrm>
            <a:custGeom>
              <a:avLst/>
              <a:gdLst/>
              <a:ahLst/>
              <a:cxnLst>
                <a:cxn ang="0">
                  <a:pos x="465" y="61"/>
                </a:cxn>
                <a:cxn ang="0">
                  <a:pos x="28" y="71"/>
                </a:cxn>
                <a:cxn ang="0">
                  <a:pos x="0" y="84"/>
                </a:cxn>
                <a:cxn ang="0">
                  <a:pos x="108" y="143"/>
                </a:cxn>
                <a:cxn ang="0">
                  <a:pos x="587" y="216"/>
                </a:cxn>
                <a:cxn ang="0">
                  <a:pos x="909" y="101"/>
                </a:cxn>
                <a:cxn ang="0">
                  <a:pos x="879" y="61"/>
                </a:cxn>
                <a:cxn ang="0">
                  <a:pos x="710" y="26"/>
                </a:cxn>
                <a:cxn ang="0">
                  <a:pos x="581" y="0"/>
                </a:cxn>
                <a:cxn ang="0">
                  <a:pos x="540" y="0"/>
                </a:cxn>
                <a:cxn ang="0">
                  <a:pos x="396" y="26"/>
                </a:cxn>
                <a:cxn ang="0">
                  <a:pos x="465" y="61"/>
                </a:cxn>
              </a:cxnLst>
              <a:rect l="0" t="0" r="r" b="b"/>
              <a:pathLst>
                <a:path w="909" h="216">
                  <a:moveTo>
                    <a:pt x="465" y="61"/>
                  </a:moveTo>
                  <a:lnTo>
                    <a:pt x="28" y="71"/>
                  </a:lnTo>
                  <a:lnTo>
                    <a:pt x="0" y="84"/>
                  </a:lnTo>
                  <a:lnTo>
                    <a:pt x="108" y="143"/>
                  </a:lnTo>
                  <a:lnTo>
                    <a:pt x="587" y="216"/>
                  </a:lnTo>
                  <a:lnTo>
                    <a:pt x="909" y="101"/>
                  </a:lnTo>
                  <a:lnTo>
                    <a:pt x="879" y="61"/>
                  </a:lnTo>
                  <a:lnTo>
                    <a:pt x="710" y="26"/>
                  </a:lnTo>
                  <a:lnTo>
                    <a:pt x="581" y="0"/>
                  </a:lnTo>
                  <a:lnTo>
                    <a:pt x="540" y="0"/>
                  </a:lnTo>
                  <a:lnTo>
                    <a:pt x="396" y="26"/>
                  </a:lnTo>
                  <a:lnTo>
                    <a:pt x="465" y="6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"/>
            <p:cNvSpPr>
              <a:spLocks/>
            </p:cNvSpPr>
            <p:nvPr/>
          </p:nvSpPr>
          <p:spPr bwMode="auto">
            <a:xfrm>
              <a:off x="1200970" y="2794272"/>
              <a:ext cx="2678113" cy="1920875"/>
            </a:xfrm>
            <a:custGeom>
              <a:avLst/>
              <a:gdLst/>
              <a:ahLst/>
              <a:cxnLst>
                <a:cxn ang="0">
                  <a:pos x="0" y="33"/>
                </a:cxn>
                <a:cxn ang="0">
                  <a:pos x="161" y="23"/>
                </a:cxn>
                <a:cxn ang="0">
                  <a:pos x="184" y="31"/>
                </a:cxn>
                <a:cxn ang="0">
                  <a:pos x="345" y="46"/>
                </a:cxn>
                <a:cxn ang="0">
                  <a:pos x="431" y="51"/>
                </a:cxn>
                <a:cxn ang="0">
                  <a:pos x="438" y="4"/>
                </a:cxn>
                <a:cxn ang="0">
                  <a:pos x="496" y="0"/>
                </a:cxn>
                <a:cxn ang="0">
                  <a:pos x="510" y="54"/>
                </a:cxn>
                <a:cxn ang="0">
                  <a:pos x="755" y="76"/>
                </a:cxn>
                <a:cxn ang="0">
                  <a:pos x="917" y="65"/>
                </a:cxn>
                <a:cxn ang="0">
                  <a:pos x="1120" y="51"/>
                </a:cxn>
                <a:cxn ang="0">
                  <a:pos x="1119" y="22"/>
                </a:cxn>
                <a:cxn ang="0">
                  <a:pos x="1117" y="4"/>
                </a:cxn>
                <a:cxn ang="0">
                  <a:pos x="1173" y="4"/>
                </a:cxn>
                <a:cxn ang="0">
                  <a:pos x="1171" y="49"/>
                </a:cxn>
                <a:cxn ang="0">
                  <a:pos x="1278" y="43"/>
                </a:cxn>
                <a:cxn ang="0">
                  <a:pos x="1375" y="34"/>
                </a:cxn>
                <a:cxn ang="0">
                  <a:pos x="1425" y="24"/>
                </a:cxn>
                <a:cxn ang="0">
                  <a:pos x="1687" y="37"/>
                </a:cxn>
                <a:cxn ang="0">
                  <a:pos x="1684" y="61"/>
                </a:cxn>
                <a:cxn ang="0">
                  <a:pos x="844" y="137"/>
                </a:cxn>
                <a:cxn ang="0">
                  <a:pos x="875" y="1153"/>
                </a:cxn>
                <a:cxn ang="0">
                  <a:pos x="865" y="1171"/>
                </a:cxn>
                <a:cxn ang="0">
                  <a:pos x="857" y="1204"/>
                </a:cxn>
                <a:cxn ang="0">
                  <a:pos x="808" y="1210"/>
                </a:cxn>
                <a:cxn ang="0">
                  <a:pos x="795" y="1166"/>
                </a:cxn>
                <a:cxn ang="0">
                  <a:pos x="799" y="1120"/>
                </a:cxn>
                <a:cxn ang="0">
                  <a:pos x="788" y="202"/>
                </a:cxn>
                <a:cxn ang="0">
                  <a:pos x="762" y="190"/>
                </a:cxn>
                <a:cxn ang="0">
                  <a:pos x="729" y="135"/>
                </a:cxn>
                <a:cxn ang="0">
                  <a:pos x="697" y="127"/>
                </a:cxn>
                <a:cxn ang="0">
                  <a:pos x="7" y="66"/>
                </a:cxn>
                <a:cxn ang="0">
                  <a:pos x="0" y="33"/>
                </a:cxn>
              </a:cxnLst>
              <a:rect l="0" t="0" r="r" b="b"/>
              <a:pathLst>
                <a:path w="1687" h="1210">
                  <a:moveTo>
                    <a:pt x="0" y="33"/>
                  </a:moveTo>
                  <a:lnTo>
                    <a:pt x="161" y="23"/>
                  </a:lnTo>
                  <a:lnTo>
                    <a:pt x="184" y="31"/>
                  </a:lnTo>
                  <a:lnTo>
                    <a:pt x="345" y="46"/>
                  </a:lnTo>
                  <a:lnTo>
                    <a:pt x="431" y="51"/>
                  </a:lnTo>
                  <a:lnTo>
                    <a:pt x="438" y="4"/>
                  </a:lnTo>
                  <a:lnTo>
                    <a:pt x="496" y="0"/>
                  </a:lnTo>
                  <a:lnTo>
                    <a:pt x="510" y="54"/>
                  </a:lnTo>
                  <a:lnTo>
                    <a:pt x="755" y="76"/>
                  </a:lnTo>
                  <a:lnTo>
                    <a:pt x="917" y="65"/>
                  </a:lnTo>
                  <a:lnTo>
                    <a:pt x="1120" y="51"/>
                  </a:lnTo>
                  <a:lnTo>
                    <a:pt x="1119" y="22"/>
                  </a:lnTo>
                  <a:lnTo>
                    <a:pt x="1117" y="4"/>
                  </a:lnTo>
                  <a:lnTo>
                    <a:pt x="1173" y="4"/>
                  </a:lnTo>
                  <a:lnTo>
                    <a:pt x="1171" y="49"/>
                  </a:lnTo>
                  <a:lnTo>
                    <a:pt x="1278" y="43"/>
                  </a:lnTo>
                  <a:lnTo>
                    <a:pt x="1375" y="34"/>
                  </a:lnTo>
                  <a:lnTo>
                    <a:pt x="1425" y="24"/>
                  </a:lnTo>
                  <a:lnTo>
                    <a:pt x="1687" y="37"/>
                  </a:lnTo>
                  <a:lnTo>
                    <a:pt x="1684" y="61"/>
                  </a:lnTo>
                  <a:lnTo>
                    <a:pt x="844" y="137"/>
                  </a:lnTo>
                  <a:lnTo>
                    <a:pt x="875" y="1153"/>
                  </a:lnTo>
                  <a:lnTo>
                    <a:pt x="865" y="1171"/>
                  </a:lnTo>
                  <a:lnTo>
                    <a:pt x="857" y="1204"/>
                  </a:lnTo>
                  <a:lnTo>
                    <a:pt x="808" y="1210"/>
                  </a:lnTo>
                  <a:lnTo>
                    <a:pt x="795" y="1166"/>
                  </a:lnTo>
                  <a:lnTo>
                    <a:pt x="799" y="1120"/>
                  </a:lnTo>
                  <a:lnTo>
                    <a:pt x="788" y="202"/>
                  </a:lnTo>
                  <a:lnTo>
                    <a:pt x="762" y="190"/>
                  </a:lnTo>
                  <a:lnTo>
                    <a:pt x="729" y="135"/>
                  </a:lnTo>
                  <a:lnTo>
                    <a:pt x="697" y="127"/>
                  </a:lnTo>
                  <a:lnTo>
                    <a:pt x="7" y="66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>
              <a:off x="1175570" y="2083072"/>
              <a:ext cx="2794000" cy="1019175"/>
            </a:xfrm>
            <a:custGeom>
              <a:avLst/>
              <a:gdLst/>
              <a:ahLst/>
              <a:cxnLst>
                <a:cxn ang="0">
                  <a:pos x="170" y="449"/>
                </a:cxn>
                <a:cxn ang="0">
                  <a:pos x="795" y="342"/>
                </a:cxn>
                <a:cxn ang="0">
                  <a:pos x="780" y="288"/>
                </a:cxn>
                <a:cxn ang="0">
                  <a:pos x="775" y="281"/>
                </a:cxn>
                <a:cxn ang="0">
                  <a:pos x="768" y="265"/>
                </a:cxn>
                <a:cxn ang="0">
                  <a:pos x="770" y="241"/>
                </a:cxn>
                <a:cxn ang="0">
                  <a:pos x="790" y="214"/>
                </a:cxn>
                <a:cxn ang="0">
                  <a:pos x="787" y="203"/>
                </a:cxn>
                <a:cxn ang="0">
                  <a:pos x="780" y="181"/>
                </a:cxn>
                <a:cxn ang="0">
                  <a:pos x="766" y="169"/>
                </a:cxn>
                <a:cxn ang="0">
                  <a:pos x="753" y="157"/>
                </a:cxn>
                <a:cxn ang="0">
                  <a:pos x="757" y="147"/>
                </a:cxn>
                <a:cxn ang="0">
                  <a:pos x="780" y="131"/>
                </a:cxn>
                <a:cxn ang="0">
                  <a:pos x="798" y="119"/>
                </a:cxn>
                <a:cxn ang="0">
                  <a:pos x="794" y="113"/>
                </a:cxn>
                <a:cxn ang="0">
                  <a:pos x="794" y="21"/>
                </a:cxn>
                <a:cxn ang="0">
                  <a:pos x="808" y="0"/>
                </a:cxn>
                <a:cxn ang="0">
                  <a:pos x="839" y="103"/>
                </a:cxn>
                <a:cxn ang="0">
                  <a:pos x="856" y="205"/>
                </a:cxn>
                <a:cxn ang="0">
                  <a:pos x="863" y="340"/>
                </a:cxn>
                <a:cxn ang="0">
                  <a:pos x="1691" y="472"/>
                </a:cxn>
                <a:cxn ang="0">
                  <a:pos x="1711" y="440"/>
                </a:cxn>
                <a:cxn ang="0">
                  <a:pos x="1711" y="428"/>
                </a:cxn>
                <a:cxn ang="0">
                  <a:pos x="1716" y="407"/>
                </a:cxn>
                <a:cxn ang="0">
                  <a:pos x="1720" y="391"/>
                </a:cxn>
                <a:cxn ang="0">
                  <a:pos x="1719" y="383"/>
                </a:cxn>
                <a:cxn ang="0">
                  <a:pos x="1724" y="383"/>
                </a:cxn>
                <a:cxn ang="0">
                  <a:pos x="1739" y="384"/>
                </a:cxn>
                <a:cxn ang="0">
                  <a:pos x="1755" y="399"/>
                </a:cxn>
                <a:cxn ang="0">
                  <a:pos x="1760" y="411"/>
                </a:cxn>
                <a:cxn ang="0">
                  <a:pos x="1757" y="502"/>
                </a:cxn>
                <a:cxn ang="0">
                  <a:pos x="1743" y="541"/>
                </a:cxn>
                <a:cxn ang="0">
                  <a:pos x="1728" y="546"/>
                </a:cxn>
                <a:cxn ang="0">
                  <a:pos x="1707" y="520"/>
                </a:cxn>
                <a:cxn ang="0">
                  <a:pos x="1700" y="499"/>
                </a:cxn>
                <a:cxn ang="0">
                  <a:pos x="1204" y="457"/>
                </a:cxn>
                <a:cxn ang="0">
                  <a:pos x="877" y="425"/>
                </a:cxn>
                <a:cxn ang="0">
                  <a:pos x="867" y="612"/>
                </a:cxn>
                <a:cxn ang="0">
                  <a:pos x="853" y="620"/>
                </a:cxn>
                <a:cxn ang="0">
                  <a:pos x="834" y="631"/>
                </a:cxn>
                <a:cxn ang="0">
                  <a:pos x="816" y="640"/>
                </a:cxn>
                <a:cxn ang="0">
                  <a:pos x="799" y="640"/>
                </a:cxn>
                <a:cxn ang="0">
                  <a:pos x="779" y="634"/>
                </a:cxn>
                <a:cxn ang="0">
                  <a:pos x="770" y="620"/>
                </a:cxn>
                <a:cxn ang="0">
                  <a:pos x="749" y="567"/>
                </a:cxn>
                <a:cxn ang="0">
                  <a:pos x="743" y="528"/>
                </a:cxn>
                <a:cxn ang="0">
                  <a:pos x="735" y="445"/>
                </a:cxn>
                <a:cxn ang="0">
                  <a:pos x="524" y="456"/>
                </a:cxn>
                <a:cxn ang="0">
                  <a:pos x="0" y="493"/>
                </a:cxn>
                <a:cxn ang="0">
                  <a:pos x="1" y="482"/>
                </a:cxn>
                <a:cxn ang="0">
                  <a:pos x="19" y="459"/>
                </a:cxn>
              </a:cxnLst>
              <a:rect l="0" t="0" r="r" b="b"/>
              <a:pathLst>
                <a:path w="1760" h="642">
                  <a:moveTo>
                    <a:pt x="19" y="459"/>
                  </a:moveTo>
                  <a:lnTo>
                    <a:pt x="170" y="449"/>
                  </a:lnTo>
                  <a:lnTo>
                    <a:pt x="786" y="357"/>
                  </a:lnTo>
                  <a:lnTo>
                    <a:pt x="795" y="342"/>
                  </a:lnTo>
                  <a:lnTo>
                    <a:pt x="798" y="296"/>
                  </a:lnTo>
                  <a:lnTo>
                    <a:pt x="780" y="288"/>
                  </a:lnTo>
                  <a:lnTo>
                    <a:pt x="779" y="287"/>
                  </a:lnTo>
                  <a:lnTo>
                    <a:pt x="775" y="281"/>
                  </a:lnTo>
                  <a:lnTo>
                    <a:pt x="771" y="275"/>
                  </a:lnTo>
                  <a:lnTo>
                    <a:pt x="768" y="265"/>
                  </a:lnTo>
                  <a:lnTo>
                    <a:pt x="767" y="254"/>
                  </a:lnTo>
                  <a:lnTo>
                    <a:pt x="770" y="241"/>
                  </a:lnTo>
                  <a:lnTo>
                    <a:pt x="776" y="227"/>
                  </a:lnTo>
                  <a:lnTo>
                    <a:pt x="790" y="214"/>
                  </a:lnTo>
                  <a:lnTo>
                    <a:pt x="790" y="211"/>
                  </a:lnTo>
                  <a:lnTo>
                    <a:pt x="787" y="203"/>
                  </a:lnTo>
                  <a:lnTo>
                    <a:pt x="784" y="192"/>
                  </a:lnTo>
                  <a:lnTo>
                    <a:pt x="780" y="181"/>
                  </a:lnTo>
                  <a:lnTo>
                    <a:pt x="774" y="173"/>
                  </a:lnTo>
                  <a:lnTo>
                    <a:pt x="766" y="169"/>
                  </a:lnTo>
                  <a:lnTo>
                    <a:pt x="758" y="165"/>
                  </a:lnTo>
                  <a:lnTo>
                    <a:pt x="753" y="157"/>
                  </a:lnTo>
                  <a:lnTo>
                    <a:pt x="753" y="154"/>
                  </a:lnTo>
                  <a:lnTo>
                    <a:pt x="757" y="147"/>
                  </a:lnTo>
                  <a:lnTo>
                    <a:pt x="764" y="138"/>
                  </a:lnTo>
                  <a:lnTo>
                    <a:pt x="780" y="131"/>
                  </a:lnTo>
                  <a:lnTo>
                    <a:pt x="794" y="124"/>
                  </a:lnTo>
                  <a:lnTo>
                    <a:pt x="798" y="119"/>
                  </a:lnTo>
                  <a:lnTo>
                    <a:pt x="795" y="115"/>
                  </a:lnTo>
                  <a:lnTo>
                    <a:pt x="794" y="113"/>
                  </a:lnTo>
                  <a:lnTo>
                    <a:pt x="794" y="28"/>
                  </a:lnTo>
                  <a:lnTo>
                    <a:pt x="794" y="21"/>
                  </a:lnTo>
                  <a:lnTo>
                    <a:pt x="798" y="9"/>
                  </a:lnTo>
                  <a:lnTo>
                    <a:pt x="808" y="0"/>
                  </a:lnTo>
                  <a:lnTo>
                    <a:pt x="830" y="2"/>
                  </a:lnTo>
                  <a:lnTo>
                    <a:pt x="839" y="103"/>
                  </a:lnTo>
                  <a:lnTo>
                    <a:pt x="881" y="158"/>
                  </a:lnTo>
                  <a:lnTo>
                    <a:pt x="856" y="205"/>
                  </a:lnTo>
                  <a:lnTo>
                    <a:pt x="868" y="294"/>
                  </a:lnTo>
                  <a:lnTo>
                    <a:pt x="863" y="340"/>
                  </a:lnTo>
                  <a:lnTo>
                    <a:pt x="896" y="368"/>
                  </a:lnTo>
                  <a:lnTo>
                    <a:pt x="1691" y="472"/>
                  </a:lnTo>
                  <a:lnTo>
                    <a:pt x="1706" y="470"/>
                  </a:lnTo>
                  <a:lnTo>
                    <a:pt x="1711" y="440"/>
                  </a:lnTo>
                  <a:lnTo>
                    <a:pt x="1711" y="437"/>
                  </a:lnTo>
                  <a:lnTo>
                    <a:pt x="1711" y="428"/>
                  </a:lnTo>
                  <a:lnTo>
                    <a:pt x="1712" y="418"/>
                  </a:lnTo>
                  <a:lnTo>
                    <a:pt x="1716" y="407"/>
                  </a:lnTo>
                  <a:lnTo>
                    <a:pt x="1719" y="399"/>
                  </a:lnTo>
                  <a:lnTo>
                    <a:pt x="1720" y="391"/>
                  </a:lnTo>
                  <a:lnTo>
                    <a:pt x="1719" y="386"/>
                  </a:lnTo>
                  <a:lnTo>
                    <a:pt x="1719" y="383"/>
                  </a:lnTo>
                  <a:lnTo>
                    <a:pt x="1720" y="383"/>
                  </a:lnTo>
                  <a:lnTo>
                    <a:pt x="1724" y="383"/>
                  </a:lnTo>
                  <a:lnTo>
                    <a:pt x="1729" y="383"/>
                  </a:lnTo>
                  <a:lnTo>
                    <a:pt x="1739" y="384"/>
                  </a:lnTo>
                  <a:lnTo>
                    <a:pt x="1748" y="390"/>
                  </a:lnTo>
                  <a:lnTo>
                    <a:pt x="1755" y="399"/>
                  </a:lnTo>
                  <a:lnTo>
                    <a:pt x="1759" y="407"/>
                  </a:lnTo>
                  <a:lnTo>
                    <a:pt x="1760" y="411"/>
                  </a:lnTo>
                  <a:lnTo>
                    <a:pt x="1760" y="493"/>
                  </a:lnTo>
                  <a:lnTo>
                    <a:pt x="1757" y="502"/>
                  </a:lnTo>
                  <a:lnTo>
                    <a:pt x="1751" y="521"/>
                  </a:lnTo>
                  <a:lnTo>
                    <a:pt x="1743" y="541"/>
                  </a:lnTo>
                  <a:lnTo>
                    <a:pt x="1736" y="551"/>
                  </a:lnTo>
                  <a:lnTo>
                    <a:pt x="1728" y="546"/>
                  </a:lnTo>
                  <a:lnTo>
                    <a:pt x="1718" y="532"/>
                  </a:lnTo>
                  <a:lnTo>
                    <a:pt x="1707" y="520"/>
                  </a:lnTo>
                  <a:lnTo>
                    <a:pt x="1703" y="514"/>
                  </a:lnTo>
                  <a:lnTo>
                    <a:pt x="1700" y="499"/>
                  </a:lnTo>
                  <a:lnTo>
                    <a:pt x="1412" y="479"/>
                  </a:lnTo>
                  <a:lnTo>
                    <a:pt x="1204" y="457"/>
                  </a:lnTo>
                  <a:lnTo>
                    <a:pt x="1098" y="459"/>
                  </a:lnTo>
                  <a:lnTo>
                    <a:pt x="877" y="425"/>
                  </a:lnTo>
                  <a:lnTo>
                    <a:pt x="868" y="611"/>
                  </a:lnTo>
                  <a:lnTo>
                    <a:pt x="867" y="612"/>
                  </a:lnTo>
                  <a:lnTo>
                    <a:pt x="861" y="615"/>
                  </a:lnTo>
                  <a:lnTo>
                    <a:pt x="853" y="620"/>
                  </a:lnTo>
                  <a:lnTo>
                    <a:pt x="844" y="625"/>
                  </a:lnTo>
                  <a:lnTo>
                    <a:pt x="834" y="631"/>
                  </a:lnTo>
                  <a:lnTo>
                    <a:pt x="824" y="636"/>
                  </a:lnTo>
                  <a:lnTo>
                    <a:pt x="816" y="640"/>
                  </a:lnTo>
                  <a:lnTo>
                    <a:pt x="810" y="642"/>
                  </a:lnTo>
                  <a:lnTo>
                    <a:pt x="799" y="640"/>
                  </a:lnTo>
                  <a:lnTo>
                    <a:pt x="787" y="638"/>
                  </a:lnTo>
                  <a:lnTo>
                    <a:pt x="779" y="634"/>
                  </a:lnTo>
                  <a:lnTo>
                    <a:pt x="775" y="632"/>
                  </a:lnTo>
                  <a:lnTo>
                    <a:pt x="770" y="620"/>
                  </a:lnTo>
                  <a:lnTo>
                    <a:pt x="759" y="594"/>
                  </a:lnTo>
                  <a:lnTo>
                    <a:pt x="749" y="567"/>
                  </a:lnTo>
                  <a:lnTo>
                    <a:pt x="745" y="551"/>
                  </a:lnTo>
                  <a:lnTo>
                    <a:pt x="743" y="528"/>
                  </a:lnTo>
                  <a:lnTo>
                    <a:pt x="739" y="486"/>
                  </a:lnTo>
                  <a:lnTo>
                    <a:pt x="735" y="445"/>
                  </a:lnTo>
                  <a:lnTo>
                    <a:pt x="734" y="426"/>
                  </a:lnTo>
                  <a:lnTo>
                    <a:pt x="524" y="456"/>
                  </a:lnTo>
                  <a:lnTo>
                    <a:pt x="445" y="459"/>
                  </a:lnTo>
                  <a:lnTo>
                    <a:pt x="0" y="493"/>
                  </a:lnTo>
                  <a:lnTo>
                    <a:pt x="0" y="490"/>
                  </a:lnTo>
                  <a:lnTo>
                    <a:pt x="1" y="482"/>
                  </a:lnTo>
                  <a:lnTo>
                    <a:pt x="7" y="471"/>
                  </a:lnTo>
                  <a:lnTo>
                    <a:pt x="19" y="459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619945" y="2953022"/>
              <a:ext cx="531813" cy="1397000"/>
            </a:xfrm>
            <a:custGeom>
              <a:avLst/>
              <a:gdLst/>
              <a:ahLst/>
              <a:cxnLst>
                <a:cxn ang="0">
                  <a:pos x="314" y="0"/>
                </a:cxn>
                <a:cxn ang="0">
                  <a:pos x="51" y="782"/>
                </a:cxn>
                <a:cxn ang="0">
                  <a:pos x="37" y="816"/>
                </a:cxn>
                <a:cxn ang="0">
                  <a:pos x="0" y="816"/>
                </a:cxn>
                <a:cxn ang="0">
                  <a:pos x="0" y="836"/>
                </a:cxn>
                <a:cxn ang="0">
                  <a:pos x="41" y="880"/>
                </a:cxn>
                <a:cxn ang="0">
                  <a:pos x="51" y="865"/>
                </a:cxn>
                <a:cxn ang="0">
                  <a:pos x="335" y="21"/>
                </a:cxn>
                <a:cxn ang="0">
                  <a:pos x="314" y="0"/>
                </a:cxn>
              </a:cxnLst>
              <a:rect l="0" t="0" r="r" b="b"/>
              <a:pathLst>
                <a:path w="335" h="880">
                  <a:moveTo>
                    <a:pt x="314" y="0"/>
                  </a:moveTo>
                  <a:lnTo>
                    <a:pt x="51" y="782"/>
                  </a:lnTo>
                  <a:lnTo>
                    <a:pt x="37" y="816"/>
                  </a:lnTo>
                  <a:lnTo>
                    <a:pt x="0" y="816"/>
                  </a:lnTo>
                  <a:lnTo>
                    <a:pt x="0" y="836"/>
                  </a:lnTo>
                  <a:lnTo>
                    <a:pt x="41" y="880"/>
                  </a:lnTo>
                  <a:lnTo>
                    <a:pt x="51" y="865"/>
                  </a:lnTo>
                  <a:lnTo>
                    <a:pt x="335" y="21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9"/>
            <p:cNvSpPr>
              <a:spLocks/>
            </p:cNvSpPr>
            <p:nvPr/>
          </p:nvSpPr>
          <p:spPr bwMode="auto">
            <a:xfrm>
              <a:off x="4298182" y="4084910"/>
              <a:ext cx="117475" cy="87312"/>
            </a:xfrm>
            <a:custGeom>
              <a:avLst/>
              <a:gdLst/>
              <a:ahLst/>
              <a:cxnLst>
                <a:cxn ang="0">
                  <a:pos x="5" y="18"/>
                </a:cxn>
                <a:cxn ang="0">
                  <a:pos x="50" y="39"/>
                </a:cxn>
                <a:cxn ang="0">
                  <a:pos x="74" y="55"/>
                </a:cxn>
                <a:cxn ang="0">
                  <a:pos x="72" y="50"/>
                </a:cxn>
                <a:cxn ang="0">
                  <a:pos x="69" y="46"/>
                </a:cxn>
                <a:cxn ang="0">
                  <a:pos x="65" y="41"/>
                </a:cxn>
                <a:cxn ang="0">
                  <a:pos x="61" y="36"/>
                </a:cxn>
                <a:cxn ang="0">
                  <a:pos x="49" y="31"/>
                </a:cxn>
                <a:cxn ang="0">
                  <a:pos x="39" y="23"/>
                </a:cxn>
                <a:cxn ang="0">
                  <a:pos x="31" y="15"/>
                </a:cxn>
                <a:cxn ang="0">
                  <a:pos x="23" y="4"/>
                </a:cxn>
                <a:cxn ang="0">
                  <a:pos x="0" y="0"/>
                </a:cxn>
                <a:cxn ang="0">
                  <a:pos x="1" y="5"/>
                </a:cxn>
                <a:cxn ang="0">
                  <a:pos x="3" y="9"/>
                </a:cxn>
                <a:cxn ang="0">
                  <a:pos x="4" y="13"/>
                </a:cxn>
                <a:cxn ang="0">
                  <a:pos x="5" y="18"/>
                </a:cxn>
              </a:cxnLst>
              <a:rect l="0" t="0" r="r" b="b"/>
              <a:pathLst>
                <a:path w="74" h="55">
                  <a:moveTo>
                    <a:pt x="5" y="18"/>
                  </a:moveTo>
                  <a:lnTo>
                    <a:pt x="50" y="39"/>
                  </a:lnTo>
                  <a:lnTo>
                    <a:pt x="74" y="55"/>
                  </a:lnTo>
                  <a:lnTo>
                    <a:pt x="72" y="50"/>
                  </a:lnTo>
                  <a:lnTo>
                    <a:pt x="69" y="46"/>
                  </a:lnTo>
                  <a:lnTo>
                    <a:pt x="65" y="41"/>
                  </a:lnTo>
                  <a:lnTo>
                    <a:pt x="61" y="36"/>
                  </a:lnTo>
                  <a:lnTo>
                    <a:pt x="49" y="31"/>
                  </a:lnTo>
                  <a:lnTo>
                    <a:pt x="39" y="23"/>
                  </a:lnTo>
                  <a:lnTo>
                    <a:pt x="31" y="15"/>
                  </a:lnTo>
                  <a:lnTo>
                    <a:pt x="23" y="4"/>
                  </a:lnTo>
                  <a:lnTo>
                    <a:pt x="0" y="0"/>
                  </a:lnTo>
                  <a:lnTo>
                    <a:pt x="1" y="5"/>
                  </a:lnTo>
                  <a:lnTo>
                    <a:pt x="3" y="9"/>
                  </a:lnTo>
                  <a:lnTo>
                    <a:pt x="4" y="13"/>
                  </a:lnTo>
                  <a:lnTo>
                    <a:pt x="5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10"/>
            <p:cNvSpPr>
              <a:spLocks/>
            </p:cNvSpPr>
            <p:nvPr/>
          </p:nvSpPr>
          <p:spPr bwMode="auto">
            <a:xfrm>
              <a:off x="3517132" y="3859485"/>
              <a:ext cx="47625" cy="39687"/>
            </a:xfrm>
            <a:custGeom>
              <a:avLst/>
              <a:gdLst/>
              <a:ahLst/>
              <a:cxnLst>
                <a:cxn ang="0">
                  <a:pos x="30" y="6"/>
                </a:cxn>
                <a:cxn ang="0">
                  <a:pos x="10" y="0"/>
                </a:cxn>
                <a:cxn ang="0">
                  <a:pos x="8" y="6"/>
                </a:cxn>
                <a:cxn ang="0">
                  <a:pos x="5" y="13"/>
                </a:cxn>
                <a:cxn ang="0">
                  <a:pos x="2" y="19"/>
                </a:cxn>
                <a:cxn ang="0">
                  <a:pos x="0" y="25"/>
                </a:cxn>
                <a:cxn ang="0">
                  <a:pos x="22" y="24"/>
                </a:cxn>
                <a:cxn ang="0">
                  <a:pos x="25" y="19"/>
                </a:cxn>
                <a:cxn ang="0">
                  <a:pos x="26" y="15"/>
                </a:cxn>
                <a:cxn ang="0">
                  <a:pos x="29" y="10"/>
                </a:cxn>
                <a:cxn ang="0">
                  <a:pos x="30" y="6"/>
                </a:cxn>
              </a:cxnLst>
              <a:rect l="0" t="0" r="r" b="b"/>
              <a:pathLst>
                <a:path w="30" h="25">
                  <a:moveTo>
                    <a:pt x="30" y="6"/>
                  </a:moveTo>
                  <a:lnTo>
                    <a:pt x="10" y="0"/>
                  </a:lnTo>
                  <a:lnTo>
                    <a:pt x="8" y="6"/>
                  </a:lnTo>
                  <a:lnTo>
                    <a:pt x="5" y="13"/>
                  </a:lnTo>
                  <a:lnTo>
                    <a:pt x="2" y="19"/>
                  </a:lnTo>
                  <a:lnTo>
                    <a:pt x="0" y="25"/>
                  </a:lnTo>
                  <a:lnTo>
                    <a:pt x="22" y="24"/>
                  </a:lnTo>
                  <a:lnTo>
                    <a:pt x="25" y="19"/>
                  </a:lnTo>
                  <a:lnTo>
                    <a:pt x="26" y="15"/>
                  </a:lnTo>
                  <a:lnTo>
                    <a:pt x="29" y="10"/>
                  </a:lnTo>
                  <a:lnTo>
                    <a:pt x="3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11"/>
            <p:cNvSpPr>
              <a:spLocks/>
            </p:cNvSpPr>
            <p:nvPr/>
          </p:nvSpPr>
          <p:spPr bwMode="auto">
            <a:xfrm>
              <a:off x="602482" y="2659335"/>
              <a:ext cx="3822700" cy="1943100"/>
            </a:xfrm>
            <a:custGeom>
              <a:avLst/>
              <a:gdLst/>
              <a:ahLst/>
              <a:cxnLst>
                <a:cxn ang="0">
                  <a:pos x="1707" y="968"/>
                </a:cxn>
                <a:cxn ang="0">
                  <a:pos x="2097" y="1119"/>
                </a:cxn>
                <a:cxn ang="0">
                  <a:pos x="2405" y="963"/>
                </a:cxn>
                <a:cxn ang="0">
                  <a:pos x="2137" y="1058"/>
                </a:cxn>
                <a:cxn ang="0">
                  <a:pos x="1775" y="998"/>
                </a:cxn>
                <a:cxn ang="0">
                  <a:pos x="2075" y="941"/>
                </a:cxn>
                <a:cxn ang="0">
                  <a:pos x="2048" y="911"/>
                </a:cxn>
                <a:cxn ang="0">
                  <a:pos x="2121" y="901"/>
                </a:cxn>
                <a:cxn ang="0">
                  <a:pos x="2019" y="871"/>
                </a:cxn>
                <a:cxn ang="0">
                  <a:pos x="2125" y="303"/>
                </a:cxn>
                <a:cxn ang="0">
                  <a:pos x="2141" y="296"/>
                </a:cxn>
                <a:cxn ang="0">
                  <a:pos x="2124" y="48"/>
                </a:cxn>
                <a:cxn ang="0">
                  <a:pos x="2075" y="131"/>
                </a:cxn>
                <a:cxn ang="0">
                  <a:pos x="1751" y="61"/>
                </a:cxn>
                <a:cxn ang="0">
                  <a:pos x="1299" y="21"/>
                </a:cxn>
                <a:cxn ang="0">
                  <a:pos x="1972" y="105"/>
                </a:cxn>
                <a:cxn ang="0">
                  <a:pos x="1745" y="157"/>
                </a:cxn>
                <a:cxn ang="0">
                  <a:pos x="1301" y="189"/>
                </a:cxn>
                <a:cxn ang="0">
                  <a:pos x="1395" y="104"/>
                </a:cxn>
                <a:cxn ang="0">
                  <a:pos x="1363" y="141"/>
                </a:cxn>
                <a:cxn ang="0">
                  <a:pos x="1510" y="100"/>
                </a:cxn>
                <a:cxn ang="0">
                  <a:pos x="1214" y="21"/>
                </a:cxn>
                <a:cxn ang="0">
                  <a:pos x="1133" y="245"/>
                </a:cxn>
                <a:cxn ang="0">
                  <a:pos x="1125" y="185"/>
                </a:cxn>
                <a:cxn ang="0">
                  <a:pos x="1129" y="147"/>
                </a:cxn>
                <a:cxn ang="0">
                  <a:pos x="1148" y="113"/>
                </a:cxn>
                <a:cxn ang="0">
                  <a:pos x="1152" y="70"/>
                </a:cxn>
                <a:cxn ang="0">
                  <a:pos x="1027" y="55"/>
                </a:cxn>
                <a:cxn ang="0">
                  <a:pos x="1025" y="139"/>
                </a:cxn>
                <a:cxn ang="0">
                  <a:pos x="933" y="67"/>
                </a:cxn>
                <a:cxn ang="0">
                  <a:pos x="1088" y="168"/>
                </a:cxn>
                <a:cxn ang="0">
                  <a:pos x="760" y="168"/>
                </a:cxn>
                <a:cxn ang="0">
                  <a:pos x="390" y="113"/>
                </a:cxn>
                <a:cxn ang="0">
                  <a:pos x="686" y="54"/>
                </a:cxn>
                <a:cxn ang="0">
                  <a:pos x="356" y="48"/>
                </a:cxn>
                <a:cxn ang="0">
                  <a:pos x="285" y="161"/>
                </a:cxn>
                <a:cxn ang="0">
                  <a:pos x="170" y="699"/>
                </a:cxn>
                <a:cxn ang="0">
                  <a:pos x="316" y="582"/>
                </a:cxn>
                <a:cxn ang="0">
                  <a:pos x="159" y="780"/>
                </a:cxn>
                <a:cxn ang="0">
                  <a:pos x="33" y="1020"/>
                </a:cxn>
                <a:cxn ang="0">
                  <a:pos x="46" y="1078"/>
                </a:cxn>
                <a:cxn ang="0">
                  <a:pos x="393" y="1154"/>
                </a:cxn>
                <a:cxn ang="0">
                  <a:pos x="680" y="990"/>
                </a:cxn>
                <a:cxn ang="0">
                  <a:pos x="342" y="1093"/>
                </a:cxn>
                <a:cxn ang="0">
                  <a:pos x="373" y="1021"/>
                </a:cxn>
                <a:cxn ang="0">
                  <a:pos x="293" y="999"/>
                </a:cxn>
                <a:cxn ang="0">
                  <a:pos x="376" y="978"/>
                </a:cxn>
                <a:cxn ang="0">
                  <a:pos x="373" y="956"/>
                </a:cxn>
                <a:cxn ang="0">
                  <a:pos x="417" y="941"/>
                </a:cxn>
                <a:cxn ang="0">
                  <a:pos x="437" y="917"/>
                </a:cxn>
                <a:cxn ang="0">
                  <a:pos x="435" y="494"/>
                </a:cxn>
                <a:cxn ang="0">
                  <a:pos x="446" y="467"/>
                </a:cxn>
                <a:cxn ang="0">
                  <a:pos x="502" y="177"/>
                </a:cxn>
                <a:cxn ang="0">
                  <a:pos x="950" y="215"/>
                </a:cxn>
                <a:cxn ang="0">
                  <a:pos x="1165" y="959"/>
                </a:cxn>
                <a:cxn ang="0">
                  <a:pos x="1202" y="380"/>
                </a:cxn>
                <a:cxn ang="0">
                  <a:pos x="1254" y="253"/>
                </a:cxn>
                <a:cxn ang="0">
                  <a:pos x="1879" y="184"/>
                </a:cxn>
                <a:cxn ang="0">
                  <a:pos x="2025" y="310"/>
                </a:cxn>
                <a:cxn ang="0">
                  <a:pos x="1911" y="655"/>
                </a:cxn>
                <a:cxn ang="0">
                  <a:pos x="2007" y="792"/>
                </a:cxn>
                <a:cxn ang="0">
                  <a:pos x="1845" y="811"/>
                </a:cxn>
              </a:cxnLst>
              <a:rect l="0" t="0" r="r" b="b"/>
              <a:pathLst>
                <a:path w="2408" h="1224">
                  <a:moveTo>
                    <a:pt x="1781" y="925"/>
                  </a:moveTo>
                  <a:lnTo>
                    <a:pt x="1776" y="934"/>
                  </a:lnTo>
                  <a:lnTo>
                    <a:pt x="1772" y="945"/>
                  </a:lnTo>
                  <a:lnTo>
                    <a:pt x="1768" y="955"/>
                  </a:lnTo>
                  <a:lnTo>
                    <a:pt x="1764" y="966"/>
                  </a:lnTo>
                  <a:lnTo>
                    <a:pt x="1759" y="975"/>
                  </a:lnTo>
                  <a:lnTo>
                    <a:pt x="1753" y="985"/>
                  </a:lnTo>
                  <a:lnTo>
                    <a:pt x="1747" y="993"/>
                  </a:lnTo>
                  <a:lnTo>
                    <a:pt x="1739" y="999"/>
                  </a:lnTo>
                  <a:lnTo>
                    <a:pt x="1741" y="983"/>
                  </a:lnTo>
                  <a:lnTo>
                    <a:pt x="1747" y="967"/>
                  </a:lnTo>
                  <a:lnTo>
                    <a:pt x="1753" y="949"/>
                  </a:lnTo>
                  <a:lnTo>
                    <a:pt x="1759" y="932"/>
                  </a:lnTo>
                  <a:lnTo>
                    <a:pt x="1751" y="936"/>
                  </a:lnTo>
                  <a:lnTo>
                    <a:pt x="1741" y="939"/>
                  </a:lnTo>
                  <a:lnTo>
                    <a:pt x="1733" y="944"/>
                  </a:lnTo>
                  <a:lnTo>
                    <a:pt x="1724" y="948"/>
                  </a:lnTo>
                  <a:lnTo>
                    <a:pt x="1717" y="953"/>
                  </a:lnTo>
                  <a:lnTo>
                    <a:pt x="1711" y="960"/>
                  </a:lnTo>
                  <a:lnTo>
                    <a:pt x="1707" y="968"/>
                  </a:lnTo>
                  <a:lnTo>
                    <a:pt x="1706" y="978"/>
                  </a:lnTo>
                  <a:lnTo>
                    <a:pt x="1712" y="994"/>
                  </a:lnTo>
                  <a:lnTo>
                    <a:pt x="1720" y="1009"/>
                  </a:lnTo>
                  <a:lnTo>
                    <a:pt x="1729" y="1023"/>
                  </a:lnTo>
                  <a:lnTo>
                    <a:pt x="1743" y="1035"/>
                  </a:lnTo>
                  <a:lnTo>
                    <a:pt x="1763" y="1048"/>
                  </a:lnTo>
                  <a:lnTo>
                    <a:pt x="1784" y="1060"/>
                  </a:lnTo>
                  <a:lnTo>
                    <a:pt x="1806" y="1071"/>
                  </a:lnTo>
                  <a:lnTo>
                    <a:pt x="1829" y="1081"/>
                  </a:lnTo>
                  <a:lnTo>
                    <a:pt x="1852" y="1089"/>
                  </a:lnTo>
                  <a:lnTo>
                    <a:pt x="1874" y="1097"/>
                  </a:lnTo>
                  <a:lnTo>
                    <a:pt x="1898" y="1102"/>
                  </a:lnTo>
                  <a:lnTo>
                    <a:pt x="1922" y="1108"/>
                  </a:lnTo>
                  <a:lnTo>
                    <a:pt x="1946" y="1112"/>
                  </a:lnTo>
                  <a:lnTo>
                    <a:pt x="1971" y="1116"/>
                  </a:lnTo>
                  <a:lnTo>
                    <a:pt x="1996" y="1117"/>
                  </a:lnTo>
                  <a:lnTo>
                    <a:pt x="2021" y="1120"/>
                  </a:lnTo>
                  <a:lnTo>
                    <a:pt x="2047" y="1120"/>
                  </a:lnTo>
                  <a:lnTo>
                    <a:pt x="2072" y="1120"/>
                  </a:lnTo>
                  <a:lnTo>
                    <a:pt x="2097" y="1119"/>
                  </a:lnTo>
                  <a:lnTo>
                    <a:pt x="2122" y="1117"/>
                  </a:lnTo>
                  <a:lnTo>
                    <a:pt x="2144" y="1116"/>
                  </a:lnTo>
                  <a:lnTo>
                    <a:pt x="2163" y="1115"/>
                  </a:lnTo>
                  <a:lnTo>
                    <a:pt x="2183" y="1112"/>
                  </a:lnTo>
                  <a:lnTo>
                    <a:pt x="2205" y="1109"/>
                  </a:lnTo>
                  <a:lnTo>
                    <a:pt x="2223" y="1105"/>
                  </a:lnTo>
                  <a:lnTo>
                    <a:pt x="2243" y="1100"/>
                  </a:lnTo>
                  <a:lnTo>
                    <a:pt x="2262" y="1094"/>
                  </a:lnTo>
                  <a:lnTo>
                    <a:pt x="2280" y="1088"/>
                  </a:lnTo>
                  <a:lnTo>
                    <a:pt x="2299" y="1079"/>
                  </a:lnTo>
                  <a:lnTo>
                    <a:pt x="2316" y="1070"/>
                  </a:lnTo>
                  <a:lnTo>
                    <a:pt x="2333" y="1060"/>
                  </a:lnTo>
                  <a:lnTo>
                    <a:pt x="2349" y="1050"/>
                  </a:lnTo>
                  <a:lnTo>
                    <a:pt x="2365" y="1036"/>
                  </a:lnTo>
                  <a:lnTo>
                    <a:pt x="2380" y="1024"/>
                  </a:lnTo>
                  <a:lnTo>
                    <a:pt x="2394" y="1009"/>
                  </a:lnTo>
                  <a:lnTo>
                    <a:pt x="2408" y="993"/>
                  </a:lnTo>
                  <a:lnTo>
                    <a:pt x="2408" y="983"/>
                  </a:lnTo>
                  <a:lnTo>
                    <a:pt x="2408" y="972"/>
                  </a:lnTo>
                  <a:lnTo>
                    <a:pt x="2405" y="963"/>
                  </a:lnTo>
                  <a:lnTo>
                    <a:pt x="2402" y="953"/>
                  </a:lnTo>
                  <a:lnTo>
                    <a:pt x="2378" y="937"/>
                  </a:lnTo>
                  <a:lnTo>
                    <a:pt x="2333" y="916"/>
                  </a:lnTo>
                  <a:lnTo>
                    <a:pt x="2341" y="937"/>
                  </a:lnTo>
                  <a:lnTo>
                    <a:pt x="2349" y="960"/>
                  </a:lnTo>
                  <a:lnTo>
                    <a:pt x="2357" y="982"/>
                  </a:lnTo>
                  <a:lnTo>
                    <a:pt x="2364" y="1005"/>
                  </a:lnTo>
                  <a:lnTo>
                    <a:pt x="2348" y="1013"/>
                  </a:lnTo>
                  <a:lnTo>
                    <a:pt x="2332" y="1021"/>
                  </a:lnTo>
                  <a:lnTo>
                    <a:pt x="2316" y="1028"/>
                  </a:lnTo>
                  <a:lnTo>
                    <a:pt x="2299" y="1033"/>
                  </a:lnTo>
                  <a:lnTo>
                    <a:pt x="2283" y="1039"/>
                  </a:lnTo>
                  <a:lnTo>
                    <a:pt x="2264" y="1041"/>
                  </a:lnTo>
                  <a:lnTo>
                    <a:pt x="2247" y="1046"/>
                  </a:lnTo>
                  <a:lnTo>
                    <a:pt x="2230" y="1048"/>
                  </a:lnTo>
                  <a:lnTo>
                    <a:pt x="2211" y="1051"/>
                  </a:lnTo>
                  <a:lnTo>
                    <a:pt x="2193" y="1052"/>
                  </a:lnTo>
                  <a:lnTo>
                    <a:pt x="2174" y="1054"/>
                  </a:lnTo>
                  <a:lnTo>
                    <a:pt x="2155" y="1056"/>
                  </a:lnTo>
                  <a:lnTo>
                    <a:pt x="2137" y="1058"/>
                  </a:lnTo>
                  <a:lnTo>
                    <a:pt x="2120" y="1059"/>
                  </a:lnTo>
                  <a:lnTo>
                    <a:pt x="2101" y="1060"/>
                  </a:lnTo>
                  <a:lnTo>
                    <a:pt x="2082" y="1063"/>
                  </a:lnTo>
                  <a:lnTo>
                    <a:pt x="2063" y="1062"/>
                  </a:lnTo>
                  <a:lnTo>
                    <a:pt x="2043" y="1060"/>
                  </a:lnTo>
                  <a:lnTo>
                    <a:pt x="2021" y="1060"/>
                  </a:lnTo>
                  <a:lnTo>
                    <a:pt x="2002" y="1059"/>
                  </a:lnTo>
                  <a:lnTo>
                    <a:pt x="1980" y="1059"/>
                  </a:lnTo>
                  <a:lnTo>
                    <a:pt x="1959" y="1058"/>
                  </a:lnTo>
                  <a:lnTo>
                    <a:pt x="1939" y="1056"/>
                  </a:lnTo>
                  <a:lnTo>
                    <a:pt x="1919" y="1054"/>
                  </a:lnTo>
                  <a:lnTo>
                    <a:pt x="1898" y="1051"/>
                  </a:lnTo>
                  <a:lnTo>
                    <a:pt x="1878" y="1048"/>
                  </a:lnTo>
                  <a:lnTo>
                    <a:pt x="1858" y="1044"/>
                  </a:lnTo>
                  <a:lnTo>
                    <a:pt x="1840" y="1039"/>
                  </a:lnTo>
                  <a:lnTo>
                    <a:pt x="1820" y="1033"/>
                  </a:lnTo>
                  <a:lnTo>
                    <a:pt x="1801" y="1027"/>
                  </a:lnTo>
                  <a:lnTo>
                    <a:pt x="1784" y="1018"/>
                  </a:lnTo>
                  <a:lnTo>
                    <a:pt x="1767" y="1009"/>
                  </a:lnTo>
                  <a:lnTo>
                    <a:pt x="1775" y="998"/>
                  </a:lnTo>
                  <a:lnTo>
                    <a:pt x="1784" y="991"/>
                  </a:lnTo>
                  <a:lnTo>
                    <a:pt x="1794" y="986"/>
                  </a:lnTo>
                  <a:lnTo>
                    <a:pt x="1808" y="982"/>
                  </a:lnTo>
                  <a:lnTo>
                    <a:pt x="1820" y="979"/>
                  </a:lnTo>
                  <a:lnTo>
                    <a:pt x="1833" y="976"/>
                  </a:lnTo>
                  <a:lnTo>
                    <a:pt x="1846" y="972"/>
                  </a:lnTo>
                  <a:lnTo>
                    <a:pt x="1858" y="968"/>
                  </a:lnTo>
                  <a:lnTo>
                    <a:pt x="1873" y="963"/>
                  </a:lnTo>
                  <a:lnTo>
                    <a:pt x="1889" y="957"/>
                  </a:lnTo>
                  <a:lnTo>
                    <a:pt x="1905" y="953"/>
                  </a:lnTo>
                  <a:lnTo>
                    <a:pt x="1921" y="951"/>
                  </a:lnTo>
                  <a:lnTo>
                    <a:pt x="1938" y="949"/>
                  </a:lnTo>
                  <a:lnTo>
                    <a:pt x="1955" y="948"/>
                  </a:lnTo>
                  <a:lnTo>
                    <a:pt x="1971" y="947"/>
                  </a:lnTo>
                  <a:lnTo>
                    <a:pt x="1988" y="945"/>
                  </a:lnTo>
                  <a:lnTo>
                    <a:pt x="2006" y="945"/>
                  </a:lnTo>
                  <a:lnTo>
                    <a:pt x="2023" y="945"/>
                  </a:lnTo>
                  <a:lnTo>
                    <a:pt x="2040" y="944"/>
                  </a:lnTo>
                  <a:lnTo>
                    <a:pt x="2057" y="943"/>
                  </a:lnTo>
                  <a:lnTo>
                    <a:pt x="2075" y="941"/>
                  </a:lnTo>
                  <a:lnTo>
                    <a:pt x="2090" y="939"/>
                  </a:lnTo>
                  <a:lnTo>
                    <a:pt x="2106" y="936"/>
                  </a:lnTo>
                  <a:lnTo>
                    <a:pt x="2122" y="932"/>
                  </a:lnTo>
                  <a:lnTo>
                    <a:pt x="2138" y="932"/>
                  </a:lnTo>
                  <a:lnTo>
                    <a:pt x="2154" y="932"/>
                  </a:lnTo>
                  <a:lnTo>
                    <a:pt x="2170" y="932"/>
                  </a:lnTo>
                  <a:lnTo>
                    <a:pt x="2187" y="933"/>
                  </a:lnTo>
                  <a:lnTo>
                    <a:pt x="2203" y="933"/>
                  </a:lnTo>
                  <a:lnTo>
                    <a:pt x="2221" y="934"/>
                  </a:lnTo>
                  <a:lnTo>
                    <a:pt x="2236" y="937"/>
                  </a:lnTo>
                  <a:lnTo>
                    <a:pt x="2252" y="939"/>
                  </a:lnTo>
                  <a:lnTo>
                    <a:pt x="2256" y="934"/>
                  </a:lnTo>
                  <a:lnTo>
                    <a:pt x="2250" y="926"/>
                  </a:lnTo>
                  <a:lnTo>
                    <a:pt x="2222" y="921"/>
                  </a:lnTo>
                  <a:lnTo>
                    <a:pt x="2193" y="916"/>
                  </a:lnTo>
                  <a:lnTo>
                    <a:pt x="2163" y="913"/>
                  </a:lnTo>
                  <a:lnTo>
                    <a:pt x="2136" y="911"/>
                  </a:lnTo>
                  <a:lnTo>
                    <a:pt x="2106" y="910"/>
                  </a:lnTo>
                  <a:lnTo>
                    <a:pt x="2077" y="910"/>
                  </a:lnTo>
                  <a:lnTo>
                    <a:pt x="2048" y="911"/>
                  </a:lnTo>
                  <a:lnTo>
                    <a:pt x="2019" y="913"/>
                  </a:lnTo>
                  <a:lnTo>
                    <a:pt x="1990" y="916"/>
                  </a:lnTo>
                  <a:lnTo>
                    <a:pt x="1960" y="920"/>
                  </a:lnTo>
                  <a:lnTo>
                    <a:pt x="1931" y="924"/>
                  </a:lnTo>
                  <a:lnTo>
                    <a:pt x="1903" y="928"/>
                  </a:lnTo>
                  <a:lnTo>
                    <a:pt x="1874" y="932"/>
                  </a:lnTo>
                  <a:lnTo>
                    <a:pt x="1846" y="937"/>
                  </a:lnTo>
                  <a:lnTo>
                    <a:pt x="1818" y="943"/>
                  </a:lnTo>
                  <a:lnTo>
                    <a:pt x="1792" y="948"/>
                  </a:lnTo>
                  <a:lnTo>
                    <a:pt x="1801" y="939"/>
                  </a:lnTo>
                  <a:lnTo>
                    <a:pt x="1832" y="932"/>
                  </a:lnTo>
                  <a:lnTo>
                    <a:pt x="1862" y="925"/>
                  </a:lnTo>
                  <a:lnTo>
                    <a:pt x="1894" y="920"/>
                  </a:lnTo>
                  <a:lnTo>
                    <a:pt x="1926" y="914"/>
                  </a:lnTo>
                  <a:lnTo>
                    <a:pt x="1958" y="910"/>
                  </a:lnTo>
                  <a:lnTo>
                    <a:pt x="1991" y="906"/>
                  </a:lnTo>
                  <a:lnTo>
                    <a:pt x="2023" y="903"/>
                  </a:lnTo>
                  <a:lnTo>
                    <a:pt x="2056" y="901"/>
                  </a:lnTo>
                  <a:lnTo>
                    <a:pt x="2089" y="901"/>
                  </a:lnTo>
                  <a:lnTo>
                    <a:pt x="2121" y="901"/>
                  </a:lnTo>
                  <a:lnTo>
                    <a:pt x="2154" y="902"/>
                  </a:lnTo>
                  <a:lnTo>
                    <a:pt x="2187" y="903"/>
                  </a:lnTo>
                  <a:lnTo>
                    <a:pt x="2219" y="907"/>
                  </a:lnTo>
                  <a:lnTo>
                    <a:pt x="2251" y="911"/>
                  </a:lnTo>
                  <a:lnTo>
                    <a:pt x="2283" y="918"/>
                  </a:lnTo>
                  <a:lnTo>
                    <a:pt x="2315" y="925"/>
                  </a:lnTo>
                  <a:lnTo>
                    <a:pt x="2317" y="922"/>
                  </a:lnTo>
                  <a:lnTo>
                    <a:pt x="2320" y="918"/>
                  </a:lnTo>
                  <a:lnTo>
                    <a:pt x="2320" y="916"/>
                  </a:lnTo>
                  <a:lnTo>
                    <a:pt x="2320" y="911"/>
                  </a:lnTo>
                  <a:lnTo>
                    <a:pt x="2307" y="903"/>
                  </a:lnTo>
                  <a:lnTo>
                    <a:pt x="2292" y="898"/>
                  </a:lnTo>
                  <a:lnTo>
                    <a:pt x="2276" y="892"/>
                  </a:lnTo>
                  <a:lnTo>
                    <a:pt x="2262" y="890"/>
                  </a:lnTo>
                  <a:lnTo>
                    <a:pt x="2246" y="887"/>
                  </a:lnTo>
                  <a:lnTo>
                    <a:pt x="2230" y="886"/>
                  </a:lnTo>
                  <a:lnTo>
                    <a:pt x="2213" y="884"/>
                  </a:lnTo>
                  <a:lnTo>
                    <a:pt x="2197" y="883"/>
                  </a:lnTo>
                  <a:lnTo>
                    <a:pt x="2023" y="876"/>
                  </a:lnTo>
                  <a:lnTo>
                    <a:pt x="2019" y="871"/>
                  </a:lnTo>
                  <a:lnTo>
                    <a:pt x="2027" y="833"/>
                  </a:lnTo>
                  <a:lnTo>
                    <a:pt x="2033" y="794"/>
                  </a:lnTo>
                  <a:lnTo>
                    <a:pt x="2039" y="754"/>
                  </a:lnTo>
                  <a:lnTo>
                    <a:pt x="2044" y="715"/>
                  </a:lnTo>
                  <a:lnTo>
                    <a:pt x="2048" y="676"/>
                  </a:lnTo>
                  <a:lnTo>
                    <a:pt x="2051" y="635"/>
                  </a:lnTo>
                  <a:lnTo>
                    <a:pt x="2056" y="596"/>
                  </a:lnTo>
                  <a:lnTo>
                    <a:pt x="2060" y="556"/>
                  </a:lnTo>
                  <a:lnTo>
                    <a:pt x="2067" y="539"/>
                  </a:lnTo>
                  <a:lnTo>
                    <a:pt x="2068" y="520"/>
                  </a:lnTo>
                  <a:lnTo>
                    <a:pt x="2071" y="501"/>
                  </a:lnTo>
                  <a:lnTo>
                    <a:pt x="2075" y="482"/>
                  </a:lnTo>
                  <a:lnTo>
                    <a:pt x="2079" y="424"/>
                  </a:lnTo>
                  <a:lnTo>
                    <a:pt x="2086" y="367"/>
                  </a:lnTo>
                  <a:lnTo>
                    <a:pt x="2096" y="309"/>
                  </a:lnTo>
                  <a:lnTo>
                    <a:pt x="2102" y="250"/>
                  </a:lnTo>
                  <a:lnTo>
                    <a:pt x="2109" y="262"/>
                  </a:lnTo>
                  <a:lnTo>
                    <a:pt x="2113" y="276"/>
                  </a:lnTo>
                  <a:lnTo>
                    <a:pt x="2117" y="291"/>
                  </a:lnTo>
                  <a:lnTo>
                    <a:pt x="2125" y="303"/>
                  </a:lnTo>
                  <a:lnTo>
                    <a:pt x="2148" y="379"/>
                  </a:lnTo>
                  <a:lnTo>
                    <a:pt x="2173" y="454"/>
                  </a:lnTo>
                  <a:lnTo>
                    <a:pt x="2197" y="528"/>
                  </a:lnTo>
                  <a:lnTo>
                    <a:pt x="2223" y="603"/>
                  </a:lnTo>
                  <a:lnTo>
                    <a:pt x="2250" y="676"/>
                  </a:lnTo>
                  <a:lnTo>
                    <a:pt x="2275" y="750"/>
                  </a:lnTo>
                  <a:lnTo>
                    <a:pt x="2301" y="823"/>
                  </a:lnTo>
                  <a:lnTo>
                    <a:pt x="2328" y="898"/>
                  </a:lnTo>
                  <a:lnTo>
                    <a:pt x="2351" y="902"/>
                  </a:lnTo>
                  <a:lnTo>
                    <a:pt x="2340" y="880"/>
                  </a:lnTo>
                  <a:lnTo>
                    <a:pt x="2332" y="856"/>
                  </a:lnTo>
                  <a:lnTo>
                    <a:pt x="2324" y="832"/>
                  </a:lnTo>
                  <a:lnTo>
                    <a:pt x="2315" y="808"/>
                  </a:lnTo>
                  <a:lnTo>
                    <a:pt x="2288" y="735"/>
                  </a:lnTo>
                  <a:lnTo>
                    <a:pt x="2263" y="664"/>
                  </a:lnTo>
                  <a:lnTo>
                    <a:pt x="2236" y="590"/>
                  </a:lnTo>
                  <a:lnTo>
                    <a:pt x="2213" y="517"/>
                  </a:lnTo>
                  <a:lnTo>
                    <a:pt x="2187" y="444"/>
                  </a:lnTo>
                  <a:lnTo>
                    <a:pt x="2163" y="371"/>
                  </a:lnTo>
                  <a:lnTo>
                    <a:pt x="2141" y="296"/>
                  </a:lnTo>
                  <a:lnTo>
                    <a:pt x="2118" y="222"/>
                  </a:lnTo>
                  <a:lnTo>
                    <a:pt x="2122" y="216"/>
                  </a:lnTo>
                  <a:lnTo>
                    <a:pt x="2136" y="214"/>
                  </a:lnTo>
                  <a:lnTo>
                    <a:pt x="2144" y="206"/>
                  </a:lnTo>
                  <a:lnTo>
                    <a:pt x="2146" y="195"/>
                  </a:lnTo>
                  <a:lnTo>
                    <a:pt x="2149" y="183"/>
                  </a:lnTo>
                  <a:lnTo>
                    <a:pt x="2150" y="169"/>
                  </a:lnTo>
                  <a:lnTo>
                    <a:pt x="2153" y="157"/>
                  </a:lnTo>
                  <a:lnTo>
                    <a:pt x="2158" y="146"/>
                  </a:lnTo>
                  <a:lnTo>
                    <a:pt x="2169" y="139"/>
                  </a:lnTo>
                  <a:lnTo>
                    <a:pt x="2173" y="127"/>
                  </a:lnTo>
                  <a:lnTo>
                    <a:pt x="2167" y="120"/>
                  </a:lnTo>
                  <a:lnTo>
                    <a:pt x="2159" y="113"/>
                  </a:lnTo>
                  <a:lnTo>
                    <a:pt x="2150" y="107"/>
                  </a:lnTo>
                  <a:lnTo>
                    <a:pt x="2155" y="92"/>
                  </a:lnTo>
                  <a:lnTo>
                    <a:pt x="2155" y="81"/>
                  </a:lnTo>
                  <a:lnTo>
                    <a:pt x="2149" y="71"/>
                  </a:lnTo>
                  <a:lnTo>
                    <a:pt x="2141" y="63"/>
                  </a:lnTo>
                  <a:lnTo>
                    <a:pt x="2132" y="57"/>
                  </a:lnTo>
                  <a:lnTo>
                    <a:pt x="2124" y="48"/>
                  </a:lnTo>
                  <a:lnTo>
                    <a:pt x="2120" y="38"/>
                  </a:lnTo>
                  <a:lnTo>
                    <a:pt x="2121" y="24"/>
                  </a:lnTo>
                  <a:lnTo>
                    <a:pt x="2114" y="20"/>
                  </a:lnTo>
                  <a:lnTo>
                    <a:pt x="2108" y="16"/>
                  </a:lnTo>
                  <a:lnTo>
                    <a:pt x="2101" y="15"/>
                  </a:lnTo>
                  <a:lnTo>
                    <a:pt x="2093" y="15"/>
                  </a:lnTo>
                  <a:lnTo>
                    <a:pt x="2089" y="27"/>
                  </a:lnTo>
                  <a:lnTo>
                    <a:pt x="2090" y="40"/>
                  </a:lnTo>
                  <a:lnTo>
                    <a:pt x="2094" y="52"/>
                  </a:lnTo>
                  <a:lnTo>
                    <a:pt x="2102" y="63"/>
                  </a:lnTo>
                  <a:lnTo>
                    <a:pt x="2098" y="88"/>
                  </a:lnTo>
                  <a:lnTo>
                    <a:pt x="2097" y="113"/>
                  </a:lnTo>
                  <a:lnTo>
                    <a:pt x="2097" y="139"/>
                  </a:lnTo>
                  <a:lnTo>
                    <a:pt x="2097" y="166"/>
                  </a:lnTo>
                  <a:lnTo>
                    <a:pt x="2096" y="169"/>
                  </a:lnTo>
                  <a:lnTo>
                    <a:pt x="2092" y="173"/>
                  </a:lnTo>
                  <a:lnTo>
                    <a:pt x="2088" y="176"/>
                  </a:lnTo>
                  <a:lnTo>
                    <a:pt x="2082" y="174"/>
                  </a:lnTo>
                  <a:lnTo>
                    <a:pt x="2077" y="154"/>
                  </a:lnTo>
                  <a:lnTo>
                    <a:pt x="2075" y="131"/>
                  </a:lnTo>
                  <a:lnTo>
                    <a:pt x="2075" y="105"/>
                  </a:lnTo>
                  <a:lnTo>
                    <a:pt x="2076" y="80"/>
                  </a:lnTo>
                  <a:lnTo>
                    <a:pt x="2075" y="76"/>
                  </a:lnTo>
                  <a:lnTo>
                    <a:pt x="2073" y="73"/>
                  </a:lnTo>
                  <a:lnTo>
                    <a:pt x="2069" y="70"/>
                  </a:lnTo>
                  <a:lnTo>
                    <a:pt x="2064" y="71"/>
                  </a:lnTo>
                  <a:lnTo>
                    <a:pt x="2061" y="76"/>
                  </a:lnTo>
                  <a:lnTo>
                    <a:pt x="2060" y="82"/>
                  </a:lnTo>
                  <a:lnTo>
                    <a:pt x="2060" y="89"/>
                  </a:lnTo>
                  <a:lnTo>
                    <a:pt x="2060" y="97"/>
                  </a:lnTo>
                  <a:lnTo>
                    <a:pt x="2057" y="100"/>
                  </a:lnTo>
                  <a:lnTo>
                    <a:pt x="2053" y="101"/>
                  </a:lnTo>
                  <a:lnTo>
                    <a:pt x="2051" y="101"/>
                  </a:lnTo>
                  <a:lnTo>
                    <a:pt x="2047" y="101"/>
                  </a:lnTo>
                  <a:lnTo>
                    <a:pt x="1998" y="93"/>
                  </a:lnTo>
                  <a:lnTo>
                    <a:pt x="1948" y="85"/>
                  </a:lnTo>
                  <a:lnTo>
                    <a:pt x="1899" y="78"/>
                  </a:lnTo>
                  <a:lnTo>
                    <a:pt x="1850" y="71"/>
                  </a:lnTo>
                  <a:lnTo>
                    <a:pt x="1800" y="66"/>
                  </a:lnTo>
                  <a:lnTo>
                    <a:pt x="1751" y="61"/>
                  </a:lnTo>
                  <a:lnTo>
                    <a:pt x="1700" y="55"/>
                  </a:lnTo>
                  <a:lnTo>
                    <a:pt x="1651" y="50"/>
                  </a:lnTo>
                  <a:lnTo>
                    <a:pt x="1601" y="44"/>
                  </a:lnTo>
                  <a:lnTo>
                    <a:pt x="1550" y="39"/>
                  </a:lnTo>
                  <a:lnTo>
                    <a:pt x="1501" y="34"/>
                  </a:lnTo>
                  <a:lnTo>
                    <a:pt x="1451" y="28"/>
                  </a:lnTo>
                  <a:lnTo>
                    <a:pt x="1402" y="21"/>
                  </a:lnTo>
                  <a:lnTo>
                    <a:pt x="1352" y="15"/>
                  </a:lnTo>
                  <a:lnTo>
                    <a:pt x="1303" y="8"/>
                  </a:lnTo>
                  <a:lnTo>
                    <a:pt x="1254" y="0"/>
                  </a:lnTo>
                  <a:lnTo>
                    <a:pt x="1252" y="2"/>
                  </a:lnTo>
                  <a:lnTo>
                    <a:pt x="1250" y="6"/>
                  </a:lnTo>
                  <a:lnTo>
                    <a:pt x="1250" y="10"/>
                  </a:lnTo>
                  <a:lnTo>
                    <a:pt x="1250" y="15"/>
                  </a:lnTo>
                  <a:lnTo>
                    <a:pt x="1258" y="16"/>
                  </a:lnTo>
                  <a:lnTo>
                    <a:pt x="1266" y="17"/>
                  </a:lnTo>
                  <a:lnTo>
                    <a:pt x="1275" y="19"/>
                  </a:lnTo>
                  <a:lnTo>
                    <a:pt x="1283" y="19"/>
                  </a:lnTo>
                  <a:lnTo>
                    <a:pt x="1291" y="20"/>
                  </a:lnTo>
                  <a:lnTo>
                    <a:pt x="1299" y="21"/>
                  </a:lnTo>
                  <a:lnTo>
                    <a:pt x="1307" y="24"/>
                  </a:lnTo>
                  <a:lnTo>
                    <a:pt x="1315" y="28"/>
                  </a:lnTo>
                  <a:lnTo>
                    <a:pt x="1355" y="34"/>
                  </a:lnTo>
                  <a:lnTo>
                    <a:pt x="1394" y="38"/>
                  </a:lnTo>
                  <a:lnTo>
                    <a:pt x="1433" y="43"/>
                  </a:lnTo>
                  <a:lnTo>
                    <a:pt x="1472" y="48"/>
                  </a:lnTo>
                  <a:lnTo>
                    <a:pt x="1512" y="52"/>
                  </a:lnTo>
                  <a:lnTo>
                    <a:pt x="1550" y="58"/>
                  </a:lnTo>
                  <a:lnTo>
                    <a:pt x="1590" y="62"/>
                  </a:lnTo>
                  <a:lnTo>
                    <a:pt x="1629" y="67"/>
                  </a:lnTo>
                  <a:lnTo>
                    <a:pt x="1667" y="73"/>
                  </a:lnTo>
                  <a:lnTo>
                    <a:pt x="1707" y="77"/>
                  </a:lnTo>
                  <a:lnTo>
                    <a:pt x="1745" y="82"/>
                  </a:lnTo>
                  <a:lnTo>
                    <a:pt x="1785" y="86"/>
                  </a:lnTo>
                  <a:lnTo>
                    <a:pt x="1824" y="92"/>
                  </a:lnTo>
                  <a:lnTo>
                    <a:pt x="1863" y="96"/>
                  </a:lnTo>
                  <a:lnTo>
                    <a:pt x="1902" y="100"/>
                  </a:lnTo>
                  <a:lnTo>
                    <a:pt x="1942" y="104"/>
                  </a:lnTo>
                  <a:lnTo>
                    <a:pt x="1956" y="105"/>
                  </a:lnTo>
                  <a:lnTo>
                    <a:pt x="1972" y="105"/>
                  </a:lnTo>
                  <a:lnTo>
                    <a:pt x="1987" y="107"/>
                  </a:lnTo>
                  <a:lnTo>
                    <a:pt x="2002" y="108"/>
                  </a:lnTo>
                  <a:lnTo>
                    <a:pt x="2016" y="109"/>
                  </a:lnTo>
                  <a:lnTo>
                    <a:pt x="2031" y="113"/>
                  </a:lnTo>
                  <a:lnTo>
                    <a:pt x="2044" y="118"/>
                  </a:lnTo>
                  <a:lnTo>
                    <a:pt x="2057" y="123"/>
                  </a:lnTo>
                  <a:lnTo>
                    <a:pt x="2057" y="126"/>
                  </a:lnTo>
                  <a:lnTo>
                    <a:pt x="2059" y="128"/>
                  </a:lnTo>
                  <a:lnTo>
                    <a:pt x="2057" y="132"/>
                  </a:lnTo>
                  <a:lnTo>
                    <a:pt x="2056" y="134"/>
                  </a:lnTo>
                  <a:lnTo>
                    <a:pt x="2024" y="135"/>
                  </a:lnTo>
                  <a:lnTo>
                    <a:pt x="1992" y="136"/>
                  </a:lnTo>
                  <a:lnTo>
                    <a:pt x="1962" y="139"/>
                  </a:lnTo>
                  <a:lnTo>
                    <a:pt x="1930" y="141"/>
                  </a:lnTo>
                  <a:lnTo>
                    <a:pt x="1899" y="143"/>
                  </a:lnTo>
                  <a:lnTo>
                    <a:pt x="1869" y="146"/>
                  </a:lnTo>
                  <a:lnTo>
                    <a:pt x="1838" y="149"/>
                  </a:lnTo>
                  <a:lnTo>
                    <a:pt x="1808" y="151"/>
                  </a:lnTo>
                  <a:lnTo>
                    <a:pt x="1776" y="154"/>
                  </a:lnTo>
                  <a:lnTo>
                    <a:pt x="1745" y="157"/>
                  </a:lnTo>
                  <a:lnTo>
                    <a:pt x="1715" y="160"/>
                  </a:lnTo>
                  <a:lnTo>
                    <a:pt x="1684" y="161"/>
                  </a:lnTo>
                  <a:lnTo>
                    <a:pt x="1654" y="164"/>
                  </a:lnTo>
                  <a:lnTo>
                    <a:pt x="1623" y="165"/>
                  </a:lnTo>
                  <a:lnTo>
                    <a:pt x="1593" y="166"/>
                  </a:lnTo>
                  <a:lnTo>
                    <a:pt x="1562" y="168"/>
                  </a:lnTo>
                  <a:lnTo>
                    <a:pt x="1544" y="170"/>
                  </a:lnTo>
                  <a:lnTo>
                    <a:pt x="1526" y="172"/>
                  </a:lnTo>
                  <a:lnTo>
                    <a:pt x="1508" y="173"/>
                  </a:lnTo>
                  <a:lnTo>
                    <a:pt x="1489" y="174"/>
                  </a:lnTo>
                  <a:lnTo>
                    <a:pt x="1471" y="177"/>
                  </a:lnTo>
                  <a:lnTo>
                    <a:pt x="1452" y="178"/>
                  </a:lnTo>
                  <a:lnTo>
                    <a:pt x="1433" y="180"/>
                  </a:lnTo>
                  <a:lnTo>
                    <a:pt x="1415" y="180"/>
                  </a:lnTo>
                  <a:lnTo>
                    <a:pt x="1395" y="181"/>
                  </a:lnTo>
                  <a:lnTo>
                    <a:pt x="1376" y="183"/>
                  </a:lnTo>
                  <a:lnTo>
                    <a:pt x="1358" y="184"/>
                  </a:lnTo>
                  <a:lnTo>
                    <a:pt x="1339" y="185"/>
                  </a:lnTo>
                  <a:lnTo>
                    <a:pt x="1319" y="188"/>
                  </a:lnTo>
                  <a:lnTo>
                    <a:pt x="1301" y="189"/>
                  </a:lnTo>
                  <a:lnTo>
                    <a:pt x="1282" y="191"/>
                  </a:lnTo>
                  <a:lnTo>
                    <a:pt x="1264" y="193"/>
                  </a:lnTo>
                  <a:lnTo>
                    <a:pt x="1257" y="180"/>
                  </a:lnTo>
                  <a:lnTo>
                    <a:pt x="1253" y="166"/>
                  </a:lnTo>
                  <a:lnTo>
                    <a:pt x="1249" y="151"/>
                  </a:lnTo>
                  <a:lnTo>
                    <a:pt x="1250" y="136"/>
                  </a:lnTo>
                  <a:lnTo>
                    <a:pt x="1250" y="123"/>
                  </a:lnTo>
                  <a:lnTo>
                    <a:pt x="1249" y="109"/>
                  </a:lnTo>
                  <a:lnTo>
                    <a:pt x="1249" y="96"/>
                  </a:lnTo>
                  <a:lnTo>
                    <a:pt x="1253" y="82"/>
                  </a:lnTo>
                  <a:lnTo>
                    <a:pt x="1268" y="82"/>
                  </a:lnTo>
                  <a:lnTo>
                    <a:pt x="1282" y="84"/>
                  </a:lnTo>
                  <a:lnTo>
                    <a:pt x="1297" y="86"/>
                  </a:lnTo>
                  <a:lnTo>
                    <a:pt x="1311" y="88"/>
                  </a:lnTo>
                  <a:lnTo>
                    <a:pt x="1325" y="90"/>
                  </a:lnTo>
                  <a:lnTo>
                    <a:pt x="1339" y="93"/>
                  </a:lnTo>
                  <a:lnTo>
                    <a:pt x="1354" y="96"/>
                  </a:lnTo>
                  <a:lnTo>
                    <a:pt x="1367" y="99"/>
                  </a:lnTo>
                  <a:lnTo>
                    <a:pt x="1382" y="103"/>
                  </a:lnTo>
                  <a:lnTo>
                    <a:pt x="1395" y="104"/>
                  </a:lnTo>
                  <a:lnTo>
                    <a:pt x="1410" y="107"/>
                  </a:lnTo>
                  <a:lnTo>
                    <a:pt x="1424" y="108"/>
                  </a:lnTo>
                  <a:lnTo>
                    <a:pt x="1439" y="109"/>
                  </a:lnTo>
                  <a:lnTo>
                    <a:pt x="1453" y="109"/>
                  </a:lnTo>
                  <a:lnTo>
                    <a:pt x="1468" y="109"/>
                  </a:lnTo>
                  <a:lnTo>
                    <a:pt x="1483" y="108"/>
                  </a:lnTo>
                  <a:lnTo>
                    <a:pt x="1489" y="115"/>
                  </a:lnTo>
                  <a:lnTo>
                    <a:pt x="1489" y="120"/>
                  </a:lnTo>
                  <a:lnTo>
                    <a:pt x="1491" y="124"/>
                  </a:lnTo>
                  <a:lnTo>
                    <a:pt x="1489" y="128"/>
                  </a:lnTo>
                  <a:lnTo>
                    <a:pt x="1488" y="132"/>
                  </a:lnTo>
                  <a:lnTo>
                    <a:pt x="1475" y="135"/>
                  </a:lnTo>
                  <a:lnTo>
                    <a:pt x="1460" y="136"/>
                  </a:lnTo>
                  <a:lnTo>
                    <a:pt x="1447" y="138"/>
                  </a:lnTo>
                  <a:lnTo>
                    <a:pt x="1432" y="139"/>
                  </a:lnTo>
                  <a:lnTo>
                    <a:pt x="1419" y="139"/>
                  </a:lnTo>
                  <a:lnTo>
                    <a:pt x="1404" y="141"/>
                  </a:lnTo>
                  <a:lnTo>
                    <a:pt x="1391" y="141"/>
                  </a:lnTo>
                  <a:lnTo>
                    <a:pt x="1376" y="141"/>
                  </a:lnTo>
                  <a:lnTo>
                    <a:pt x="1363" y="141"/>
                  </a:lnTo>
                  <a:lnTo>
                    <a:pt x="1348" y="142"/>
                  </a:lnTo>
                  <a:lnTo>
                    <a:pt x="1335" y="142"/>
                  </a:lnTo>
                  <a:lnTo>
                    <a:pt x="1321" y="142"/>
                  </a:lnTo>
                  <a:lnTo>
                    <a:pt x="1307" y="143"/>
                  </a:lnTo>
                  <a:lnTo>
                    <a:pt x="1294" y="143"/>
                  </a:lnTo>
                  <a:lnTo>
                    <a:pt x="1279" y="145"/>
                  </a:lnTo>
                  <a:lnTo>
                    <a:pt x="1266" y="146"/>
                  </a:lnTo>
                  <a:lnTo>
                    <a:pt x="1262" y="151"/>
                  </a:lnTo>
                  <a:lnTo>
                    <a:pt x="1264" y="160"/>
                  </a:lnTo>
                  <a:lnTo>
                    <a:pt x="1269" y="165"/>
                  </a:lnTo>
                  <a:lnTo>
                    <a:pt x="1274" y="166"/>
                  </a:lnTo>
                  <a:lnTo>
                    <a:pt x="1282" y="165"/>
                  </a:lnTo>
                  <a:lnTo>
                    <a:pt x="1290" y="164"/>
                  </a:lnTo>
                  <a:lnTo>
                    <a:pt x="1299" y="164"/>
                  </a:lnTo>
                  <a:lnTo>
                    <a:pt x="1307" y="164"/>
                  </a:lnTo>
                  <a:lnTo>
                    <a:pt x="1315" y="166"/>
                  </a:lnTo>
                  <a:lnTo>
                    <a:pt x="1504" y="149"/>
                  </a:lnTo>
                  <a:lnTo>
                    <a:pt x="1510" y="134"/>
                  </a:lnTo>
                  <a:lnTo>
                    <a:pt x="1512" y="116"/>
                  </a:lnTo>
                  <a:lnTo>
                    <a:pt x="1510" y="100"/>
                  </a:lnTo>
                  <a:lnTo>
                    <a:pt x="1504" y="85"/>
                  </a:lnTo>
                  <a:lnTo>
                    <a:pt x="1488" y="81"/>
                  </a:lnTo>
                  <a:lnTo>
                    <a:pt x="1473" y="77"/>
                  </a:lnTo>
                  <a:lnTo>
                    <a:pt x="1457" y="73"/>
                  </a:lnTo>
                  <a:lnTo>
                    <a:pt x="1441" y="70"/>
                  </a:lnTo>
                  <a:lnTo>
                    <a:pt x="1425" y="67"/>
                  </a:lnTo>
                  <a:lnTo>
                    <a:pt x="1408" y="66"/>
                  </a:lnTo>
                  <a:lnTo>
                    <a:pt x="1392" y="63"/>
                  </a:lnTo>
                  <a:lnTo>
                    <a:pt x="1376" y="62"/>
                  </a:lnTo>
                  <a:lnTo>
                    <a:pt x="1359" y="59"/>
                  </a:lnTo>
                  <a:lnTo>
                    <a:pt x="1343" y="58"/>
                  </a:lnTo>
                  <a:lnTo>
                    <a:pt x="1327" y="57"/>
                  </a:lnTo>
                  <a:lnTo>
                    <a:pt x="1310" y="54"/>
                  </a:lnTo>
                  <a:lnTo>
                    <a:pt x="1294" y="51"/>
                  </a:lnTo>
                  <a:lnTo>
                    <a:pt x="1278" y="50"/>
                  </a:lnTo>
                  <a:lnTo>
                    <a:pt x="1262" y="46"/>
                  </a:lnTo>
                  <a:lnTo>
                    <a:pt x="1246" y="43"/>
                  </a:lnTo>
                  <a:lnTo>
                    <a:pt x="1225" y="25"/>
                  </a:lnTo>
                  <a:lnTo>
                    <a:pt x="1220" y="23"/>
                  </a:lnTo>
                  <a:lnTo>
                    <a:pt x="1214" y="21"/>
                  </a:lnTo>
                  <a:lnTo>
                    <a:pt x="1209" y="21"/>
                  </a:lnTo>
                  <a:lnTo>
                    <a:pt x="1202" y="21"/>
                  </a:lnTo>
                  <a:lnTo>
                    <a:pt x="1197" y="23"/>
                  </a:lnTo>
                  <a:lnTo>
                    <a:pt x="1192" y="25"/>
                  </a:lnTo>
                  <a:lnTo>
                    <a:pt x="1188" y="29"/>
                  </a:lnTo>
                  <a:lnTo>
                    <a:pt x="1185" y="36"/>
                  </a:lnTo>
                  <a:lnTo>
                    <a:pt x="1179" y="80"/>
                  </a:lnTo>
                  <a:lnTo>
                    <a:pt x="1179" y="126"/>
                  </a:lnTo>
                  <a:lnTo>
                    <a:pt x="1181" y="172"/>
                  </a:lnTo>
                  <a:lnTo>
                    <a:pt x="1183" y="215"/>
                  </a:lnTo>
                  <a:lnTo>
                    <a:pt x="1177" y="220"/>
                  </a:lnTo>
                  <a:lnTo>
                    <a:pt x="1173" y="227"/>
                  </a:lnTo>
                  <a:lnTo>
                    <a:pt x="1169" y="235"/>
                  </a:lnTo>
                  <a:lnTo>
                    <a:pt x="1165" y="242"/>
                  </a:lnTo>
                  <a:lnTo>
                    <a:pt x="1161" y="249"/>
                  </a:lnTo>
                  <a:lnTo>
                    <a:pt x="1156" y="254"/>
                  </a:lnTo>
                  <a:lnTo>
                    <a:pt x="1151" y="260"/>
                  </a:lnTo>
                  <a:lnTo>
                    <a:pt x="1143" y="264"/>
                  </a:lnTo>
                  <a:lnTo>
                    <a:pt x="1136" y="254"/>
                  </a:lnTo>
                  <a:lnTo>
                    <a:pt x="1133" y="245"/>
                  </a:lnTo>
                  <a:lnTo>
                    <a:pt x="1129" y="234"/>
                  </a:lnTo>
                  <a:lnTo>
                    <a:pt x="1125" y="225"/>
                  </a:lnTo>
                  <a:lnTo>
                    <a:pt x="1129" y="222"/>
                  </a:lnTo>
                  <a:lnTo>
                    <a:pt x="1135" y="220"/>
                  </a:lnTo>
                  <a:lnTo>
                    <a:pt x="1140" y="219"/>
                  </a:lnTo>
                  <a:lnTo>
                    <a:pt x="1145" y="219"/>
                  </a:lnTo>
                  <a:lnTo>
                    <a:pt x="1151" y="218"/>
                  </a:lnTo>
                  <a:lnTo>
                    <a:pt x="1156" y="218"/>
                  </a:lnTo>
                  <a:lnTo>
                    <a:pt x="1160" y="216"/>
                  </a:lnTo>
                  <a:lnTo>
                    <a:pt x="1165" y="214"/>
                  </a:lnTo>
                  <a:lnTo>
                    <a:pt x="1163" y="206"/>
                  </a:lnTo>
                  <a:lnTo>
                    <a:pt x="1159" y="202"/>
                  </a:lnTo>
                  <a:lnTo>
                    <a:pt x="1152" y="199"/>
                  </a:lnTo>
                  <a:lnTo>
                    <a:pt x="1144" y="197"/>
                  </a:lnTo>
                  <a:lnTo>
                    <a:pt x="1136" y="197"/>
                  </a:lnTo>
                  <a:lnTo>
                    <a:pt x="1128" y="196"/>
                  </a:lnTo>
                  <a:lnTo>
                    <a:pt x="1120" y="195"/>
                  </a:lnTo>
                  <a:lnTo>
                    <a:pt x="1114" y="192"/>
                  </a:lnTo>
                  <a:lnTo>
                    <a:pt x="1119" y="188"/>
                  </a:lnTo>
                  <a:lnTo>
                    <a:pt x="1125" y="185"/>
                  </a:lnTo>
                  <a:lnTo>
                    <a:pt x="1132" y="184"/>
                  </a:lnTo>
                  <a:lnTo>
                    <a:pt x="1140" y="183"/>
                  </a:lnTo>
                  <a:lnTo>
                    <a:pt x="1147" y="183"/>
                  </a:lnTo>
                  <a:lnTo>
                    <a:pt x="1153" y="181"/>
                  </a:lnTo>
                  <a:lnTo>
                    <a:pt x="1160" y="178"/>
                  </a:lnTo>
                  <a:lnTo>
                    <a:pt x="1165" y="174"/>
                  </a:lnTo>
                  <a:lnTo>
                    <a:pt x="1163" y="166"/>
                  </a:lnTo>
                  <a:lnTo>
                    <a:pt x="1157" y="162"/>
                  </a:lnTo>
                  <a:lnTo>
                    <a:pt x="1152" y="160"/>
                  </a:lnTo>
                  <a:lnTo>
                    <a:pt x="1144" y="160"/>
                  </a:lnTo>
                  <a:lnTo>
                    <a:pt x="1136" y="161"/>
                  </a:lnTo>
                  <a:lnTo>
                    <a:pt x="1128" y="161"/>
                  </a:lnTo>
                  <a:lnTo>
                    <a:pt x="1120" y="161"/>
                  </a:lnTo>
                  <a:lnTo>
                    <a:pt x="1114" y="158"/>
                  </a:lnTo>
                  <a:lnTo>
                    <a:pt x="1114" y="157"/>
                  </a:lnTo>
                  <a:lnTo>
                    <a:pt x="1115" y="154"/>
                  </a:lnTo>
                  <a:lnTo>
                    <a:pt x="1116" y="153"/>
                  </a:lnTo>
                  <a:lnTo>
                    <a:pt x="1119" y="151"/>
                  </a:lnTo>
                  <a:lnTo>
                    <a:pt x="1124" y="149"/>
                  </a:lnTo>
                  <a:lnTo>
                    <a:pt x="1129" y="147"/>
                  </a:lnTo>
                  <a:lnTo>
                    <a:pt x="1136" y="147"/>
                  </a:lnTo>
                  <a:lnTo>
                    <a:pt x="1143" y="147"/>
                  </a:lnTo>
                  <a:lnTo>
                    <a:pt x="1148" y="147"/>
                  </a:lnTo>
                  <a:lnTo>
                    <a:pt x="1155" y="149"/>
                  </a:lnTo>
                  <a:lnTo>
                    <a:pt x="1160" y="147"/>
                  </a:lnTo>
                  <a:lnTo>
                    <a:pt x="1165" y="146"/>
                  </a:lnTo>
                  <a:lnTo>
                    <a:pt x="1165" y="135"/>
                  </a:lnTo>
                  <a:lnTo>
                    <a:pt x="1163" y="130"/>
                  </a:lnTo>
                  <a:lnTo>
                    <a:pt x="1156" y="127"/>
                  </a:lnTo>
                  <a:lnTo>
                    <a:pt x="1148" y="127"/>
                  </a:lnTo>
                  <a:lnTo>
                    <a:pt x="1137" y="127"/>
                  </a:lnTo>
                  <a:lnTo>
                    <a:pt x="1128" y="128"/>
                  </a:lnTo>
                  <a:lnTo>
                    <a:pt x="1120" y="127"/>
                  </a:lnTo>
                  <a:lnTo>
                    <a:pt x="1114" y="123"/>
                  </a:lnTo>
                  <a:lnTo>
                    <a:pt x="1114" y="119"/>
                  </a:lnTo>
                  <a:lnTo>
                    <a:pt x="1119" y="115"/>
                  </a:lnTo>
                  <a:lnTo>
                    <a:pt x="1127" y="113"/>
                  </a:lnTo>
                  <a:lnTo>
                    <a:pt x="1133" y="113"/>
                  </a:lnTo>
                  <a:lnTo>
                    <a:pt x="1141" y="113"/>
                  </a:lnTo>
                  <a:lnTo>
                    <a:pt x="1148" y="113"/>
                  </a:lnTo>
                  <a:lnTo>
                    <a:pt x="1156" y="112"/>
                  </a:lnTo>
                  <a:lnTo>
                    <a:pt x="1160" y="107"/>
                  </a:lnTo>
                  <a:lnTo>
                    <a:pt x="1160" y="99"/>
                  </a:lnTo>
                  <a:lnTo>
                    <a:pt x="1155" y="96"/>
                  </a:lnTo>
                  <a:lnTo>
                    <a:pt x="1151" y="94"/>
                  </a:lnTo>
                  <a:lnTo>
                    <a:pt x="1144" y="94"/>
                  </a:lnTo>
                  <a:lnTo>
                    <a:pt x="1139" y="94"/>
                  </a:lnTo>
                  <a:lnTo>
                    <a:pt x="1133" y="94"/>
                  </a:lnTo>
                  <a:lnTo>
                    <a:pt x="1127" y="94"/>
                  </a:lnTo>
                  <a:lnTo>
                    <a:pt x="1122" y="94"/>
                  </a:lnTo>
                  <a:lnTo>
                    <a:pt x="1115" y="94"/>
                  </a:lnTo>
                  <a:lnTo>
                    <a:pt x="1114" y="86"/>
                  </a:lnTo>
                  <a:lnTo>
                    <a:pt x="1115" y="81"/>
                  </a:lnTo>
                  <a:lnTo>
                    <a:pt x="1119" y="80"/>
                  </a:lnTo>
                  <a:lnTo>
                    <a:pt x="1125" y="80"/>
                  </a:lnTo>
                  <a:lnTo>
                    <a:pt x="1132" y="81"/>
                  </a:lnTo>
                  <a:lnTo>
                    <a:pt x="1140" y="82"/>
                  </a:lnTo>
                  <a:lnTo>
                    <a:pt x="1148" y="81"/>
                  </a:lnTo>
                  <a:lnTo>
                    <a:pt x="1153" y="78"/>
                  </a:lnTo>
                  <a:lnTo>
                    <a:pt x="1152" y="70"/>
                  </a:lnTo>
                  <a:lnTo>
                    <a:pt x="1149" y="66"/>
                  </a:lnTo>
                  <a:lnTo>
                    <a:pt x="1144" y="63"/>
                  </a:lnTo>
                  <a:lnTo>
                    <a:pt x="1137" y="62"/>
                  </a:lnTo>
                  <a:lnTo>
                    <a:pt x="1131" y="62"/>
                  </a:lnTo>
                  <a:lnTo>
                    <a:pt x="1124" y="61"/>
                  </a:lnTo>
                  <a:lnTo>
                    <a:pt x="1118" y="58"/>
                  </a:lnTo>
                  <a:lnTo>
                    <a:pt x="1114" y="54"/>
                  </a:lnTo>
                  <a:lnTo>
                    <a:pt x="1115" y="51"/>
                  </a:lnTo>
                  <a:lnTo>
                    <a:pt x="1118" y="47"/>
                  </a:lnTo>
                  <a:lnTo>
                    <a:pt x="1119" y="40"/>
                  </a:lnTo>
                  <a:lnTo>
                    <a:pt x="1120" y="35"/>
                  </a:lnTo>
                  <a:lnTo>
                    <a:pt x="1115" y="31"/>
                  </a:lnTo>
                  <a:lnTo>
                    <a:pt x="1107" y="34"/>
                  </a:lnTo>
                  <a:lnTo>
                    <a:pt x="1099" y="38"/>
                  </a:lnTo>
                  <a:lnTo>
                    <a:pt x="1092" y="42"/>
                  </a:lnTo>
                  <a:lnTo>
                    <a:pt x="1086" y="50"/>
                  </a:lnTo>
                  <a:lnTo>
                    <a:pt x="1071" y="51"/>
                  </a:lnTo>
                  <a:lnTo>
                    <a:pt x="1056" y="52"/>
                  </a:lnTo>
                  <a:lnTo>
                    <a:pt x="1042" y="54"/>
                  </a:lnTo>
                  <a:lnTo>
                    <a:pt x="1027" y="55"/>
                  </a:lnTo>
                  <a:lnTo>
                    <a:pt x="1013" y="57"/>
                  </a:lnTo>
                  <a:lnTo>
                    <a:pt x="998" y="58"/>
                  </a:lnTo>
                  <a:lnTo>
                    <a:pt x="983" y="61"/>
                  </a:lnTo>
                  <a:lnTo>
                    <a:pt x="969" y="62"/>
                  </a:lnTo>
                  <a:lnTo>
                    <a:pt x="977" y="96"/>
                  </a:lnTo>
                  <a:lnTo>
                    <a:pt x="990" y="94"/>
                  </a:lnTo>
                  <a:lnTo>
                    <a:pt x="1003" y="93"/>
                  </a:lnTo>
                  <a:lnTo>
                    <a:pt x="1018" y="90"/>
                  </a:lnTo>
                  <a:lnTo>
                    <a:pt x="1031" y="89"/>
                  </a:lnTo>
                  <a:lnTo>
                    <a:pt x="1045" y="88"/>
                  </a:lnTo>
                  <a:lnTo>
                    <a:pt x="1059" y="85"/>
                  </a:lnTo>
                  <a:lnTo>
                    <a:pt x="1072" y="82"/>
                  </a:lnTo>
                  <a:lnTo>
                    <a:pt x="1086" y="80"/>
                  </a:lnTo>
                  <a:lnTo>
                    <a:pt x="1087" y="96"/>
                  </a:lnTo>
                  <a:lnTo>
                    <a:pt x="1090" y="111"/>
                  </a:lnTo>
                  <a:lnTo>
                    <a:pt x="1091" y="126"/>
                  </a:lnTo>
                  <a:lnTo>
                    <a:pt x="1090" y="142"/>
                  </a:lnTo>
                  <a:lnTo>
                    <a:pt x="1068" y="141"/>
                  </a:lnTo>
                  <a:lnTo>
                    <a:pt x="1047" y="141"/>
                  </a:lnTo>
                  <a:lnTo>
                    <a:pt x="1025" y="139"/>
                  </a:lnTo>
                  <a:lnTo>
                    <a:pt x="1003" y="136"/>
                  </a:lnTo>
                  <a:lnTo>
                    <a:pt x="981" y="135"/>
                  </a:lnTo>
                  <a:lnTo>
                    <a:pt x="958" y="134"/>
                  </a:lnTo>
                  <a:lnTo>
                    <a:pt x="937" y="131"/>
                  </a:lnTo>
                  <a:lnTo>
                    <a:pt x="914" y="130"/>
                  </a:lnTo>
                  <a:lnTo>
                    <a:pt x="913" y="124"/>
                  </a:lnTo>
                  <a:lnTo>
                    <a:pt x="910" y="118"/>
                  </a:lnTo>
                  <a:lnTo>
                    <a:pt x="909" y="112"/>
                  </a:lnTo>
                  <a:lnTo>
                    <a:pt x="912" y="107"/>
                  </a:lnTo>
                  <a:lnTo>
                    <a:pt x="918" y="105"/>
                  </a:lnTo>
                  <a:lnTo>
                    <a:pt x="926" y="104"/>
                  </a:lnTo>
                  <a:lnTo>
                    <a:pt x="933" y="103"/>
                  </a:lnTo>
                  <a:lnTo>
                    <a:pt x="941" y="101"/>
                  </a:lnTo>
                  <a:lnTo>
                    <a:pt x="948" y="100"/>
                  </a:lnTo>
                  <a:lnTo>
                    <a:pt x="954" y="100"/>
                  </a:lnTo>
                  <a:lnTo>
                    <a:pt x="962" y="99"/>
                  </a:lnTo>
                  <a:lnTo>
                    <a:pt x="969" y="97"/>
                  </a:lnTo>
                  <a:lnTo>
                    <a:pt x="954" y="65"/>
                  </a:lnTo>
                  <a:lnTo>
                    <a:pt x="944" y="66"/>
                  </a:lnTo>
                  <a:lnTo>
                    <a:pt x="933" y="67"/>
                  </a:lnTo>
                  <a:lnTo>
                    <a:pt x="922" y="69"/>
                  </a:lnTo>
                  <a:lnTo>
                    <a:pt x="913" y="70"/>
                  </a:lnTo>
                  <a:lnTo>
                    <a:pt x="903" y="71"/>
                  </a:lnTo>
                  <a:lnTo>
                    <a:pt x="892" y="73"/>
                  </a:lnTo>
                  <a:lnTo>
                    <a:pt x="881" y="74"/>
                  </a:lnTo>
                  <a:lnTo>
                    <a:pt x="871" y="76"/>
                  </a:lnTo>
                  <a:lnTo>
                    <a:pt x="859" y="85"/>
                  </a:lnTo>
                  <a:lnTo>
                    <a:pt x="861" y="103"/>
                  </a:lnTo>
                  <a:lnTo>
                    <a:pt x="861" y="120"/>
                  </a:lnTo>
                  <a:lnTo>
                    <a:pt x="864" y="136"/>
                  </a:lnTo>
                  <a:lnTo>
                    <a:pt x="871" y="151"/>
                  </a:lnTo>
                  <a:lnTo>
                    <a:pt x="1023" y="158"/>
                  </a:lnTo>
                  <a:lnTo>
                    <a:pt x="1030" y="161"/>
                  </a:lnTo>
                  <a:lnTo>
                    <a:pt x="1038" y="164"/>
                  </a:lnTo>
                  <a:lnTo>
                    <a:pt x="1046" y="165"/>
                  </a:lnTo>
                  <a:lnTo>
                    <a:pt x="1054" y="166"/>
                  </a:lnTo>
                  <a:lnTo>
                    <a:pt x="1062" y="168"/>
                  </a:lnTo>
                  <a:lnTo>
                    <a:pt x="1071" y="168"/>
                  </a:lnTo>
                  <a:lnTo>
                    <a:pt x="1079" y="168"/>
                  </a:lnTo>
                  <a:lnTo>
                    <a:pt x="1088" y="168"/>
                  </a:lnTo>
                  <a:lnTo>
                    <a:pt x="1092" y="174"/>
                  </a:lnTo>
                  <a:lnTo>
                    <a:pt x="1094" y="183"/>
                  </a:lnTo>
                  <a:lnTo>
                    <a:pt x="1092" y="191"/>
                  </a:lnTo>
                  <a:lnTo>
                    <a:pt x="1090" y="199"/>
                  </a:lnTo>
                  <a:lnTo>
                    <a:pt x="1070" y="196"/>
                  </a:lnTo>
                  <a:lnTo>
                    <a:pt x="1049" y="193"/>
                  </a:lnTo>
                  <a:lnTo>
                    <a:pt x="1029" y="191"/>
                  </a:lnTo>
                  <a:lnTo>
                    <a:pt x="1007" y="189"/>
                  </a:lnTo>
                  <a:lnTo>
                    <a:pt x="987" y="187"/>
                  </a:lnTo>
                  <a:lnTo>
                    <a:pt x="966" y="185"/>
                  </a:lnTo>
                  <a:lnTo>
                    <a:pt x="946" y="184"/>
                  </a:lnTo>
                  <a:lnTo>
                    <a:pt x="925" y="181"/>
                  </a:lnTo>
                  <a:lnTo>
                    <a:pt x="904" y="180"/>
                  </a:lnTo>
                  <a:lnTo>
                    <a:pt x="884" y="178"/>
                  </a:lnTo>
                  <a:lnTo>
                    <a:pt x="863" y="177"/>
                  </a:lnTo>
                  <a:lnTo>
                    <a:pt x="843" y="174"/>
                  </a:lnTo>
                  <a:lnTo>
                    <a:pt x="822" y="173"/>
                  </a:lnTo>
                  <a:lnTo>
                    <a:pt x="802" y="172"/>
                  </a:lnTo>
                  <a:lnTo>
                    <a:pt x="780" y="169"/>
                  </a:lnTo>
                  <a:lnTo>
                    <a:pt x="760" y="168"/>
                  </a:lnTo>
                  <a:lnTo>
                    <a:pt x="738" y="166"/>
                  </a:lnTo>
                  <a:lnTo>
                    <a:pt x="715" y="165"/>
                  </a:lnTo>
                  <a:lnTo>
                    <a:pt x="693" y="164"/>
                  </a:lnTo>
                  <a:lnTo>
                    <a:pt x="670" y="162"/>
                  </a:lnTo>
                  <a:lnTo>
                    <a:pt x="648" y="161"/>
                  </a:lnTo>
                  <a:lnTo>
                    <a:pt x="625" y="160"/>
                  </a:lnTo>
                  <a:lnTo>
                    <a:pt x="601" y="158"/>
                  </a:lnTo>
                  <a:lnTo>
                    <a:pt x="579" y="155"/>
                  </a:lnTo>
                  <a:lnTo>
                    <a:pt x="556" y="154"/>
                  </a:lnTo>
                  <a:lnTo>
                    <a:pt x="534" y="153"/>
                  </a:lnTo>
                  <a:lnTo>
                    <a:pt x="511" y="150"/>
                  </a:lnTo>
                  <a:lnTo>
                    <a:pt x="487" y="149"/>
                  </a:lnTo>
                  <a:lnTo>
                    <a:pt x="465" y="147"/>
                  </a:lnTo>
                  <a:lnTo>
                    <a:pt x="442" y="145"/>
                  </a:lnTo>
                  <a:lnTo>
                    <a:pt x="418" y="143"/>
                  </a:lnTo>
                  <a:lnTo>
                    <a:pt x="395" y="142"/>
                  </a:lnTo>
                  <a:lnTo>
                    <a:pt x="390" y="136"/>
                  </a:lnTo>
                  <a:lnTo>
                    <a:pt x="390" y="128"/>
                  </a:lnTo>
                  <a:lnTo>
                    <a:pt x="389" y="122"/>
                  </a:lnTo>
                  <a:lnTo>
                    <a:pt x="390" y="113"/>
                  </a:lnTo>
                  <a:lnTo>
                    <a:pt x="395" y="107"/>
                  </a:lnTo>
                  <a:lnTo>
                    <a:pt x="417" y="105"/>
                  </a:lnTo>
                  <a:lnTo>
                    <a:pt x="439" y="103"/>
                  </a:lnTo>
                  <a:lnTo>
                    <a:pt x="461" y="101"/>
                  </a:lnTo>
                  <a:lnTo>
                    <a:pt x="482" y="99"/>
                  </a:lnTo>
                  <a:lnTo>
                    <a:pt x="503" y="97"/>
                  </a:lnTo>
                  <a:lnTo>
                    <a:pt x="524" y="94"/>
                  </a:lnTo>
                  <a:lnTo>
                    <a:pt x="545" y="92"/>
                  </a:lnTo>
                  <a:lnTo>
                    <a:pt x="567" y="89"/>
                  </a:lnTo>
                  <a:lnTo>
                    <a:pt x="588" y="85"/>
                  </a:lnTo>
                  <a:lnTo>
                    <a:pt x="609" y="82"/>
                  </a:lnTo>
                  <a:lnTo>
                    <a:pt x="630" y="80"/>
                  </a:lnTo>
                  <a:lnTo>
                    <a:pt x="652" y="77"/>
                  </a:lnTo>
                  <a:lnTo>
                    <a:pt x="673" y="73"/>
                  </a:lnTo>
                  <a:lnTo>
                    <a:pt x="694" y="70"/>
                  </a:lnTo>
                  <a:lnTo>
                    <a:pt x="715" y="66"/>
                  </a:lnTo>
                  <a:lnTo>
                    <a:pt x="737" y="63"/>
                  </a:lnTo>
                  <a:lnTo>
                    <a:pt x="726" y="48"/>
                  </a:lnTo>
                  <a:lnTo>
                    <a:pt x="706" y="51"/>
                  </a:lnTo>
                  <a:lnTo>
                    <a:pt x="686" y="54"/>
                  </a:lnTo>
                  <a:lnTo>
                    <a:pt x="666" y="57"/>
                  </a:lnTo>
                  <a:lnTo>
                    <a:pt x="646" y="61"/>
                  </a:lnTo>
                  <a:lnTo>
                    <a:pt x="626" y="63"/>
                  </a:lnTo>
                  <a:lnTo>
                    <a:pt x="607" y="67"/>
                  </a:lnTo>
                  <a:lnTo>
                    <a:pt x="587" y="71"/>
                  </a:lnTo>
                  <a:lnTo>
                    <a:pt x="567" y="76"/>
                  </a:lnTo>
                  <a:lnTo>
                    <a:pt x="544" y="76"/>
                  </a:lnTo>
                  <a:lnTo>
                    <a:pt x="522" y="77"/>
                  </a:lnTo>
                  <a:lnTo>
                    <a:pt x="499" y="81"/>
                  </a:lnTo>
                  <a:lnTo>
                    <a:pt x="478" y="85"/>
                  </a:lnTo>
                  <a:lnTo>
                    <a:pt x="455" y="89"/>
                  </a:lnTo>
                  <a:lnTo>
                    <a:pt x="433" y="90"/>
                  </a:lnTo>
                  <a:lnTo>
                    <a:pt x="410" y="90"/>
                  </a:lnTo>
                  <a:lnTo>
                    <a:pt x="388" y="85"/>
                  </a:lnTo>
                  <a:lnTo>
                    <a:pt x="385" y="76"/>
                  </a:lnTo>
                  <a:lnTo>
                    <a:pt x="377" y="71"/>
                  </a:lnTo>
                  <a:lnTo>
                    <a:pt x="369" y="69"/>
                  </a:lnTo>
                  <a:lnTo>
                    <a:pt x="366" y="59"/>
                  </a:lnTo>
                  <a:lnTo>
                    <a:pt x="361" y="54"/>
                  </a:lnTo>
                  <a:lnTo>
                    <a:pt x="356" y="48"/>
                  </a:lnTo>
                  <a:lnTo>
                    <a:pt x="349" y="44"/>
                  </a:lnTo>
                  <a:lnTo>
                    <a:pt x="341" y="44"/>
                  </a:lnTo>
                  <a:lnTo>
                    <a:pt x="333" y="51"/>
                  </a:lnTo>
                  <a:lnTo>
                    <a:pt x="333" y="59"/>
                  </a:lnTo>
                  <a:lnTo>
                    <a:pt x="332" y="69"/>
                  </a:lnTo>
                  <a:lnTo>
                    <a:pt x="325" y="76"/>
                  </a:lnTo>
                  <a:lnTo>
                    <a:pt x="321" y="74"/>
                  </a:lnTo>
                  <a:lnTo>
                    <a:pt x="318" y="70"/>
                  </a:lnTo>
                  <a:lnTo>
                    <a:pt x="315" y="69"/>
                  </a:lnTo>
                  <a:lnTo>
                    <a:pt x="309" y="69"/>
                  </a:lnTo>
                  <a:lnTo>
                    <a:pt x="305" y="80"/>
                  </a:lnTo>
                  <a:lnTo>
                    <a:pt x="304" y="92"/>
                  </a:lnTo>
                  <a:lnTo>
                    <a:pt x="304" y="107"/>
                  </a:lnTo>
                  <a:lnTo>
                    <a:pt x="304" y="120"/>
                  </a:lnTo>
                  <a:lnTo>
                    <a:pt x="295" y="128"/>
                  </a:lnTo>
                  <a:lnTo>
                    <a:pt x="283" y="132"/>
                  </a:lnTo>
                  <a:lnTo>
                    <a:pt x="273" y="139"/>
                  </a:lnTo>
                  <a:lnTo>
                    <a:pt x="269" y="151"/>
                  </a:lnTo>
                  <a:lnTo>
                    <a:pt x="276" y="157"/>
                  </a:lnTo>
                  <a:lnTo>
                    <a:pt x="285" y="161"/>
                  </a:lnTo>
                  <a:lnTo>
                    <a:pt x="295" y="164"/>
                  </a:lnTo>
                  <a:lnTo>
                    <a:pt x="304" y="162"/>
                  </a:lnTo>
                  <a:lnTo>
                    <a:pt x="305" y="177"/>
                  </a:lnTo>
                  <a:lnTo>
                    <a:pt x="312" y="188"/>
                  </a:lnTo>
                  <a:lnTo>
                    <a:pt x="320" y="197"/>
                  </a:lnTo>
                  <a:lnTo>
                    <a:pt x="328" y="208"/>
                  </a:lnTo>
                  <a:lnTo>
                    <a:pt x="311" y="253"/>
                  </a:lnTo>
                  <a:lnTo>
                    <a:pt x="293" y="298"/>
                  </a:lnTo>
                  <a:lnTo>
                    <a:pt x="279" y="344"/>
                  </a:lnTo>
                  <a:lnTo>
                    <a:pt x="264" y="390"/>
                  </a:lnTo>
                  <a:lnTo>
                    <a:pt x="251" y="436"/>
                  </a:lnTo>
                  <a:lnTo>
                    <a:pt x="238" y="483"/>
                  </a:lnTo>
                  <a:lnTo>
                    <a:pt x="224" y="529"/>
                  </a:lnTo>
                  <a:lnTo>
                    <a:pt x="211" y="577"/>
                  </a:lnTo>
                  <a:lnTo>
                    <a:pt x="203" y="597"/>
                  </a:lnTo>
                  <a:lnTo>
                    <a:pt x="196" y="617"/>
                  </a:lnTo>
                  <a:lnTo>
                    <a:pt x="190" y="638"/>
                  </a:lnTo>
                  <a:lnTo>
                    <a:pt x="183" y="658"/>
                  </a:lnTo>
                  <a:lnTo>
                    <a:pt x="176" y="678"/>
                  </a:lnTo>
                  <a:lnTo>
                    <a:pt x="170" y="699"/>
                  </a:lnTo>
                  <a:lnTo>
                    <a:pt x="163" y="720"/>
                  </a:lnTo>
                  <a:lnTo>
                    <a:pt x="157" y="741"/>
                  </a:lnTo>
                  <a:lnTo>
                    <a:pt x="161" y="741"/>
                  </a:lnTo>
                  <a:lnTo>
                    <a:pt x="165" y="742"/>
                  </a:lnTo>
                  <a:lnTo>
                    <a:pt x="169" y="742"/>
                  </a:lnTo>
                  <a:lnTo>
                    <a:pt x="172" y="743"/>
                  </a:lnTo>
                  <a:lnTo>
                    <a:pt x="183" y="711"/>
                  </a:lnTo>
                  <a:lnTo>
                    <a:pt x="195" y="680"/>
                  </a:lnTo>
                  <a:lnTo>
                    <a:pt x="206" y="647"/>
                  </a:lnTo>
                  <a:lnTo>
                    <a:pt x="216" y="615"/>
                  </a:lnTo>
                  <a:lnTo>
                    <a:pt x="227" y="582"/>
                  </a:lnTo>
                  <a:lnTo>
                    <a:pt x="238" y="550"/>
                  </a:lnTo>
                  <a:lnTo>
                    <a:pt x="247" y="517"/>
                  </a:lnTo>
                  <a:lnTo>
                    <a:pt x="256" y="485"/>
                  </a:lnTo>
                  <a:lnTo>
                    <a:pt x="337" y="253"/>
                  </a:lnTo>
                  <a:lnTo>
                    <a:pt x="341" y="257"/>
                  </a:lnTo>
                  <a:lnTo>
                    <a:pt x="336" y="340"/>
                  </a:lnTo>
                  <a:lnTo>
                    <a:pt x="329" y="421"/>
                  </a:lnTo>
                  <a:lnTo>
                    <a:pt x="322" y="502"/>
                  </a:lnTo>
                  <a:lnTo>
                    <a:pt x="316" y="582"/>
                  </a:lnTo>
                  <a:lnTo>
                    <a:pt x="308" y="664"/>
                  </a:lnTo>
                  <a:lnTo>
                    <a:pt x="300" y="745"/>
                  </a:lnTo>
                  <a:lnTo>
                    <a:pt x="292" y="826"/>
                  </a:lnTo>
                  <a:lnTo>
                    <a:pt x="285" y="909"/>
                  </a:lnTo>
                  <a:lnTo>
                    <a:pt x="281" y="913"/>
                  </a:lnTo>
                  <a:lnTo>
                    <a:pt x="260" y="913"/>
                  </a:lnTo>
                  <a:lnTo>
                    <a:pt x="240" y="914"/>
                  </a:lnTo>
                  <a:lnTo>
                    <a:pt x="219" y="916"/>
                  </a:lnTo>
                  <a:lnTo>
                    <a:pt x="198" y="918"/>
                  </a:lnTo>
                  <a:lnTo>
                    <a:pt x="178" y="921"/>
                  </a:lnTo>
                  <a:lnTo>
                    <a:pt x="157" y="925"/>
                  </a:lnTo>
                  <a:lnTo>
                    <a:pt x="137" y="928"/>
                  </a:lnTo>
                  <a:lnTo>
                    <a:pt x="117" y="932"/>
                  </a:lnTo>
                  <a:lnTo>
                    <a:pt x="122" y="910"/>
                  </a:lnTo>
                  <a:lnTo>
                    <a:pt x="127" y="888"/>
                  </a:lnTo>
                  <a:lnTo>
                    <a:pt x="133" y="867"/>
                  </a:lnTo>
                  <a:lnTo>
                    <a:pt x="139" y="845"/>
                  </a:lnTo>
                  <a:lnTo>
                    <a:pt x="146" y="823"/>
                  </a:lnTo>
                  <a:lnTo>
                    <a:pt x="153" y="802"/>
                  </a:lnTo>
                  <a:lnTo>
                    <a:pt x="159" y="780"/>
                  </a:lnTo>
                  <a:lnTo>
                    <a:pt x="167" y="758"/>
                  </a:lnTo>
                  <a:lnTo>
                    <a:pt x="150" y="758"/>
                  </a:lnTo>
                  <a:lnTo>
                    <a:pt x="139" y="795"/>
                  </a:lnTo>
                  <a:lnTo>
                    <a:pt x="127" y="833"/>
                  </a:lnTo>
                  <a:lnTo>
                    <a:pt x="117" y="869"/>
                  </a:lnTo>
                  <a:lnTo>
                    <a:pt x="105" y="905"/>
                  </a:lnTo>
                  <a:lnTo>
                    <a:pt x="93" y="941"/>
                  </a:lnTo>
                  <a:lnTo>
                    <a:pt x="80" y="976"/>
                  </a:lnTo>
                  <a:lnTo>
                    <a:pt x="66" y="1012"/>
                  </a:lnTo>
                  <a:lnTo>
                    <a:pt x="52" y="1047"/>
                  </a:lnTo>
                  <a:lnTo>
                    <a:pt x="44" y="1044"/>
                  </a:lnTo>
                  <a:lnTo>
                    <a:pt x="36" y="1040"/>
                  </a:lnTo>
                  <a:lnTo>
                    <a:pt x="30" y="1035"/>
                  </a:lnTo>
                  <a:lnTo>
                    <a:pt x="24" y="1028"/>
                  </a:lnTo>
                  <a:lnTo>
                    <a:pt x="21" y="1024"/>
                  </a:lnTo>
                  <a:lnTo>
                    <a:pt x="19" y="1018"/>
                  </a:lnTo>
                  <a:lnTo>
                    <a:pt x="17" y="1013"/>
                  </a:lnTo>
                  <a:lnTo>
                    <a:pt x="23" y="1009"/>
                  </a:lnTo>
                  <a:lnTo>
                    <a:pt x="29" y="1013"/>
                  </a:lnTo>
                  <a:lnTo>
                    <a:pt x="33" y="1020"/>
                  </a:lnTo>
                  <a:lnTo>
                    <a:pt x="37" y="1027"/>
                  </a:lnTo>
                  <a:lnTo>
                    <a:pt x="42" y="1032"/>
                  </a:lnTo>
                  <a:lnTo>
                    <a:pt x="50" y="1013"/>
                  </a:lnTo>
                  <a:lnTo>
                    <a:pt x="58" y="994"/>
                  </a:lnTo>
                  <a:lnTo>
                    <a:pt x="62" y="975"/>
                  </a:lnTo>
                  <a:lnTo>
                    <a:pt x="64" y="956"/>
                  </a:lnTo>
                  <a:lnTo>
                    <a:pt x="54" y="959"/>
                  </a:lnTo>
                  <a:lnTo>
                    <a:pt x="45" y="962"/>
                  </a:lnTo>
                  <a:lnTo>
                    <a:pt x="36" y="966"/>
                  </a:lnTo>
                  <a:lnTo>
                    <a:pt x="26" y="970"/>
                  </a:lnTo>
                  <a:lnTo>
                    <a:pt x="19" y="976"/>
                  </a:lnTo>
                  <a:lnTo>
                    <a:pt x="12" y="983"/>
                  </a:lnTo>
                  <a:lnTo>
                    <a:pt x="7" y="991"/>
                  </a:lnTo>
                  <a:lnTo>
                    <a:pt x="3" y="1001"/>
                  </a:lnTo>
                  <a:lnTo>
                    <a:pt x="0" y="1017"/>
                  </a:lnTo>
                  <a:lnTo>
                    <a:pt x="3" y="1032"/>
                  </a:lnTo>
                  <a:lnTo>
                    <a:pt x="9" y="1046"/>
                  </a:lnTo>
                  <a:lnTo>
                    <a:pt x="19" y="1059"/>
                  </a:lnTo>
                  <a:lnTo>
                    <a:pt x="32" y="1069"/>
                  </a:lnTo>
                  <a:lnTo>
                    <a:pt x="46" y="1078"/>
                  </a:lnTo>
                  <a:lnTo>
                    <a:pt x="60" y="1088"/>
                  </a:lnTo>
                  <a:lnTo>
                    <a:pt x="74" y="1094"/>
                  </a:lnTo>
                  <a:lnTo>
                    <a:pt x="89" y="1102"/>
                  </a:lnTo>
                  <a:lnTo>
                    <a:pt x="103" y="1109"/>
                  </a:lnTo>
                  <a:lnTo>
                    <a:pt x="119" y="1115"/>
                  </a:lnTo>
                  <a:lnTo>
                    <a:pt x="134" y="1121"/>
                  </a:lnTo>
                  <a:lnTo>
                    <a:pt x="150" y="1127"/>
                  </a:lnTo>
                  <a:lnTo>
                    <a:pt x="166" y="1131"/>
                  </a:lnTo>
                  <a:lnTo>
                    <a:pt x="180" y="1136"/>
                  </a:lnTo>
                  <a:lnTo>
                    <a:pt x="196" y="1140"/>
                  </a:lnTo>
                  <a:lnTo>
                    <a:pt x="212" y="1144"/>
                  </a:lnTo>
                  <a:lnTo>
                    <a:pt x="228" y="1149"/>
                  </a:lnTo>
                  <a:lnTo>
                    <a:pt x="244" y="1151"/>
                  </a:lnTo>
                  <a:lnTo>
                    <a:pt x="260" y="1155"/>
                  </a:lnTo>
                  <a:lnTo>
                    <a:pt x="281" y="1155"/>
                  </a:lnTo>
                  <a:lnTo>
                    <a:pt x="304" y="1155"/>
                  </a:lnTo>
                  <a:lnTo>
                    <a:pt x="326" y="1155"/>
                  </a:lnTo>
                  <a:lnTo>
                    <a:pt x="349" y="1155"/>
                  </a:lnTo>
                  <a:lnTo>
                    <a:pt x="370" y="1155"/>
                  </a:lnTo>
                  <a:lnTo>
                    <a:pt x="393" y="1154"/>
                  </a:lnTo>
                  <a:lnTo>
                    <a:pt x="414" y="1153"/>
                  </a:lnTo>
                  <a:lnTo>
                    <a:pt x="434" y="1150"/>
                  </a:lnTo>
                  <a:lnTo>
                    <a:pt x="451" y="1147"/>
                  </a:lnTo>
                  <a:lnTo>
                    <a:pt x="468" y="1146"/>
                  </a:lnTo>
                  <a:lnTo>
                    <a:pt x="486" y="1143"/>
                  </a:lnTo>
                  <a:lnTo>
                    <a:pt x="503" y="1139"/>
                  </a:lnTo>
                  <a:lnTo>
                    <a:pt x="519" y="1136"/>
                  </a:lnTo>
                  <a:lnTo>
                    <a:pt x="536" y="1131"/>
                  </a:lnTo>
                  <a:lnTo>
                    <a:pt x="552" y="1127"/>
                  </a:lnTo>
                  <a:lnTo>
                    <a:pt x="568" y="1120"/>
                  </a:lnTo>
                  <a:lnTo>
                    <a:pt x="588" y="1113"/>
                  </a:lnTo>
                  <a:lnTo>
                    <a:pt x="611" y="1105"/>
                  </a:lnTo>
                  <a:lnTo>
                    <a:pt x="632" y="1096"/>
                  </a:lnTo>
                  <a:lnTo>
                    <a:pt x="652" y="1083"/>
                  </a:lnTo>
                  <a:lnTo>
                    <a:pt x="670" y="1070"/>
                  </a:lnTo>
                  <a:lnTo>
                    <a:pt x="685" y="1054"/>
                  </a:lnTo>
                  <a:lnTo>
                    <a:pt x="695" y="1035"/>
                  </a:lnTo>
                  <a:lnTo>
                    <a:pt x="701" y="1012"/>
                  </a:lnTo>
                  <a:lnTo>
                    <a:pt x="690" y="999"/>
                  </a:lnTo>
                  <a:lnTo>
                    <a:pt x="680" y="990"/>
                  </a:lnTo>
                  <a:lnTo>
                    <a:pt x="666" y="981"/>
                  </a:lnTo>
                  <a:lnTo>
                    <a:pt x="654" y="972"/>
                  </a:lnTo>
                  <a:lnTo>
                    <a:pt x="640" y="964"/>
                  </a:lnTo>
                  <a:lnTo>
                    <a:pt x="626" y="957"/>
                  </a:lnTo>
                  <a:lnTo>
                    <a:pt x="612" y="951"/>
                  </a:lnTo>
                  <a:lnTo>
                    <a:pt x="599" y="944"/>
                  </a:lnTo>
                  <a:lnTo>
                    <a:pt x="597" y="940"/>
                  </a:lnTo>
                  <a:lnTo>
                    <a:pt x="579" y="937"/>
                  </a:lnTo>
                  <a:lnTo>
                    <a:pt x="588" y="968"/>
                  </a:lnTo>
                  <a:lnTo>
                    <a:pt x="597" y="998"/>
                  </a:lnTo>
                  <a:lnTo>
                    <a:pt x="605" y="1029"/>
                  </a:lnTo>
                  <a:lnTo>
                    <a:pt x="613" y="1060"/>
                  </a:lnTo>
                  <a:lnTo>
                    <a:pt x="581" y="1067"/>
                  </a:lnTo>
                  <a:lnTo>
                    <a:pt x="548" y="1074"/>
                  </a:lnTo>
                  <a:lnTo>
                    <a:pt x="515" y="1079"/>
                  </a:lnTo>
                  <a:lnTo>
                    <a:pt x="480" y="1085"/>
                  </a:lnTo>
                  <a:lnTo>
                    <a:pt x="447" y="1088"/>
                  </a:lnTo>
                  <a:lnTo>
                    <a:pt x="411" y="1090"/>
                  </a:lnTo>
                  <a:lnTo>
                    <a:pt x="377" y="1093"/>
                  </a:lnTo>
                  <a:lnTo>
                    <a:pt x="342" y="1093"/>
                  </a:lnTo>
                  <a:lnTo>
                    <a:pt x="308" y="1092"/>
                  </a:lnTo>
                  <a:lnTo>
                    <a:pt x="273" y="1090"/>
                  </a:lnTo>
                  <a:lnTo>
                    <a:pt x="239" y="1088"/>
                  </a:lnTo>
                  <a:lnTo>
                    <a:pt x="204" y="1083"/>
                  </a:lnTo>
                  <a:lnTo>
                    <a:pt x="171" y="1078"/>
                  </a:lnTo>
                  <a:lnTo>
                    <a:pt x="139" y="1071"/>
                  </a:lnTo>
                  <a:lnTo>
                    <a:pt x="106" y="1065"/>
                  </a:lnTo>
                  <a:lnTo>
                    <a:pt x="76" y="1055"/>
                  </a:lnTo>
                  <a:lnTo>
                    <a:pt x="76" y="1052"/>
                  </a:lnTo>
                  <a:lnTo>
                    <a:pt x="102" y="1048"/>
                  </a:lnTo>
                  <a:lnTo>
                    <a:pt x="127" y="1043"/>
                  </a:lnTo>
                  <a:lnTo>
                    <a:pt x="154" y="1039"/>
                  </a:lnTo>
                  <a:lnTo>
                    <a:pt x="182" y="1035"/>
                  </a:lnTo>
                  <a:lnTo>
                    <a:pt x="208" y="1032"/>
                  </a:lnTo>
                  <a:lnTo>
                    <a:pt x="235" y="1029"/>
                  </a:lnTo>
                  <a:lnTo>
                    <a:pt x="263" y="1027"/>
                  </a:lnTo>
                  <a:lnTo>
                    <a:pt x="289" y="1024"/>
                  </a:lnTo>
                  <a:lnTo>
                    <a:pt x="317" y="1023"/>
                  </a:lnTo>
                  <a:lnTo>
                    <a:pt x="345" y="1021"/>
                  </a:lnTo>
                  <a:lnTo>
                    <a:pt x="373" y="1021"/>
                  </a:lnTo>
                  <a:lnTo>
                    <a:pt x="401" y="1021"/>
                  </a:lnTo>
                  <a:lnTo>
                    <a:pt x="427" y="1023"/>
                  </a:lnTo>
                  <a:lnTo>
                    <a:pt x="455" y="1024"/>
                  </a:lnTo>
                  <a:lnTo>
                    <a:pt x="483" y="1025"/>
                  </a:lnTo>
                  <a:lnTo>
                    <a:pt x="511" y="1028"/>
                  </a:lnTo>
                  <a:lnTo>
                    <a:pt x="515" y="1023"/>
                  </a:lnTo>
                  <a:lnTo>
                    <a:pt x="500" y="1016"/>
                  </a:lnTo>
                  <a:lnTo>
                    <a:pt x="484" y="1010"/>
                  </a:lnTo>
                  <a:lnTo>
                    <a:pt x="467" y="1008"/>
                  </a:lnTo>
                  <a:lnTo>
                    <a:pt x="450" y="1006"/>
                  </a:lnTo>
                  <a:lnTo>
                    <a:pt x="433" y="1005"/>
                  </a:lnTo>
                  <a:lnTo>
                    <a:pt x="415" y="1004"/>
                  </a:lnTo>
                  <a:lnTo>
                    <a:pt x="398" y="1002"/>
                  </a:lnTo>
                  <a:lnTo>
                    <a:pt x="381" y="999"/>
                  </a:lnTo>
                  <a:lnTo>
                    <a:pt x="366" y="999"/>
                  </a:lnTo>
                  <a:lnTo>
                    <a:pt x="353" y="999"/>
                  </a:lnTo>
                  <a:lnTo>
                    <a:pt x="338" y="999"/>
                  </a:lnTo>
                  <a:lnTo>
                    <a:pt x="322" y="999"/>
                  </a:lnTo>
                  <a:lnTo>
                    <a:pt x="308" y="999"/>
                  </a:lnTo>
                  <a:lnTo>
                    <a:pt x="293" y="999"/>
                  </a:lnTo>
                  <a:lnTo>
                    <a:pt x="277" y="1001"/>
                  </a:lnTo>
                  <a:lnTo>
                    <a:pt x="263" y="1001"/>
                  </a:lnTo>
                  <a:lnTo>
                    <a:pt x="247" y="1001"/>
                  </a:lnTo>
                  <a:lnTo>
                    <a:pt x="232" y="1002"/>
                  </a:lnTo>
                  <a:lnTo>
                    <a:pt x="216" y="1002"/>
                  </a:lnTo>
                  <a:lnTo>
                    <a:pt x="202" y="1002"/>
                  </a:lnTo>
                  <a:lnTo>
                    <a:pt x="186" y="1004"/>
                  </a:lnTo>
                  <a:lnTo>
                    <a:pt x="171" y="1004"/>
                  </a:lnTo>
                  <a:lnTo>
                    <a:pt x="157" y="1005"/>
                  </a:lnTo>
                  <a:lnTo>
                    <a:pt x="142" y="1005"/>
                  </a:lnTo>
                  <a:lnTo>
                    <a:pt x="163" y="998"/>
                  </a:lnTo>
                  <a:lnTo>
                    <a:pt x="184" y="993"/>
                  </a:lnTo>
                  <a:lnTo>
                    <a:pt x="207" y="989"/>
                  </a:lnTo>
                  <a:lnTo>
                    <a:pt x="230" y="985"/>
                  </a:lnTo>
                  <a:lnTo>
                    <a:pt x="253" y="982"/>
                  </a:lnTo>
                  <a:lnTo>
                    <a:pt x="277" y="979"/>
                  </a:lnTo>
                  <a:lnTo>
                    <a:pt x="301" y="979"/>
                  </a:lnTo>
                  <a:lnTo>
                    <a:pt x="326" y="978"/>
                  </a:lnTo>
                  <a:lnTo>
                    <a:pt x="350" y="978"/>
                  </a:lnTo>
                  <a:lnTo>
                    <a:pt x="376" y="978"/>
                  </a:lnTo>
                  <a:lnTo>
                    <a:pt x="399" y="979"/>
                  </a:lnTo>
                  <a:lnTo>
                    <a:pt x="425" y="981"/>
                  </a:lnTo>
                  <a:lnTo>
                    <a:pt x="449" y="982"/>
                  </a:lnTo>
                  <a:lnTo>
                    <a:pt x="472" y="983"/>
                  </a:lnTo>
                  <a:lnTo>
                    <a:pt x="495" y="986"/>
                  </a:lnTo>
                  <a:lnTo>
                    <a:pt x="518" y="987"/>
                  </a:lnTo>
                  <a:lnTo>
                    <a:pt x="519" y="986"/>
                  </a:lnTo>
                  <a:lnTo>
                    <a:pt x="522" y="983"/>
                  </a:lnTo>
                  <a:lnTo>
                    <a:pt x="523" y="981"/>
                  </a:lnTo>
                  <a:lnTo>
                    <a:pt x="523" y="978"/>
                  </a:lnTo>
                  <a:lnTo>
                    <a:pt x="516" y="974"/>
                  </a:lnTo>
                  <a:lnTo>
                    <a:pt x="510" y="972"/>
                  </a:lnTo>
                  <a:lnTo>
                    <a:pt x="503" y="972"/>
                  </a:lnTo>
                  <a:lnTo>
                    <a:pt x="498" y="968"/>
                  </a:lnTo>
                  <a:lnTo>
                    <a:pt x="476" y="964"/>
                  </a:lnTo>
                  <a:lnTo>
                    <a:pt x="457" y="962"/>
                  </a:lnTo>
                  <a:lnTo>
                    <a:pt x="435" y="959"/>
                  </a:lnTo>
                  <a:lnTo>
                    <a:pt x="414" y="957"/>
                  </a:lnTo>
                  <a:lnTo>
                    <a:pt x="394" y="956"/>
                  </a:lnTo>
                  <a:lnTo>
                    <a:pt x="373" y="956"/>
                  </a:lnTo>
                  <a:lnTo>
                    <a:pt x="352" y="956"/>
                  </a:lnTo>
                  <a:lnTo>
                    <a:pt x="330" y="956"/>
                  </a:lnTo>
                  <a:lnTo>
                    <a:pt x="309" y="956"/>
                  </a:lnTo>
                  <a:lnTo>
                    <a:pt x="288" y="957"/>
                  </a:lnTo>
                  <a:lnTo>
                    <a:pt x="267" y="959"/>
                  </a:lnTo>
                  <a:lnTo>
                    <a:pt x="245" y="959"/>
                  </a:lnTo>
                  <a:lnTo>
                    <a:pt x="224" y="960"/>
                  </a:lnTo>
                  <a:lnTo>
                    <a:pt x="203" y="962"/>
                  </a:lnTo>
                  <a:lnTo>
                    <a:pt x="182" y="963"/>
                  </a:lnTo>
                  <a:lnTo>
                    <a:pt x="161" y="963"/>
                  </a:lnTo>
                  <a:lnTo>
                    <a:pt x="183" y="959"/>
                  </a:lnTo>
                  <a:lnTo>
                    <a:pt x="208" y="955"/>
                  </a:lnTo>
                  <a:lnTo>
                    <a:pt x="234" y="951"/>
                  </a:lnTo>
                  <a:lnTo>
                    <a:pt x="260" y="947"/>
                  </a:lnTo>
                  <a:lnTo>
                    <a:pt x="287" y="945"/>
                  </a:lnTo>
                  <a:lnTo>
                    <a:pt x="315" y="944"/>
                  </a:lnTo>
                  <a:lnTo>
                    <a:pt x="341" y="944"/>
                  </a:lnTo>
                  <a:lnTo>
                    <a:pt x="366" y="947"/>
                  </a:lnTo>
                  <a:lnTo>
                    <a:pt x="392" y="943"/>
                  </a:lnTo>
                  <a:lnTo>
                    <a:pt x="417" y="941"/>
                  </a:lnTo>
                  <a:lnTo>
                    <a:pt x="442" y="943"/>
                  </a:lnTo>
                  <a:lnTo>
                    <a:pt x="467" y="945"/>
                  </a:lnTo>
                  <a:lnTo>
                    <a:pt x="492" y="949"/>
                  </a:lnTo>
                  <a:lnTo>
                    <a:pt x="516" y="953"/>
                  </a:lnTo>
                  <a:lnTo>
                    <a:pt x="541" y="957"/>
                  </a:lnTo>
                  <a:lnTo>
                    <a:pt x="567" y="960"/>
                  </a:lnTo>
                  <a:lnTo>
                    <a:pt x="568" y="953"/>
                  </a:lnTo>
                  <a:lnTo>
                    <a:pt x="567" y="947"/>
                  </a:lnTo>
                  <a:lnTo>
                    <a:pt x="564" y="941"/>
                  </a:lnTo>
                  <a:lnTo>
                    <a:pt x="559" y="936"/>
                  </a:lnTo>
                  <a:lnTo>
                    <a:pt x="548" y="934"/>
                  </a:lnTo>
                  <a:lnTo>
                    <a:pt x="543" y="932"/>
                  </a:lnTo>
                  <a:lnTo>
                    <a:pt x="530" y="929"/>
                  </a:lnTo>
                  <a:lnTo>
                    <a:pt x="518" y="928"/>
                  </a:lnTo>
                  <a:lnTo>
                    <a:pt x="504" y="925"/>
                  </a:lnTo>
                  <a:lnTo>
                    <a:pt x="491" y="924"/>
                  </a:lnTo>
                  <a:lnTo>
                    <a:pt x="478" y="921"/>
                  </a:lnTo>
                  <a:lnTo>
                    <a:pt x="463" y="920"/>
                  </a:lnTo>
                  <a:lnTo>
                    <a:pt x="450" y="918"/>
                  </a:lnTo>
                  <a:lnTo>
                    <a:pt x="437" y="917"/>
                  </a:lnTo>
                  <a:lnTo>
                    <a:pt x="422" y="917"/>
                  </a:lnTo>
                  <a:lnTo>
                    <a:pt x="409" y="916"/>
                  </a:lnTo>
                  <a:lnTo>
                    <a:pt x="394" y="916"/>
                  </a:lnTo>
                  <a:lnTo>
                    <a:pt x="381" y="916"/>
                  </a:lnTo>
                  <a:lnTo>
                    <a:pt x="366" y="916"/>
                  </a:lnTo>
                  <a:lnTo>
                    <a:pt x="352" y="916"/>
                  </a:lnTo>
                  <a:lnTo>
                    <a:pt x="338" y="916"/>
                  </a:lnTo>
                  <a:lnTo>
                    <a:pt x="324" y="916"/>
                  </a:lnTo>
                  <a:lnTo>
                    <a:pt x="316" y="909"/>
                  </a:lnTo>
                  <a:lnTo>
                    <a:pt x="321" y="784"/>
                  </a:lnTo>
                  <a:lnTo>
                    <a:pt x="329" y="662"/>
                  </a:lnTo>
                  <a:lnTo>
                    <a:pt x="340" y="539"/>
                  </a:lnTo>
                  <a:lnTo>
                    <a:pt x="350" y="416"/>
                  </a:lnTo>
                  <a:lnTo>
                    <a:pt x="365" y="284"/>
                  </a:lnTo>
                  <a:lnTo>
                    <a:pt x="378" y="319"/>
                  </a:lnTo>
                  <a:lnTo>
                    <a:pt x="390" y="353"/>
                  </a:lnTo>
                  <a:lnTo>
                    <a:pt x="401" y="388"/>
                  </a:lnTo>
                  <a:lnTo>
                    <a:pt x="413" y="424"/>
                  </a:lnTo>
                  <a:lnTo>
                    <a:pt x="423" y="459"/>
                  </a:lnTo>
                  <a:lnTo>
                    <a:pt x="435" y="494"/>
                  </a:lnTo>
                  <a:lnTo>
                    <a:pt x="449" y="529"/>
                  </a:lnTo>
                  <a:lnTo>
                    <a:pt x="462" y="563"/>
                  </a:lnTo>
                  <a:lnTo>
                    <a:pt x="465" y="584"/>
                  </a:lnTo>
                  <a:lnTo>
                    <a:pt x="476" y="626"/>
                  </a:lnTo>
                  <a:lnTo>
                    <a:pt x="488" y="666"/>
                  </a:lnTo>
                  <a:lnTo>
                    <a:pt x="502" y="707"/>
                  </a:lnTo>
                  <a:lnTo>
                    <a:pt x="515" y="748"/>
                  </a:lnTo>
                  <a:lnTo>
                    <a:pt x="528" y="788"/>
                  </a:lnTo>
                  <a:lnTo>
                    <a:pt x="541" y="827"/>
                  </a:lnTo>
                  <a:lnTo>
                    <a:pt x="556" y="868"/>
                  </a:lnTo>
                  <a:lnTo>
                    <a:pt x="569" y="909"/>
                  </a:lnTo>
                  <a:lnTo>
                    <a:pt x="588" y="907"/>
                  </a:lnTo>
                  <a:lnTo>
                    <a:pt x="551" y="790"/>
                  </a:lnTo>
                  <a:lnTo>
                    <a:pt x="535" y="745"/>
                  </a:lnTo>
                  <a:lnTo>
                    <a:pt x="519" y="699"/>
                  </a:lnTo>
                  <a:lnTo>
                    <a:pt x="503" y="653"/>
                  </a:lnTo>
                  <a:lnTo>
                    <a:pt x="488" y="607"/>
                  </a:lnTo>
                  <a:lnTo>
                    <a:pt x="474" y="561"/>
                  </a:lnTo>
                  <a:lnTo>
                    <a:pt x="459" y="514"/>
                  </a:lnTo>
                  <a:lnTo>
                    <a:pt x="446" y="467"/>
                  </a:lnTo>
                  <a:lnTo>
                    <a:pt x="431" y="421"/>
                  </a:lnTo>
                  <a:lnTo>
                    <a:pt x="419" y="397"/>
                  </a:lnTo>
                  <a:lnTo>
                    <a:pt x="410" y="372"/>
                  </a:lnTo>
                  <a:lnTo>
                    <a:pt x="402" y="346"/>
                  </a:lnTo>
                  <a:lnTo>
                    <a:pt x="395" y="319"/>
                  </a:lnTo>
                  <a:lnTo>
                    <a:pt x="390" y="294"/>
                  </a:lnTo>
                  <a:lnTo>
                    <a:pt x="385" y="267"/>
                  </a:lnTo>
                  <a:lnTo>
                    <a:pt x="380" y="239"/>
                  </a:lnTo>
                  <a:lnTo>
                    <a:pt x="373" y="214"/>
                  </a:lnTo>
                  <a:lnTo>
                    <a:pt x="382" y="204"/>
                  </a:lnTo>
                  <a:lnTo>
                    <a:pt x="385" y="192"/>
                  </a:lnTo>
                  <a:lnTo>
                    <a:pt x="386" y="178"/>
                  </a:lnTo>
                  <a:lnTo>
                    <a:pt x="390" y="168"/>
                  </a:lnTo>
                  <a:lnTo>
                    <a:pt x="406" y="169"/>
                  </a:lnTo>
                  <a:lnTo>
                    <a:pt x="422" y="170"/>
                  </a:lnTo>
                  <a:lnTo>
                    <a:pt x="438" y="172"/>
                  </a:lnTo>
                  <a:lnTo>
                    <a:pt x="454" y="173"/>
                  </a:lnTo>
                  <a:lnTo>
                    <a:pt x="470" y="174"/>
                  </a:lnTo>
                  <a:lnTo>
                    <a:pt x="486" y="176"/>
                  </a:lnTo>
                  <a:lnTo>
                    <a:pt x="502" y="177"/>
                  </a:lnTo>
                  <a:lnTo>
                    <a:pt x="518" y="180"/>
                  </a:lnTo>
                  <a:lnTo>
                    <a:pt x="532" y="181"/>
                  </a:lnTo>
                  <a:lnTo>
                    <a:pt x="548" y="183"/>
                  </a:lnTo>
                  <a:lnTo>
                    <a:pt x="564" y="185"/>
                  </a:lnTo>
                  <a:lnTo>
                    <a:pt x="580" y="187"/>
                  </a:lnTo>
                  <a:lnTo>
                    <a:pt x="596" y="188"/>
                  </a:lnTo>
                  <a:lnTo>
                    <a:pt x="612" y="191"/>
                  </a:lnTo>
                  <a:lnTo>
                    <a:pt x="628" y="192"/>
                  </a:lnTo>
                  <a:lnTo>
                    <a:pt x="644" y="193"/>
                  </a:lnTo>
                  <a:lnTo>
                    <a:pt x="673" y="193"/>
                  </a:lnTo>
                  <a:lnTo>
                    <a:pt x="701" y="195"/>
                  </a:lnTo>
                  <a:lnTo>
                    <a:pt x="730" y="196"/>
                  </a:lnTo>
                  <a:lnTo>
                    <a:pt x="758" y="197"/>
                  </a:lnTo>
                  <a:lnTo>
                    <a:pt x="786" y="200"/>
                  </a:lnTo>
                  <a:lnTo>
                    <a:pt x="812" y="202"/>
                  </a:lnTo>
                  <a:lnTo>
                    <a:pt x="840" y="204"/>
                  </a:lnTo>
                  <a:lnTo>
                    <a:pt x="868" y="207"/>
                  </a:lnTo>
                  <a:lnTo>
                    <a:pt x="895" y="210"/>
                  </a:lnTo>
                  <a:lnTo>
                    <a:pt x="922" y="212"/>
                  </a:lnTo>
                  <a:lnTo>
                    <a:pt x="950" y="215"/>
                  </a:lnTo>
                  <a:lnTo>
                    <a:pt x="977" y="218"/>
                  </a:lnTo>
                  <a:lnTo>
                    <a:pt x="1005" y="220"/>
                  </a:lnTo>
                  <a:lnTo>
                    <a:pt x="1033" y="222"/>
                  </a:lnTo>
                  <a:lnTo>
                    <a:pt x="1062" y="223"/>
                  </a:lnTo>
                  <a:lnTo>
                    <a:pt x="1090" y="225"/>
                  </a:lnTo>
                  <a:lnTo>
                    <a:pt x="1102" y="233"/>
                  </a:lnTo>
                  <a:lnTo>
                    <a:pt x="1112" y="242"/>
                  </a:lnTo>
                  <a:lnTo>
                    <a:pt x="1118" y="254"/>
                  </a:lnTo>
                  <a:lnTo>
                    <a:pt x="1119" y="269"/>
                  </a:lnTo>
                  <a:lnTo>
                    <a:pt x="1124" y="281"/>
                  </a:lnTo>
                  <a:lnTo>
                    <a:pt x="1135" y="288"/>
                  </a:lnTo>
                  <a:lnTo>
                    <a:pt x="1147" y="294"/>
                  </a:lnTo>
                  <a:lnTo>
                    <a:pt x="1157" y="300"/>
                  </a:lnTo>
                  <a:lnTo>
                    <a:pt x="1161" y="497"/>
                  </a:lnTo>
                  <a:lnTo>
                    <a:pt x="1161" y="548"/>
                  </a:lnTo>
                  <a:lnTo>
                    <a:pt x="1164" y="598"/>
                  </a:lnTo>
                  <a:lnTo>
                    <a:pt x="1164" y="650"/>
                  </a:lnTo>
                  <a:lnTo>
                    <a:pt x="1161" y="700"/>
                  </a:lnTo>
                  <a:lnTo>
                    <a:pt x="1164" y="832"/>
                  </a:lnTo>
                  <a:lnTo>
                    <a:pt x="1165" y="959"/>
                  </a:lnTo>
                  <a:lnTo>
                    <a:pt x="1168" y="1086"/>
                  </a:lnTo>
                  <a:lnTo>
                    <a:pt x="1169" y="1218"/>
                  </a:lnTo>
                  <a:lnTo>
                    <a:pt x="1172" y="1220"/>
                  </a:lnTo>
                  <a:lnTo>
                    <a:pt x="1176" y="1220"/>
                  </a:lnTo>
                  <a:lnTo>
                    <a:pt x="1180" y="1218"/>
                  </a:lnTo>
                  <a:lnTo>
                    <a:pt x="1183" y="1215"/>
                  </a:lnTo>
                  <a:lnTo>
                    <a:pt x="1185" y="1146"/>
                  </a:lnTo>
                  <a:lnTo>
                    <a:pt x="1184" y="1077"/>
                  </a:lnTo>
                  <a:lnTo>
                    <a:pt x="1183" y="1009"/>
                  </a:lnTo>
                  <a:lnTo>
                    <a:pt x="1185" y="944"/>
                  </a:lnTo>
                  <a:lnTo>
                    <a:pt x="1175" y="784"/>
                  </a:lnTo>
                  <a:lnTo>
                    <a:pt x="1175" y="623"/>
                  </a:lnTo>
                  <a:lnTo>
                    <a:pt x="1177" y="462"/>
                  </a:lnTo>
                  <a:lnTo>
                    <a:pt x="1172" y="303"/>
                  </a:lnTo>
                  <a:lnTo>
                    <a:pt x="1176" y="296"/>
                  </a:lnTo>
                  <a:lnTo>
                    <a:pt x="1181" y="294"/>
                  </a:lnTo>
                  <a:lnTo>
                    <a:pt x="1188" y="292"/>
                  </a:lnTo>
                  <a:lnTo>
                    <a:pt x="1195" y="294"/>
                  </a:lnTo>
                  <a:lnTo>
                    <a:pt x="1200" y="298"/>
                  </a:lnTo>
                  <a:lnTo>
                    <a:pt x="1202" y="380"/>
                  </a:lnTo>
                  <a:lnTo>
                    <a:pt x="1200" y="463"/>
                  </a:lnTo>
                  <a:lnTo>
                    <a:pt x="1200" y="546"/>
                  </a:lnTo>
                  <a:lnTo>
                    <a:pt x="1204" y="630"/>
                  </a:lnTo>
                  <a:lnTo>
                    <a:pt x="1199" y="772"/>
                  </a:lnTo>
                  <a:lnTo>
                    <a:pt x="1201" y="914"/>
                  </a:lnTo>
                  <a:lnTo>
                    <a:pt x="1205" y="1059"/>
                  </a:lnTo>
                  <a:lnTo>
                    <a:pt x="1204" y="1205"/>
                  </a:lnTo>
                  <a:lnTo>
                    <a:pt x="1210" y="1222"/>
                  </a:lnTo>
                  <a:lnTo>
                    <a:pt x="1217" y="1224"/>
                  </a:lnTo>
                  <a:lnTo>
                    <a:pt x="1222" y="1224"/>
                  </a:lnTo>
                  <a:lnTo>
                    <a:pt x="1228" y="1224"/>
                  </a:lnTo>
                  <a:lnTo>
                    <a:pt x="1234" y="1222"/>
                  </a:lnTo>
                  <a:lnTo>
                    <a:pt x="1240" y="1220"/>
                  </a:lnTo>
                  <a:lnTo>
                    <a:pt x="1245" y="1219"/>
                  </a:lnTo>
                  <a:lnTo>
                    <a:pt x="1250" y="1218"/>
                  </a:lnTo>
                  <a:lnTo>
                    <a:pt x="1257" y="1218"/>
                  </a:lnTo>
                  <a:lnTo>
                    <a:pt x="1262" y="975"/>
                  </a:lnTo>
                  <a:lnTo>
                    <a:pt x="1260" y="735"/>
                  </a:lnTo>
                  <a:lnTo>
                    <a:pt x="1256" y="494"/>
                  </a:lnTo>
                  <a:lnTo>
                    <a:pt x="1254" y="253"/>
                  </a:lnTo>
                  <a:lnTo>
                    <a:pt x="1260" y="234"/>
                  </a:lnTo>
                  <a:lnTo>
                    <a:pt x="1293" y="229"/>
                  </a:lnTo>
                  <a:lnTo>
                    <a:pt x="1327" y="225"/>
                  </a:lnTo>
                  <a:lnTo>
                    <a:pt x="1362" y="220"/>
                  </a:lnTo>
                  <a:lnTo>
                    <a:pt x="1395" y="218"/>
                  </a:lnTo>
                  <a:lnTo>
                    <a:pt x="1429" y="215"/>
                  </a:lnTo>
                  <a:lnTo>
                    <a:pt x="1464" y="212"/>
                  </a:lnTo>
                  <a:lnTo>
                    <a:pt x="1498" y="210"/>
                  </a:lnTo>
                  <a:lnTo>
                    <a:pt x="1533" y="208"/>
                  </a:lnTo>
                  <a:lnTo>
                    <a:pt x="1567" y="207"/>
                  </a:lnTo>
                  <a:lnTo>
                    <a:pt x="1602" y="204"/>
                  </a:lnTo>
                  <a:lnTo>
                    <a:pt x="1637" y="203"/>
                  </a:lnTo>
                  <a:lnTo>
                    <a:pt x="1671" y="200"/>
                  </a:lnTo>
                  <a:lnTo>
                    <a:pt x="1706" y="199"/>
                  </a:lnTo>
                  <a:lnTo>
                    <a:pt x="1740" y="196"/>
                  </a:lnTo>
                  <a:lnTo>
                    <a:pt x="1775" y="193"/>
                  </a:lnTo>
                  <a:lnTo>
                    <a:pt x="1809" y="189"/>
                  </a:lnTo>
                  <a:lnTo>
                    <a:pt x="1833" y="189"/>
                  </a:lnTo>
                  <a:lnTo>
                    <a:pt x="1856" y="187"/>
                  </a:lnTo>
                  <a:lnTo>
                    <a:pt x="1879" y="184"/>
                  </a:lnTo>
                  <a:lnTo>
                    <a:pt x="1902" y="180"/>
                  </a:lnTo>
                  <a:lnTo>
                    <a:pt x="1925" y="176"/>
                  </a:lnTo>
                  <a:lnTo>
                    <a:pt x="1948" y="173"/>
                  </a:lnTo>
                  <a:lnTo>
                    <a:pt x="1971" y="172"/>
                  </a:lnTo>
                  <a:lnTo>
                    <a:pt x="1995" y="173"/>
                  </a:lnTo>
                  <a:lnTo>
                    <a:pt x="2004" y="173"/>
                  </a:lnTo>
                  <a:lnTo>
                    <a:pt x="2012" y="172"/>
                  </a:lnTo>
                  <a:lnTo>
                    <a:pt x="2020" y="169"/>
                  </a:lnTo>
                  <a:lnTo>
                    <a:pt x="2027" y="166"/>
                  </a:lnTo>
                  <a:lnTo>
                    <a:pt x="2035" y="164"/>
                  </a:lnTo>
                  <a:lnTo>
                    <a:pt x="2041" y="162"/>
                  </a:lnTo>
                  <a:lnTo>
                    <a:pt x="2048" y="164"/>
                  </a:lnTo>
                  <a:lnTo>
                    <a:pt x="2056" y="168"/>
                  </a:lnTo>
                  <a:lnTo>
                    <a:pt x="2056" y="180"/>
                  </a:lnTo>
                  <a:lnTo>
                    <a:pt x="2064" y="188"/>
                  </a:lnTo>
                  <a:lnTo>
                    <a:pt x="2071" y="196"/>
                  </a:lnTo>
                  <a:lnTo>
                    <a:pt x="2072" y="208"/>
                  </a:lnTo>
                  <a:lnTo>
                    <a:pt x="2056" y="242"/>
                  </a:lnTo>
                  <a:lnTo>
                    <a:pt x="2041" y="276"/>
                  </a:lnTo>
                  <a:lnTo>
                    <a:pt x="2025" y="310"/>
                  </a:lnTo>
                  <a:lnTo>
                    <a:pt x="2011" y="344"/>
                  </a:lnTo>
                  <a:lnTo>
                    <a:pt x="1996" y="378"/>
                  </a:lnTo>
                  <a:lnTo>
                    <a:pt x="1983" y="412"/>
                  </a:lnTo>
                  <a:lnTo>
                    <a:pt x="1968" y="447"/>
                  </a:lnTo>
                  <a:lnTo>
                    <a:pt x="1955" y="481"/>
                  </a:lnTo>
                  <a:lnTo>
                    <a:pt x="1942" y="514"/>
                  </a:lnTo>
                  <a:lnTo>
                    <a:pt x="1929" y="550"/>
                  </a:lnTo>
                  <a:lnTo>
                    <a:pt x="1914" y="584"/>
                  </a:lnTo>
                  <a:lnTo>
                    <a:pt x="1901" y="617"/>
                  </a:lnTo>
                  <a:lnTo>
                    <a:pt x="1887" y="653"/>
                  </a:lnTo>
                  <a:lnTo>
                    <a:pt x="1874" y="687"/>
                  </a:lnTo>
                  <a:lnTo>
                    <a:pt x="1859" y="722"/>
                  </a:lnTo>
                  <a:lnTo>
                    <a:pt x="1846" y="756"/>
                  </a:lnTo>
                  <a:lnTo>
                    <a:pt x="1866" y="762"/>
                  </a:lnTo>
                  <a:lnTo>
                    <a:pt x="1874" y="745"/>
                  </a:lnTo>
                  <a:lnTo>
                    <a:pt x="1881" y="727"/>
                  </a:lnTo>
                  <a:lnTo>
                    <a:pt x="1889" y="710"/>
                  </a:lnTo>
                  <a:lnTo>
                    <a:pt x="1897" y="691"/>
                  </a:lnTo>
                  <a:lnTo>
                    <a:pt x="1905" y="673"/>
                  </a:lnTo>
                  <a:lnTo>
                    <a:pt x="1911" y="655"/>
                  </a:lnTo>
                  <a:lnTo>
                    <a:pt x="1919" y="636"/>
                  </a:lnTo>
                  <a:lnTo>
                    <a:pt x="1926" y="619"/>
                  </a:lnTo>
                  <a:lnTo>
                    <a:pt x="1943" y="571"/>
                  </a:lnTo>
                  <a:lnTo>
                    <a:pt x="1962" y="523"/>
                  </a:lnTo>
                  <a:lnTo>
                    <a:pt x="1980" y="475"/>
                  </a:lnTo>
                  <a:lnTo>
                    <a:pt x="2000" y="428"/>
                  </a:lnTo>
                  <a:lnTo>
                    <a:pt x="2020" y="382"/>
                  </a:lnTo>
                  <a:lnTo>
                    <a:pt x="2040" y="334"/>
                  </a:lnTo>
                  <a:lnTo>
                    <a:pt x="2060" y="286"/>
                  </a:lnTo>
                  <a:lnTo>
                    <a:pt x="2079" y="238"/>
                  </a:lnTo>
                  <a:lnTo>
                    <a:pt x="2072" y="315"/>
                  </a:lnTo>
                  <a:lnTo>
                    <a:pt x="2063" y="391"/>
                  </a:lnTo>
                  <a:lnTo>
                    <a:pt x="2052" y="468"/>
                  </a:lnTo>
                  <a:lnTo>
                    <a:pt x="2044" y="546"/>
                  </a:lnTo>
                  <a:lnTo>
                    <a:pt x="2037" y="586"/>
                  </a:lnTo>
                  <a:lnTo>
                    <a:pt x="2032" y="628"/>
                  </a:lnTo>
                  <a:lnTo>
                    <a:pt x="2025" y="670"/>
                  </a:lnTo>
                  <a:lnTo>
                    <a:pt x="2020" y="711"/>
                  </a:lnTo>
                  <a:lnTo>
                    <a:pt x="2015" y="752"/>
                  </a:lnTo>
                  <a:lnTo>
                    <a:pt x="2007" y="792"/>
                  </a:lnTo>
                  <a:lnTo>
                    <a:pt x="1999" y="833"/>
                  </a:lnTo>
                  <a:lnTo>
                    <a:pt x="1990" y="872"/>
                  </a:lnTo>
                  <a:lnTo>
                    <a:pt x="1972" y="878"/>
                  </a:lnTo>
                  <a:lnTo>
                    <a:pt x="1955" y="882"/>
                  </a:lnTo>
                  <a:lnTo>
                    <a:pt x="1936" y="886"/>
                  </a:lnTo>
                  <a:lnTo>
                    <a:pt x="1918" y="888"/>
                  </a:lnTo>
                  <a:lnTo>
                    <a:pt x="1898" y="891"/>
                  </a:lnTo>
                  <a:lnTo>
                    <a:pt x="1879" y="894"/>
                  </a:lnTo>
                  <a:lnTo>
                    <a:pt x="1861" y="897"/>
                  </a:lnTo>
                  <a:lnTo>
                    <a:pt x="1842" y="899"/>
                  </a:lnTo>
                  <a:lnTo>
                    <a:pt x="1834" y="901"/>
                  </a:lnTo>
                  <a:lnTo>
                    <a:pt x="1825" y="903"/>
                  </a:lnTo>
                  <a:lnTo>
                    <a:pt x="1817" y="906"/>
                  </a:lnTo>
                  <a:lnTo>
                    <a:pt x="1808" y="906"/>
                  </a:lnTo>
                  <a:lnTo>
                    <a:pt x="1814" y="890"/>
                  </a:lnTo>
                  <a:lnTo>
                    <a:pt x="1820" y="875"/>
                  </a:lnTo>
                  <a:lnTo>
                    <a:pt x="1826" y="859"/>
                  </a:lnTo>
                  <a:lnTo>
                    <a:pt x="1833" y="842"/>
                  </a:lnTo>
                  <a:lnTo>
                    <a:pt x="1838" y="827"/>
                  </a:lnTo>
                  <a:lnTo>
                    <a:pt x="1845" y="811"/>
                  </a:lnTo>
                  <a:lnTo>
                    <a:pt x="1852" y="796"/>
                  </a:lnTo>
                  <a:lnTo>
                    <a:pt x="1858" y="780"/>
                  </a:lnTo>
                  <a:lnTo>
                    <a:pt x="1836" y="781"/>
                  </a:lnTo>
                  <a:lnTo>
                    <a:pt x="1830" y="795"/>
                  </a:lnTo>
                  <a:lnTo>
                    <a:pt x="1825" y="808"/>
                  </a:lnTo>
                  <a:lnTo>
                    <a:pt x="1818" y="822"/>
                  </a:lnTo>
                  <a:lnTo>
                    <a:pt x="1813" y="836"/>
                  </a:lnTo>
                  <a:lnTo>
                    <a:pt x="1806" y="849"/>
                  </a:lnTo>
                  <a:lnTo>
                    <a:pt x="1801" y="863"/>
                  </a:lnTo>
                  <a:lnTo>
                    <a:pt x="1794" y="876"/>
                  </a:lnTo>
                  <a:lnTo>
                    <a:pt x="1789" y="890"/>
                  </a:lnTo>
                  <a:lnTo>
                    <a:pt x="1789" y="899"/>
                  </a:lnTo>
                  <a:lnTo>
                    <a:pt x="1786" y="907"/>
                  </a:lnTo>
                  <a:lnTo>
                    <a:pt x="1783" y="916"/>
                  </a:lnTo>
                  <a:lnTo>
                    <a:pt x="1781" y="9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12"/>
            <p:cNvSpPr>
              <a:spLocks/>
            </p:cNvSpPr>
            <p:nvPr/>
          </p:nvSpPr>
          <p:spPr bwMode="auto">
            <a:xfrm>
              <a:off x="3407595" y="4089672"/>
              <a:ext cx="947738" cy="257175"/>
            </a:xfrm>
            <a:custGeom>
              <a:avLst/>
              <a:gdLst/>
              <a:ahLst/>
              <a:cxnLst>
                <a:cxn ang="0">
                  <a:pos x="553" y="15"/>
                </a:cxn>
                <a:cxn ang="0">
                  <a:pos x="550" y="21"/>
                </a:cxn>
                <a:cxn ang="0">
                  <a:pos x="516" y="17"/>
                </a:cxn>
                <a:cxn ang="0">
                  <a:pos x="452" y="6"/>
                </a:cxn>
                <a:cxn ang="0">
                  <a:pos x="387" y="1"/>
                </a:cxn>
                <a:cxn ang="0">
                  <a:pos x="322" y="0"/>
                </a:cxn>
                <a:cxn ang="0">
                  <a:pos x="256" y="2"/>
                </a:cxn>
                <a:cxn ang="0">
                  <a:pos x="191" y="9"/>
                </a:cxn>
                <a:cxn ang="0">
                  <a:pos x="127" y="19"/>
                </a:cxn>
                <a:cxn ang="0">
                  <a:pos x="65" y="31"/>
                </a:cxn>
                <a:cxn ang="0">
                  <a:pos x="25" y="47"/>
                </a:cxn>
                <a:cxn ang="0">
                  <a:pos x="79" y="36"/>
                </a:cxn>
                <a:cxn ang="0">
                  <a:pos x="136" y="27"/>
                </a:cxn>
                <a:cxn ang="0">
                  <a:pos x="193" y="19"/>
                </a:cxn>
                <a:cxn ang="0">
                  <a:pos x="252" y="12"/>
                </a:cxn>
                <a:cxn ang="0">
                  <a:pos x="310" y="9"/>
                </a:cxn>
                <a:cxn ang="0">
                  <a:pos x="369" y="10"/>
                </a:cxn>
                <a:cxn ang="0">
                  <a:pos x="426" y="15"/>
                </a:cxn>
                <a:cxn ang="0">
                  <a:pos x="483" y="25"/>
                </a:cxn>
                <a:cxn ang="0">
                  <a:pos x="485" y="38"/>
                </a:cxn>
                <a:cxn ang="0">
                  <a:pos x="454" y="33"/>
                </a:cxn>
                <a:cxn ang="0">
                  <a:pos x="420" y="32"/>
                </a:cxn>
                <a:cxn ang="0">
                  <a:pos x="387" y="31"/>
                </a:cxn>
                <a:cxn ang="0">
                  <a:pos x="355" y="31"/>
                </a:cxn>
                <a:cxn ang="0">
                  <a:pos x="323" y="38"/>
                </a:cxn>
                <a:cxn ang="0">
                  <a:pos x="290" y="42"/>
                </a:cxn>
                <a:cxn ang="0">
                  <a:pos x="256" y="44"/>
                </a:cxn>
                <a:cxn ang="0">
                  <a:pos x="221" y="44"/>
                </a:cxn>
                <a:cxn ang="0">
                  <a:pos x="188" y="47"/>
                </a:cxn>
                <a:cxn ang="0">
                  <a:pos x="154" y="50"/>
                </a:cxn>
                <a:cxn ang="0">
                  <a:pos x="122" y="56"/>
                </a:cxn>
                <a:cxn ang="0">
                  <a:pos x="91" y="67"/>
                </a:cxn>
                <a:cxn ang="0">
                  <a:pos x="66" y="75"/>
                </a:cxn>
                <a:cxn ang="0">
                  <a:pos x="41" y="81"/>
                </a:cxn>
                <a:cxn ang="0">
                  <a:pos x="17" y="90"/>
                </a:cxn>
                <a:cxn ang="0">
                  <a:pos x="0" y="108"/>
                </a:cxn>
                <a:cxn ang="0">
                  <a:pos x="34" y="126"/>
                </a:cxn>
                <a:cxn ang="0">
                  <a:pos x="73" y="138"/>
                </a:cxn>
                <a:cxn ang="0">
                  <a:pos x="111" y="147"/>
                </a:cxn>
                <a:cxn ang="0">
                  <a:pos x="152" y="153"/>
                </a:cxn>
                <a:cxn ang="0">
                  <a:pos x="192" y="157"/>
                </a:cxn>
                <a:cxn ang="0">
                  <a:pos x="235" y="158"/>
                </a:cxn>
                <a:cxn ang="0">
                  <a:pos x="276" y="159"/>
                </a:cxn>
                <a:cxn ang="0">
                  <a:pos x="315" y="162"/>
                </a:cxn>
                <a:cxn ang="0">
                  <a:pos x="353" y="158"/>
                </a:cxn>
                <a:cxn ang="0">
                  <a:pos x="388" y="155"/>
                </a:cxn>
                <a:cxn ang="0">
                  <a:pos x="426" y="151"/>
                </a:cxn>
                <a:cxn ang="0">
                  <a:pos x="463" y="147"/>
                </a:cxn>
                <a:cxn ang="0">
                  <a:pos x="497" y="140"/>
                </a:cxn>
                <a:cxn ang="0">
                  <a:pos x="532" y="132"/>
                </a:cxn>
                <a:cxn ang="0">
                  <a:pos x="565" y="120"/>
                </a:cxn>
                <a:cxn ang="0">
                  <a:pos x="597" y="104"/>
                </a:cxn>
                <a:cxn ang="0">
                  <a:pos x="582" y="59"/>
                </a:cxn>
                <a:cxn ang="0">
                  <a:pos x="566" y="15"/>
                </a:cxn>
                <a:cxn ang="0">
                  <a:pos x="557" y="10"/>
                </a:cxn>
                <a:cxn ang="0">
                  <a:pos x="553" y="10"/>
                </a:cxn>
              </a:cxnLst>
              <a:rect l="0" t="0" r="r" b="b"/>
              <a:pathLst>
                <a:path w="597" h="162">
                  <a:moveTo>
                    <a:pt x="553" y="10"/>
                  </a:moveTo>
                  <a:lnTo>
                    <a:pt x="553" y="15"/>
                  </a:lnTo>
                  <a:lnTo>
                    <a:pt x="553" y="17"/>
                  </a:lnTo>
                  <a:lnTo>
                    <a:pt x="550" y="21"/>
                  </a:lnTo>
                  <a:lnTo>
                    <a:pt x="548" y="24"/>
                  </a:lnTo>
                  <a:lnTo>
                    <a:pt x="516" y="17"/>
                  </a:lnTo>
                  <a:lnTo>
                    <a:pt x="484" y="10"/>
                  </a:lnTo>
                  <a:lnTo>
                    <a:pt x="452" y="6"/>
                  </a:lnTo>
                  <a:lnTo>
                    <a:pt x="420" y="2"/>
                  </a:lnTo>
                  <a:lnTo>
                    <a:pt x="387" y="1"/>
                  </a:lnTo>
                  <a:lnTo>
                    <a:pt x="354" y="0"/>
                  </a:lnTo>
                  <a:lnTo>
                    <a:pt x="322" y="0"/>
                  </a:lnTo>
                  <a:lnTo>
                    <a:pt x="289" y="0"/>
                  </a:lnTo>
                  <a:lnTo>
                    <a:pt x="256" y="2"/>
                  </a:lnTo>
                  <a:lnTo>
                    <a:pt x="224" y="5"/>
                  </a:lnTo>
                  <a:lnTo>
                    <a:pt x="191" y="9"/>
                  </a:lnTo>
                  <a:lnTo>
                    <a:pt x="159" y="13"/>
                  </a:lnTo>
                  <a:lnTo>
                    <a:pt x="127" y="19"/>
                  </a:lnTo>
                  <a:lnTo>
                    <a:pt x="95" y="24"/>
                  </a:lnTo>
                  <a:lnTo>
                    <a:pt x="65" y="31"/>
                  </a:lnTo>
                  <a:lnTo>
                    <a:pt x="34" y="38"/>
                  </a:lnTo>
                  <a:lnTo>
                    <a:pt x="25" y="47"/>
                  </a:lnTo>
                  <a:lnTo>
                    <a:pt x="51" y="42"/>
                  </a:lnTo>
                  <a:lnTo>
                    <a:pt x="79" y="36"/>
                  </a:lnTo>
                  <a:lnTo>
                    <a:pt x="107" y="31"/>
                  </a:lnTo>
                  <a:lnTo>
                    <a:pt x="136" y="27"/>
                  </a:lnTo>
                  <a:lnTo>
                    <a:pt x="164" y="23"/>
                  </a:lnTo>
                  <a:lnTo>
                    <a:pt x="193" y="19"/>
                  </a:lnTo>
                  <a:lnTo>
                    <a:pt x="223" y="15"/>
                  </a:lnTo>
                  <a:lnTo>
                    <a:pt x="252" y="12"/>
                  </a:lnTo>
                  <a:lnTo>
                    <a:pt x="281" y="10"/>
                  </a:lnTo>
                  <a:lnTo>
                    <a:pt x="310" y="9"/>
                  </a:lnTo>
                  <a:lnTo>
                    <a:pt x="339" y="9"/>
                  </a:lnTo>
                  <a:lnTo>
                    <a:pt x="369" y="10"/>
                  </a:lnTo>
                  <a:lnTo>
                    <a:pt x="396" y="12"/>
                  </a:lnTo>
                  <a:lnTo>
                    <a:pt x="426" y="15"/>
                  </a:lnTo>
                  <a:lnTo>
                    <a:pt x="455" y="20"/>
                  </a:lnTo>
                  <a:lnTo>
                    <a:pt x="483" y="25"/>
                  </a:lnTo>
                  <a:lnTo>
                    <a:pt x="489" y="33"/>
                  </a:lnTo>
                  <a:lnTo>
                    <a:pt x="485" y="38"/>
                  </a:lnTo>
                  <a:lnTo>
                    <a:pt x="469" y="36"/>
                  </a:lnTo>
                  <a:lnTo>
                    <a:pt x="454" y="33"/>
                  </a:lnTo>
                  <a:lnTo>
                    <a:pt x="436" y="32"/>
                  </a:lnTo>
                  <a:lnTo>
                    <a:pt x="420" y="32"/>
                  </a:lnTo>
                  <a:lnTo>
                    <a:pt x="403" y="31"/>
                  </a:lnTo>
                  <a:lnTo>
                    <a:pt x="387" y="31"/>
                  </a:lnTo>
                  <a:lnTo>
                    <a:pt x="371" y="31"/>
                  </a:lnTo>
                  <a:lnTo>
                    <a:pt x="355" y="31"/>
                  </a:lnTo>
                  <a:lnTo>
                    <a:pt x="339" y="35"/>
                  </a:lnTo>
                  <a:lnTo>
                    <a:pt x="323" y="38"/>
                  </a:lnTo>
                  <a:lnTo>
                    <a:pt x="308" y="40"/>
                  </a:lnTo>
                  <a:lnTo>
                    <a:pt x="290" y="42"/>
                  </a:lnTo>
                  <a:lnTo>
                    <a:pt x="273" y="43"/>
                  </a:lnTo>
                  <a:lnTo>
                    <a:pt x="256" y="44"/>
                  </a:lnTo>
                  <a:lnTo>
                    <a:pt x="239" y="44"/>
                  </a:lnTo>
                  <a:lnTo>
                    <a:pt x="221" y="44"/>
                  </a:lnTo>
                  <a:lnTo>
                    <a:pt x="204" y="46"/>
                  </a:lnTo>
                  <a:lnTo>
                    <a:pt x="188" y="47"/>
                  </a:lnTo>
                  <a:lnTo>
                    <a:pt x="171" y="48"/>
                  </a:lnTo>
                  <a:lnTo>
                    <a:pt x="154" y="50"/>
                  </a:lnTo>
                  <a:lnTo>
                    <a:pt x="138" y="52"/>
                  </a:lnTo>
                  <a:lnTo>
                    <a:pt x="122" y="56"/>
                  </a:lnTo>
                  <a:lnTo>
                    <a:pt x="106" y="62"/>
                  </a:lnTo>
                  <a:lnTo>
                    <a:pt x="91" y="67"/>
                  </a:lnTo>
                  <a:lnTo>
                    <a:pt x="79" y="71"/>
                  </a:lnTo>
                  <a:lnTo>
                    <a:pt x="66" y="75"/>
                  </a:lnTo>
                  <a:lnTo>
                    <a:pt x="53" y="78"/>
                  </a:lnTo>
                  <a:lnTo>
                    <a:pt x="41" y="81"/>
                  </a:lnTo>
                  <a:lnTo>
                    <a:pt x="27" y="85"/>
                  </a:lnTo>
                  <a:lnTo>
                    <a:pt x="17" y="90"/>
                  </a:lnTo>
                  <a:lnTo>
                    <a:pt x="8" y="97"/>
                  </a:lnTo>
                  <a:lnTo>
                    <a:pt x="0" y="108"/>
                  </a:lnTo>
                  <a:lnTo>
                    <a:pt x="17" y="117"/>
                  </a:lnTo>
                  <a:lnTo>
                    <a:pt x="34" y="126"/>
                  </a:lnTo>
                  <a:lnTo>
                    <a:pt x="53" y="132"/>
                  </a:lnTo>
                  <a:lnTo>
                    <a:pt x="73" y="138"/>
                  </a:lnTo>
                  <a:lnTo>
                    <a:pt x="91" y="143"/>
                  </a:lnTo>
                  <a:lnTo>
                    <a:pt x="111" y="147"/>
                  </a:lnTo>
                  <a:lnTo>
                    <a:pt x="131" y="150"/>
                  </a:lnTo>
                  <a:lnTo>
                    <a:pt x="152" y="153"/>
                  </a:lnTo>
                  <a:lnTo>
                    <a:pt x="172" y="155"/>
                  </a:lnTo>
                  <a:lnTo>
                    <a:pt x="192" y="157"/>
                  </a:lnTo>
                  <a:lnTo>
                    <a:pt x="213" y="158"/>
                  </a:lnTo>
                  <a:lnTo>
                    <a:pt x="235" y="158"/>
                  </a:lnTo>
                  <a:lnTo>
                    <a:pt x="254" y="159"/>
                  </a:lnTo>
                  <a:lnTo>
                    <a:pt x="276" y="159"/>
                  </a:lnTo>
                  <a:lnTo>
                    <a:pt x="296" y="161"/>
                  </a:lnTo>
                  <a:lnTo>
                    <a:pt x="315" y="162"/>
                  </a:lnTo>
                  <a:lnTo>
                    <a:pt x="334" y="159"/>
                  </a:lnTo>
                  <a:lnTo>
                    <a:pt x="353" y="158"/>
                  </a:lnTo>
                  <a:lnTo>
                    <a:pt x="370" y="157"/>
                  </a:lnTo>
                  <a:lnTo>
                    <a:pt x="388" y="155"/>
                  </a:lnTo>
                  <a:lnTo>
                    <a:pt x="407" y="153"/>
                  </a:lnTo>
                  <a:lnTo>
                    <a:pt x="426" y="151"/>
                  </a:lnTo>
                  <a:lnTo>
                    <a:pt x="444" y="150"/>
                  </a:lnTo>
                  <a:lnTo>
                    <a:pt x="463" y="147"/>
                  </a:lnTo>
                  <a:lnTo>
                    <a:pt x="480" y="145"/>
                  </a:lnTo>
                  <a:lnTo>
                    <a:pt x="497" y="140"/>
                  </a:lnTo>
                  <a:lnTo>
                    <a:pt x="516" y="138"/>
                  </a:lnTo>
                  <a:lnTo>
                    <a:pt x="532" y="132"/>
                  </a:lnTo>
                  <a:lnTo>
                    <a:pt x="549" y="127"/>
                  </a:lnTo>
                  <a:lnTo>
                    <a:pt x="565" y="120"/>
                  </a:lnTo>
                  <a:lnTo>
                    <a:pt x="581" y="112"/>
                  </a:lnTo>
                  <a:lnTo>
                    <a:pt x="597" y="104"/>
                  </a:lnTo>
                  <a:lnTo>
                    <a:pt x="590" y="81"/>
                  </a:lnTo>
                  <a:lnTo>
                    <a:pt x="582" y="59"/>
                  </a:lnTo>
                  <a:lnTo>
                    <a:pt x="574" y="36"/>
                  </a:lnTo>
                  <a:lnTo>
                    <a:pt x="566" y="15"/>
                  </a:lnTo>
                  <a:lnTo>
                    <a:pt x="564" y="13"/>
                  </a:lnTo>
                  <a:lnTo>
                    <a:pt x="557" y="10"/>
                  </a:lnTo>
                  <a:lnTo>
                    <a:pt x="552" y="9"/>
                  </a:lnTo>
                  <a:lnTo>
                    <a:pt x="553" y="1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13"/>
            <p:cNvSpPr>
              <a:spLocks/>
            </p:cNvSpPr>
            <p:nvPr/>
          </p:nvSpPr>
          <p:spPr bwMode="auto">
            <a:xfrm>
              <a:off x="2088382" y="2689497"/>
              <a:ext cx="41275" cy="25400"/>
            </a:xfrm>
            <a:custGeom>
              <a:avLst/>
              <a:gdLst/>
              <a:ahLst/>
              <a:cxnLst>
                <a:cxn ang="0">
                  <a:pos x="26" y="12"/>
                </a:cxn>
                <a:cxn ang="0">
                  <a:pos x="24" y="0"/>
                </a:cxn>
                <a:cxn ang="0">
                  <a:pos x="18" y="0"/>
                </a:cxn>
                <a:cxn ang="0">
                  <a:pos x="12" y="1"/>
                </a:cxn>
                <a:cxn ang="0">
                  <a:pos x="6" y="1"/>
                </a:cxn>
                <a:cxn ang="0">
                  <a:pos x="0" y="2"/>
                </a:cxn>
                <a:cxn ang="0">
                  <a:pos x="5" y="16"/>
                </a:cxn>
                <a:cxn ang="0">
                  <a:pos x="10" y="15"/>
                </a:cxn>
                <a:cxn ang="0">
                  <a:pos x="16" y="13"/>
                </a:cxn>
                <a:cxn ang="0">
                  <a:pos x="21" y="13"/>
                </a:cxn>
                <a:cxn ang="0">
                  <a:pos x="26" y="12"/>
                </a:cxn>
              </a:cxnLst>
              <a:rect l="0" t="0" r="r" b="b"/>
              <a:pathLst>
                <a:path w="26" h="16">
                  <a:moveTo>
                    <a:pt x="26" y="12"/>
                  </a:moveTo>
                  <a:lnTo>
                    <a:pt x="24" y="0"/>
                  </a:lnTo>
                  <a:lnTo>
                    <a:pt x="18" y="0"/>
                  </a:lnTo>
                  <a:lnTo>
                    <a:pt x="12" y="1"/>
                  </a:lnTo>
                  <a:lnTo>
                    <a:pt x="6" y="1"/>
                  </a:lnTo>
                  <a:lnTo>
                    <a:pt x="0" y="2"/>
                  </a:lnTo>
                  <a:lnTo>
                    <a:pt x="5" y="16"/>
                  </a:lnTo>
                  <a:lnTo>
                    <a:pt x="10" y="15"/>
                  </a:lnTo>
                  <a:lnTo>
                    <a:pt x="16" y="13"/>
                  </a:lnTo>
                  <a:lnTo>
                    <a:pt x="21" y="13"/>
                  </a:lnTo>
                  <a:lnTo>
                    <a:pt x="26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14"/>
            <p:cNvSpPr>
              <a:spLocks/>
            </p:cNvSpPr>
            <p:nvPr/>
          </p:nvSpPr>
          <p:spPr bwMode="auto">
            <a:xfrm>
              <a:off x="2126482" y="2652985"/>
              <a:ext cx="328613" cy="69850"/>
            </a:xfrm>
            <a:custGeom>
              <a:avLst/>
              <a:gdLst/>
              <a:ahLst/>
              <a:cxnLst>
                <a:cxn ang="0">
                  <a:pos x="175" y="16"/>
                </a:cxn>
                <a:cxn ang="0">
                  <a:pos x="180" y="20"/>
                </a:cxn>
                <a:cxn ang="0">
                  <a:pos x="180" y="25"/>
                </a:cxn>
                <a:cxn ang="0">
                  <a:pos x="176" y="31"/>
                </a:cxn>
                <a:cxn ang="0">
                  <a:pos x="176" y="36"/>
                </a:cxn>
                <a:cxn ang="0">
                  <a:pos x="181" y="43"/>
                </a:cxn>
                <a:cxn ang="0">
                  <a:pos x="189" y="44"/>
                </a:cxn>
                <a:cxn ang="0">
                  <a:pos x="199" y="43"/>
                </a:cxn>
                <a:cxn ang="0">
                  <a:pos x="207" y="42"/>
                </a:cxn>
                <a:cxn ang="0">
                  <a:pos x="207" y="38"/>
                </a:cxn>
                <a:cxn ang="0">
                  <a:pos x="207" y="33"/>
                </a:cxn>
                <a:cxn ang="0">
                  <a:pos x="207" y="31"/>
                </a:cxn>
                <a:cxn ang="0">
                  <a:pos x="205" y="29"/>
                </a:cxn>
                <a:cxn ang="0">
                  <a:pos x="195" y="27"/>
                </a:cxn>
                <a:cxn ang="0">
                  <a:pos x="196" y="23"/>
                </a:cxn>
                <a:cxn ang="0">
                  <a:pos x="201" y="17"/>
                </a:cxn>
                <a:cxn ang="0">
                  <a:pos x="201" y="8"/>
                </a:cxn>
                <a:cxn ang="0">
                  <a:pos x="192" y="4"/>
                </a:cxn>
                <a:cxn ang="0">
                  <a:pos x="181" y="5"/>
                </a:cxn>
                <a:cxn ang="0">
                  <a:pos x="172" y="6"/>
                </a:cxn>
                <a:cxn ang="0">
                  <a:pos x="163" y="0"/>
                </a:cxn>
                <a:cxn ang="0">
                  <a:pos x="143" y="2"/>
                </a:cxn>
                <a:cxn ang="0">
                  <a:pos x="122" y="5"/>
                </a:cxn>
                <a:cxn ang="0">
                  <a:pos x="102" y="9"/>
                </a:cxn>
                <a:cxn ang="0">
                  <a:pos x="82" y="12"/>
                </a:cxn>
                <a:cxn ang="0">
                  <a:pos x="61" y="14"/>
                </a:cxn>
                <a:cxn ang="0">
                  <a:pos x="41" y="17"/>
                </a:cxn>
                <a:cxn ang="0">
                  <a:pos x="19" y="20"/>
                </a:cxn>
                <a:cxn ang="0">
                  <a:pos x="0" y="23"/>
                </a:cxn>
                <a:cxn ang="0">
                  <a:pos x="2" y="35"/>
                </a:cxn>
                <a:cxn ang="0">
                  <a:pos x="23" y="33"/>
                </a:cxn>
                <a:cxn ang="0">
                  <a:pos x="46" y="32"/>
                </a:cxn>
                <a:cxn ang="0">
                  <a:pos x="67" y="31"/>
                </a:cxn>
                <a:cxn ang="0">
                  <a:pos x="89" y="29"/>
                </a:cxn>
                <a:cxn ang="0">
                  <a:pos x="111" y="28"/>
                </a:cxn>
                <a:cxn ang="0">
                  <a:pos x="132" y="25"/>
                </a:cxn>
                <a:cxn ang="0">
                  <a:pos x="154" y="21"/>
                </a:cxn>
                <a:cxn ang="0">
                  <a:pos x="175" y="16"/>
                </a:cxn>
              </a:cxnLst>
              <a:rect l="0" t="0" r="r" b="b"/>
              <a:pathLst>
                <a:path w="207" h="44">
                  <a:moveTo>
                    <a:pt x="175" y="16"/>
                  </a:moveTo>
                  <a:lnTo>
                    <a:pt x="180" y="20"/>
                  </a:lnTo>
                  <a:lnTo>
                    <a:pt x="180" y="25"/>
                  </a:lnTo>
                  <a:lnTo>
                    <a:pt x="176" y="31"/>
                  </a:lnTo>
                  <a:lnTo>
                    <a:pt x="176" y="36"/>
                  </a:lnTo>
                  <a:lnTo>
                    <a:pt x="181" y="43"/>
                  </a:lnTo>
                  <a:lnTo>
                    <a:pt x="189" y="44"/>
                  </a:lnTo>
                  <a:lnTo>
                    <a:pt x="199" y="43"/>
                  </a:lnTo>
                  <a:lnTo>
                    <a:pt x="207" y="42"/>
                  </a:lnTo>
                  <a:lnTo>
                    <a:pt x="207" y="38"/>
                  </a:lnTo>
                  <a:lnTo>
                    <a:pt x="207" y="33"/>
                  </a:lnTo>
                  <a:lnTo>
                    <a:pt x="207" y="31"/>
                  </a:lnTo>
                  <a:lnTo>
                    <a:pt x="205" y="29"/>
                  </a:lnTo>
                  <a:lnTo>
                    <a:pt x="195" y="27"/>
                  </a:lnTo>
                  <a:lnTo>
                    <a:pt x="196" y="23"/>
                  </a:lnTo>
                  <a:lnTo>
                    <a:pt x="201" y="17"/>
                  </a:lnTo>
                  <a:lnTo>
                    <a:pt x="201" y="8"/>
                  </a:lnTo>
                  <a:lnTo>
                    <a:pt x="192" y="4"/>
                  </a:lnTo>
                  <a:lnTo>
                    <a:pt x="181" y="5"/>
                  </a:lnTo>
                  <a:lnTo>
                    <a:pt x="172" y="6"/>
                  </a:lnTo>
                  <a:lnTo>
                    <a:pt x="163" y="0"/>
                  </a:lnTo>
                  <a:lnTo>
                    <a:pt x="143" y="2"/>
                  </a:lnTo>
                  <a:lnTo>
                    <a:pt x="122" y="5"/>
                  </a:lnTo>
                  <a:lnTo>
                    <a:pt x="102" y="9"/>
                  </a:lnTo>
                  <a:lnTo>
                    <a:pt x="82" y="12"/>
                  </a:lnTo>
                  <a:lnTo>
                    <a:pt x="61" y="14"/>
                  </a:lnTo>
                  <a:lnTo>
                    <a:pt x="41" y="17"/>
                  </a:lnTo>
                  <a:lnTo>
                    <a:pt x="19" y="20"/>
                  </a:lnTo>
                  <a:lnTo>
                    <a:pt x="0" y="23"/>
                  </a:lnTo>
                  <a:lnTo>
                    <a:pt x="2" y="35"/>
                  </a:lnTo>
                  <a:lnTo>
                    <a:pt x="23" y="33"/>
                  </a:lnTo>
                  <a:lnTo>
                    <a:pt x="46" y="32"/>
                  </a:lnTo>
                  <a:lnTo>
                    <a:pt x="67" y="31"/>
                  </a:lnTo>
                  <a:lnTo>
                    <a:pt x="89" y="29"/>
                  </a:lnTo>
                  <a:lnTo>
                    <a:pt x="111" y="28"/>
                  </a:lnTo>
                  <a:lnTo>
                    <a:pt x="132" y="25"/>
                  </a:lnTo>
                  <a:lnTo>
                    <a:pt x="154" y="21"/>
                  </a:lnTo>
                  <a:lnTo>
                    <a:pt x="175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15"/>
            <p:cNvSpPr>
              <a:spLocks/>
            </p:cNvSpPr>
            <p:nvPr/>
          </p:nvSpPr>
          <p:spPr bwMode="auto">
            <a:xfrm>
              <a:off x="1786757" y="2692672"/>
              <a:ext cx="309563" cy="63500"/>
            </a:xfrm>
            <a:custGeom>
              <a:avLst/>
              <a:gdLst/>
              <a:ahLst/>
              <a:cxnLst>
                <a:cxn ang="0">
                  <a:pos x="180" y="17"/>
                </a:cxn>
                <a:cxn ang="0">
                  <a:pos x="184" y="15"/>
                </a:cxn>
                <a:cxn ang="0">
                  <a:pos x="188" y="15"/>
                </a:cxn>
                <a:cxn ang="0">
                  <a:pos x="191" y="14"/>
                </a:cxn>
                <a:cxn ang="0">
                  <a:pos x="195" y="14"/>
                </a:cxn>
                <a:cxn ang="0">
                  <a:pos x="190" y="0"/>
                </a:cxn>
                <a:cxn ang="0">
                  <a:pos x="166" y="3"/>
                </a:cxn>
                <a:cxn ang="0">
                  <a:pos x="142" y="6"/>
                </a:cxn>
                <a:cxn ang="0">
                  <a:pos x="118" y="8"/>
                </a:cxn>
                <a:cxn ang="0">
                  <a:pos x="95" y="13"/>
                </a:cxn>
                <a:cxn ang="0">
                  <a:pos x="72" y="15"/>
                </a:cxn>
                <a:cxn ang="0">
                  <a:pos x="48" y="18"/>
                </a:cxn>
                <a:cxn ang="0">
                  <a:pos x="24" y="21"/>
                </a:cxn>
                <a:cxn ang="0">
                  <a:pos x="0" y="25"/>
                </a:cxn>
                <a:cxn ang="0">
                  <a:pos x="5" y="40"/>
                </a:cxn>
                <a:cxn ang="0">
                  <a:pos x="28" y="37"/>
                </a:cxn>
                <a:cxn ang="0">
                  <a:pos x="49" y="34"/>
                </a:cxn>
                <a:cxn ang="0">
                  <a:pos x="72" y="30"/>
                </a:cxn>
                <a:cxn ang="0">
                  <a:pos x="93" y="27"/>
                </a:cxn>
                <a:cxn ang="0">
                  <a:pos x="115" y="25"/>
                </a:cxn>
                <a:cxn ang="0">
                  <a:pos x="137" y="22"/>
                </a:cxn>
                <a:cxn ang="0">
                  <a:pos x="159" y="19"/>
                </a:cxn>
                <a:cxn ang="0">
                  <a:pos x="180" y="17"/>
                </a:cxn>
              </a:cxnLst>
              <a:rect l="0" t="0" r="r" b="b"/>
              <a:pathLst>
                <a:path w="195" h="40">
                  <a:moveTo>
                    <a:pt x="180" y="17"/>
                  </a:moveTo>
                  <a:lnTo>
                    <a:pt x="184" y="15"/>
                  </a:lnTo>
                  <a:lnTo>
                    <a:pt x="188" y="15"/>
                  </a:lnTo>
                  <a:lnTo>
                    <a:pt x="191" y="14"/>
                  </a:lnTo>
                  <a:lnTo>
                    <a:pt x="195" y="14"/>
                  </a:lnTo>
                  <a:lnTo>
                    <a:pt x="190" y="0"/>
                  </a:lnTo>
                  <a:lnTo>
                    <a:pt x="166" y="3"/>
                  </a:lnTo>
                  <a:lnTo>
                    <a:pt x="142" y="6"/>
                  </a:lnTo>
                  <a:lnTo>
                    <a:pt x="118" y="8"/>
                  </a:lnTo>
                  <a:lnTo>
                    <a:pt x="95" y="13"/>
                  </a:lnTo>
                  <a:lnTo>
                    <a:pt x="72" y="15"/>
                  </a:lnTo>
                  <a:lnTo>
                    <a:pt x="48" y="18"/>
                  </a:lnTo>
                  <a:lnTo>
                    <a:pt x="24" y="21"/>
                  </a:lnTo>
                  <a:lnTo>
                    <a:pt x="0" y="25"/>
                  </a:lnTo>
                  <a:lnTo>
                    <a:pt x="5" y="40"/>
                  </a:lnTo>
                  <a:lnTo>
                    <a:pt x="28" y="37"/>
                  </a:lnTo>
                  <a:lnTo>
                    <a:pt x="49" y="34"/>
                  </a:lnTo>
                  <a:lnTo>
                    <a:pt x="72" y="30"/>
                  </a:lnTo>
                  <a:lnTo>
                    <a:pt x="93" y="27"/>
                  </a:lnTo>
                  <a:lnTo>
                    <a:pt x="115" y="25"/>
                  </a:lnTo>
                  <a:lnTo>
                    <a:pt x="137" y="22"/>
                  </a:lnTo>
                  <a:lnTo>
                    <a:pt x="159" y="19"/>
                  </a:lnTo>
                  <a:lnTo>
                    <a:pt x="180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2116957" y="2757760"/>
              <a:ext cx="36513" cy="55562"/>
            </a:xfrm>
            <a:custGeom>
              <a:avLst/>
              <a:gdLst/>
              <a:ahLst/>
              <a:cxnLst>
                <a:cxn ang="0">
                  <a:pos x="15" y="35"/>
                </a:cxn>
                <a:cxn ang="0">
                  <a:pos x="18" y="35"/>
                </a:cxn>
                <a:cxn ang="0">
                  <a:pos x="19" y="34"/>
                </a:cxn>
                <a:cxn ang="0">
                  <a:pos x="22" y="34"/>
                </a:cxn>
                <a:cxn ang="0">
                  <a:pos x="23" y="34"/>
                </a:cxn>
                <a:cxn ang="0">
                  <a:pos x="15" y="0"/>
                </a:cxn>
                <a:cxn ang="0">
                  <a:pos x="11" y="1"/>
                </a:cxn>
                <a:cxn ang="0">
                  <a:pos x="8" y="1"/>
                </a:cxn>
                <a:cxn ang="0">
                  <a:pos x="4" y="1"/>
                </a:cxn>
                <a:cxn ang="0">
                  <a:pos x="0" y="3"/>
                </a:cxn>
                <a:cxn ang="0">
                  <a:pos x="15" y="35"/>
                </a:cxn>
              </a:cxnLst>
              <a:rect l="0" t="0" r="r" b="b"/>
              <a:pathLst>
                <a:path w="23" h="35">
                  <a:moveTo>
                    <a:pt x="15" y="35"/>
                  </a:moveTo>
                  <a:lnTo>
                    <a:pt x="18" y="35"/>
                  </a:lnTo>
                  <a:lnTo>
                    <a:pt x="19" y="34"/>
                  </a:lnTo>
                  <a:lnTo>
                    <a:pt x="22" y="34"/>
                  </a:lnTo>
                  <a:lnTo>
                    <a:pt x="23" y="34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8" y="1"/>
                  </a:lnTo>
                  <a:lnTo>
                    <a:pt x="4" y="1"/>
                  </a:lnTo>
                  <a:lnTo>
                    <a:pt x="0" y="3"/>
                  </a:lnTo>
                  <a:lnTo>
                    <a:pt x="15" y="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1755007" y="2732360"/>
              <a:ext cx="39688" cy="26987"/>
            </a:xfrm>
            <a:custGeom>
              <a:avLst/>
              <a:gdLst/>
              <a:ahLst/>
              <a:cxnLst>
                <a:cxn ang="0">
                  <a:pos x="25" y="15"/>
                </a:cxn>
                <a:cxn ang="0">
                  <a:pos x="20" y="0"/>
                </a:cxn>
                <a:cxn ang="0">
                  <a:pos x="15" y="0"/>
                </a:cxn>
                <a:cxn ang="0">
                  <a:pos x="11" y="1"/>
                </a:cxn>
                <a:cxn ang="0">
                  <a:pos x="5" y="1"/>
                </a:cxn>
                <a:cxn ang="0">
                  <a:pos x="0" y="2"/>
                </a:cxn>
                <a:cxn ang="0">
                  <a:pos x="11" y="17"/>
                </a:cxn>
                <a:cxn ang="0">
                  <a:pos x="15" y="16"/>
                </a:cxn>
                <a:cxn ang="0">
                  <a:pos x="19" y="16"/>
                </a:cxn>
                <a:cxn ang="0">
                  <a:pos x="21" y="16"/>
                </a:cxn>
                <a:cxn ang="0">
                  <a:pos x="25" y="15"/>
                </a:cxn>
              </a:cxnLst>
              <a:rect l="0" t="0" r="r" b="b"/>
              <a:pathLst>
                <a:path w="25" h="17">
                  <a:moveTo>
                    <a:pt x="25" y="15"/>
                  </a:moveTo>
                  <a:lnTo>
                    <a:pt x="20" y="0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5" y="1"/>
                  </a:lnTo>
                  <a:lnTo>
                    <a:pt x="0" y="2"/>
                  </a:lnTo>
                  <a:lnTo>
                    <a:pt x="11" y="17"/>
                  </a:lnTo>
                  <a:lnTo>
                    <a:pt x="15" y="16"/>
                  </a:lnTo>
                  <a:lnTo>
                    <a:pt x="19" y="16"/>
                  </a:lnTo>
                  <a:lnTo>
                    <a:pt x="21" y="16"/>
                  </a:lnTo>
                  <a:lnTo>
                    <a:pt x="25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1791520" y="2787922"/>
              <a:ext cx="33338" cy="50800"/>
            </a:xfrm>
            <a:custGeom>
              <a:avLst/>
              <a:gdLst/>
              <a:ahLst/>
              <a:cxnLst>
                <a:cxn ang="0">
                  <a:pos x="18" y="32"/>
                </a:cxn>
                <a:cxn ang="0">
                  <a:pos x="19" y="31"/>
                </a:cxn>
                <a:cxn ang="0">
                  <a:pos x="19" y="31"/>
                </a:cxn>
                <a:cxn ang="0">
                  <a:pos x="21" y="31"/>
                </a:cxn>
                <a:cxn ang="0">
                  <a:pos x="21" y="31"/>
                </a:cxn>
                <a:cxn ang="0">
                  <a:pos x="10" y="0"/>
                </a:cxn>
                <a:cxn ang="0">
                  <a:pos x="8" y="1"/>
                </a:cxn>
                <a:cxn ang="0">
                  <a:pos x="5" y="1"/>
                </a:cxn>
                <a:cxn ang="0">
                  <a:pos x="2" y="1"/>
                </a:cxn>
                <a:cxn ang="0">
                  <a:pos x="0" y="1"/>
                </a:cxn>
                <a:cxn ang="0">
                  <a:pos x="18" y="32"/>
                </a:cxn>
              </a:cxnLst>
              <a:rect l="0" t="0" r="r" b="b"/>
              <a:pathLst>
                <a:path w="21" h="32">
                  <a:moveTo>
                    <a:pt x="18" y="32"/>
                  </a:moveTo>
                  <a:lnTo>
                    <a:pt x="19" y="31"/>
                  </a:lnTo>
                  <a:lnTo>
                    <a:pt x="19" y="31"/>
                  </a:lnTo>
                  <a:lnTo>
                    <a:pt x="21" y="31"/>
                  </a:lnTo>
                  <a:lnTo>
                    <a:pt x="21" y="31"/>
                  </a:lnTo>
                  <a:lnTo>
                    <a:pt x="10" y="0"/>
                  </a:lnTo>
                  <a:lnTo>
                    <a:pt x="8" y="1"/>
                  </a:lnTo>
                  <a:lnTo>
                    <a:pt x="5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18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19"/>
            <p:cNvSpPr>
              <a:spLocks/>
            </p:cNvSpPr>
            <p:nvPr/>
          </p:nvSpPr>
          <p:spPr bwMode="auto">
            <a:xfrm>
              <a:off x="1450207" y="2783160"/>
              <a:ext cx="460375" cy="107950"/>
            </a:xfrm>
            <a:custGeom>
              <a:avLst/>
              <a:gdLst/>
              <a:ahLst/>
              <a:cxnLst>
                <a:cxn ang="0">
                  <a:pos x="265" y="35"/>
                </a:cxn>
                <a:cxn ang="0">
                  <a:pos x="252" y="50"/>
                </a:cxn>
                <a:cxn ang="0">
                  <a:pos x="224" y="49"/>
                </a:cxn>
                <a:cxn ang="0">
                  <a:pos x="197" y="45"/>
                </a:cxn>
                <a:cxn ang="0">
                  <a:pos x="169" y="42"/>
                </a:cxn>
                <a:cxn ang="0">
                  <a:pos x="164" y="41"/>
                </a:cxn>
                <a:cxn ang="0">
                  <a:pos x="184" y="38"/>
                </a:cxn>
                <a:cxn ang="0">
                  <a:pos x="204" y="37"/>
                </a:cxn>
                <a:cxn ang="0">
                  <a:pos x="224" y="37"/>
                </a:cxn>
                <a:cxn ang="0">
                  <a:pos x="215" y="4"/>
                </a:cxn>
                <a:cxn ang="0">
                  <a:pos x="188" y="8"/>
                </a:cxn>
                <a:cxn ang="0">
                  <a:pos x="160" y="12"/>
                </a:cxn>
                <a:cxn ang="0">
                  <a:pos x="132" y="15"/>
                </a:cxn>
                <a:cxn ang="0">
                  <a:pos x="106" y="18"/>
                </a:cxn>
                <a:cxn ang="0">
                  <a:pos x="78" y="22"/>
                </a:cxn>
                <a:cxn ang="0">
                  <a:pos x="51" y="26"/>
                </a:cxn>
                <a:cxn ang="0">
                  <a:pos x="25" y="30"/>
                </a:cxn>
                <a:cxn ang="0">
                  <a:pos x="0" y="37"/>
                </a:cxn>
                <a:cxn ang="0">
                  <a:pos x="7" y="52"/>
                </a:cxn>
                <a:cxn ang="0">
                  <a:pos x="26" y="52"/>
                </a:cxn>
                <a:cxn ang="0">
                  <a:pos x="50" y="54"/>
                </a:cxn>
                <a:cxn ang="0">
                  <a:pos x="82" y="56"/>
                </a:cxn>
                <a:cxn ang="0">
                  <a:pos x="112" y="58"/>
                </a:cxn>
                <a:cxn ang="0">
                  <a:pos x="143" y="61"/>
                </a:cxn>
                <a:cxn ang="0">
                  <a:pos x="173" y="64"/>
                </a:cxn>
                <a:cxn ang="0">
                  <a:pos x="204" y="67"/>
                </a:cxn>
                <a:cxn ang="0">
                  <a:pos x="233" y="68"/>
                </a:cxn>
                <a:cxn ang="0">
                  <a:pos x="264" y="68"/>
                </a:cxn>
                <a:cxn ang="0">
                  <a:pos x="281" y="49"/>
                </a:cxn>
                <a:cxn ang="0">
                  <a:pos x="290" y="19"/>
                </a:cxn>
                <a:cxn ang="0">
                  <a:pos x="244" y="0"/>
                </a:cxn>
                <a:cxn ang="0">
                  <a:pos x="234" y="2"/>
                </a:cxn>
                <a:cxn ang="0">
                  <a:pos x="225" y="3"/>
                </a:cxn>
                <a:cxn ang="0">
                  <a:pos x="242" y="34"/>
                </a:cxn>
                <a:cxn ang="0">
                  <a:pos x="254" y="31"/>
                </a:cxn>
              </a:cxnLst>
              <a:rect l="0" t="0" r="r" b="b"/>
              <a:pathLst>
                <a:path w="290" h="68">
                  <a:moveTo>
                    <a:pt x="260" y="30"/>
                  </a:moveTo>
                  <a:lnTo>
                    <a:pt x="265" y="35"/>
                  </a:lnTo>
                  <a:lnTo>
                    <a:pt x="265" y="49"/>
                  </a:lnTo>
                  <a:lnTo>
                    <a:pt x="252" y="50"/>
                  </a:lnTo>
                  <a:lnTo>
                    <a:pt x="237" y="50"/>
                  </a:lnTo>
                  <a:lnTo>
                    <a:pt x="224" y="49"/>
                  </a:lnTo>
                  <a:lnTo>
                    <a:pt x="211" y="48"/>
                  </a:lnTo>
                  <a:lnTo>
                    <a:pt x="197" y="45"/>
                  </a:lnTo>
                  <a:lnTo>
                    <a:pt x="183" y="44"/>
                  </a:lnTo>
                  <a:lnTo>
                    <a:pt x="169" y="42"/>
                  </a:lnTo>
                  <a:lnTo>
                    <a:pt x="155" y="42"/>
                  </a:lnTo>
                  <a:lnTo>
                    <a:pt x="164" y="41"/>
                  </a:lnTo>
                  <a:lnTo>
                    <a:pt x="173" y="40"/>
                  </a:lnTo>
                  <a:lnTo>
                    <a:pt x="184" y="38"/>
                  </a:lnTo>
                  <a:lnTo>
                    <a:pt x="193" y="38"/>
                  </a:lnTo>
                  <a:lnTo>
                    <a:pt x="204" y="37"/>
                  </a:lnTo>
                  <a:lnTo>
                    <a:pt x="213" y="37"/>
                  </a:lnTo>
                  <a:lnTo>
                    <a:pt x="224" y="37"/>
                  </a:lnTo>
                  <a:lnTo>
                    <a:pt x="233" y="35"/>
                  </a:lnTo>
                  <a:lnTo>
                    <a:pt x="215" y="4"/>
                  </a:lnTo>
                  <a:lnTo>
                    <a:pt x="201" y="7"/>
                  </a:lnTo>
                  <a:lnTo>
                    <a:pt x="188" y="8"/>
                  </a:lnTo>
                  <a:lnTo>
                    <a:pt x="173" y="10"/>
                  </a:lnTo>
                  <a:lnTo>
                    <a:pt x="160" y="12"/>
                  </a:lnTo>
                  <a:lnTo>
                    <a:pt x="147" y="14"/>
                  </a:lnTo>
                  <a:lnTo>
                    <a:pt x="132" y="15"/>
                  </a:lnTo>
                  <a:lnTo>
                    <a:pt x="119" y="16"/>
                  </a:lnTo>
                  <a:lnTo>
                    <a:pt x="106" y="18"/>
                  </a:lnTo>
                  <a:lnTo>
                    <a:pt x="92" y="19"/>
                  </a:lnTo>
                  <a:lnTo>
                    <a:pt x="78" y="22"/>
                  </a:lnTo>
                  <a:lnTo>
                    <a:pt x="65" y="23"/>
                  </a:lnTo>
                  <a:lnTo>
                    <a:pt x="51" y="26"/>
                  </a:lnTo>
                  <a:lnTo>
                    <a:pt x="38" y="27"/>
                  </a:lnTo>
                  <a:lnTo>
                    <a:pt x="25" y="30"/>
                  </a:lnTo>
                  <a:lnTo>
                    <a:pt x="13" y="34"/>
                  </a:lnTo>
                  <a:lnTo>
                    <a:pt x="0" y="37"/>
                  </a:lnTo>
                  <a:lnTo>
                    <a:pt x="0" y="48"/>
                  </a:lnTo>
                  <a:lnTo>
                    <a:pt x="7" y="52"/>
                  </a:lnTo>
                  <a:lnTo>
                    <a:pt x="17" y="52"/>
                  </a:lnTo>
                  <a:lnTo>
                    <a:pt x="26" y="52"/>
                  </a:lnTo>
                  <a:lnTo>
                    <a:pt x="34" y="54"/>
                  </a:lnTo>
                  <a:lnTo>
                    <a:pt x="50" y="54"/>
                  </a:lnTo>
                  <a:lnTo>
                    <a:pt x="66" y="56"/>
                  </a:lnTo>
                  <a:lnTo>
                    <a:pt x="82" y="56"/>
                  </a:lnTo>
                  <a:lnTo>
                    <a:pt x="98" y="57"/>
                  </a:lnTo>
                  <a:lnTo>
                    <a:pt x="112" y="58"/>
                  </a:lnTo>
                  <a:lnTo>
                    <a:pt x="128" y="60"/>
                  </a:lnTo>
                  <a:lnTo>
                    <a:pt x="143" y="61"/>
                  </a:lnTo>
                  <a:lnTo>
                    <a:pt x="159" y="63"/>
                  </a:lnTo>
                  <a:lnTo>
                    <a:pt x="173" y="64"/>
                  </a:lnTo>
                  <a:lnTo>
                    <a:pt x="188" y="65"/>
                  </a:lnTo>
                  <a:lnTo>
                    <a:pt x="204" y="67"/>
                  </a:lnTo>
                  <a:lnTo>
                    <a:pt x="219" y="68"/>
                  </a:lnTo>
                  <a:lnTo>
                    <a:pt x="233" y="68"/>
                  </a:lnTo>
                  <a:lnTo>
                    <a:pt x="249" y="68"/>
                  </a:lnTo>
                  <a:lnTo>
                    <a:pt x="264" y="68"/>
                  </a:lnTo>
                  <a:lnTo>
                    <a:pt x="280" y="67"/>
                  </a:lnTo>
                  <a:lnTo>
                    <a:pt x="281" y="49"/>
                  </a:lnTo>
                  <a:lnTo>
                    <a:pt x="286" y="34"/>
                  </a:lnTo>
                  <a:lnTo>
                    <a:pt x="290" y="19"/>
                  </a:lnTo>
                  <a:lnTo>
                    <a:pt x="288" y="2"/>
                  </a:lnTo>
                  <a:lnTo>
                    <a:pt x="244" y="0"/>
                  </a:lnTo>
                  <a:lnTo>
                    <a:pt x="238" y="2"/>
                  </a:lnTo>
                  <a:lnTo>
                    <a:pt x="234" y="2"/>
                  </a:lnTo>
                  <a:lnTo>
                    <a:pt x="230" y="2"/>
                  </a:lnTo>
                  <a:lnTo>
                    <a:pt x="225" y="3"/>
                  </a:lnTo>
                  <a:lnTo>
                    <a:pt x="236" y="34"/>
                  </a:lnTo>
                  <a:lnTo>
                    <a:pt x="242" y="34"/>
                  </a:lnTo>
                  <a:lnTo>
                    <a:pt x="248" y="33"/>
                  </a:lnTo>
                  <a:lnTo>
                    <a:pt x="254" y="31"/>
                  </a:lnTo>
                  <a:lnTo>
                    <a:pt x="260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840607" y="3835672"/>
              <a:ext cx="34925" cy="26987"/>
            </a:xfrm>
            <a:custGeom>
              <a:avLst/>
              <a:gdLst/>
              <a:ahLst/>
              <a:cxnLst>
                <a:cxn ang="0">
                  <a:pos x="22" y="2"/>
                </a:cxn>
                <a:cxn ang="0">
                  <a:pos x="19" y="1"/>
                </a:cxn>
                <a:cxn ang="0">
                  <a:pos x="15" y="1"/>
                </a:cxn>
                <a:cxn ang="0">
                  <a:pos x="11" y="0"/>
                </a:cxn>
                <a:cxn ang="0">
                  <a:pos x="7" y="0"/>
                </a:cxn>
                <a:cxn ang="0">
                  <a:pos x="5" y="4"/>
                </a:cxn>
                <a:cxn ang="0">
                  <a:pos x="4" y="8"/>
                </a:cxn>
                <a:cxn ang="0">
                  <a:pos x="1" y="13"/>
                </a:cxn>
                <a:cxn ang="0">
                  <a:pos x="0" y="17"/>
                </a:cxn>
                <a:cxn ang="0">
                  <a:pos x="17" y="17"/>
                </a:cxn>
                <a:cxn ang="0">
                  <a:pos x="19" y="13"/>
                </a:cxn>
                <a:cxn ang="0">
                  <a:pos x="20" y="9"/>
                </a:cxn>
                <a:cxn ang="0">
                  <a:pos x="21" y="5"/>
                </a:cxn>
                <a:cxn ang="0">
                  <a:pos x="22" y="2"/>
                </a:cxn>
              </a:cxnLst>
              <a:rect l="0" t="0" r="r" b="b"/>
              <a:pathLst>
                <a:path w="22" h="17">
                  <a:moveTo>
                    <a:pt x="22" y="2"/>
                  </a:moveTo>
                  <a:lnTo>
                    <a:pt x="19" y="1"/>
                  </a:lnTo>
                  <a:lnTo>
                    <a:pt x="15" y="1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4"/>
                  </a:lnTo>
                  <a:lnTo>
                    <a:pt x="4" y="8"/>
                  </a:lnTo>
                  <a:lnTo>
                    <a:pt x="1" y="13"/>
                  </a:lnTo>
                  <a:lnTo>
                    <a:pt x="0" y="17"/>
                  </a:lnTo>
                  <a:lnTo>
                    <a:pt x="17" y="17"/>
                  </a:lnTo>
                  <a:lnTo>
                    <a:pt x="19" y="13"/>
                  </a:lnTo>
                  <a:lnTo>
                    <a:pt x="20" y="9"/>
                  </a:lnTo>
                  <a:lnTo>
                    <a:pt x="21" y="5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21"/>
            <p:cNvSpPr>
              <a:spLocks/>
            </p:cNvSpPr>
            <p:nvPr/>
          </p:nvSpPr>
          <p:spPr bwMode="auto">
            <a:xfrm>
              <a:off x="1464495" y="4138885"/>
              <a:ext cx="25400" cy="63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2"/>
                </a:cxn>
                <a:cxn ang="0">
                  <a:pos x="16" y="4"/>
                </a:cxn>
                <a:cxn ang="0">
                  <a:pos x="14" y="4"/>
                </a:cxn>
                <a:cxn ang="0">
                  <a:pos x="14" y="2"/>
                </a:cxn>
                <a:cxn ang="0">
                  <a:pos x="14" y="2"/>
                </a:cxn>
                <a:cxn ang="0">
                  <a:pos x="14" y="2"/>
                </a:cxn>
                <a:cxn ang="0">
                  <a:pos x="10" y="1"/>
                </a:cxn>
                <a:cxn ang="0">
                  <a:pos x="6" y="1"/>
                </a:cxn>
                <a:cxn ang="0">
                  <a:pos x="2" y="1"/>
                </a:cxn>
                <a:cxn ang="0">
                  <a:pos x="0" y="0"/>
                </a:cxn>
              </a:cxnLst>
              <a:rect l="0" t="0" r="r" b="b"/>
              <a:pathLst>
                <a:path w="16" h="4">
                  <a:moveTo>
                    <a:pt x="0" y="0"/>
                  </a:moveTo>
                  <a:lnTo>
                    <a:pt x="5" y="2"/>
                  </a:lnTo>
                  <a:lnTo>
                    <a:pt x="16" y="4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0" y="1"/>
                  </a:lnTo>
                  <a:lnTo>
                    <a:pt x="6" y="1"/>
                  </a:lnTo>
                  <a:lnTo>
                    <a:pt x="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22"/>
            <p:cNvSpPr>
              <a:spLocks/>
            </p:cNvSpPr>
            <p:nvPr/>
          </p:nvSpPr>
          <p:spPr bwMode="auto">
            <a:xfrm>
              <a:off x="1505770" y="4099197"/>
              <a:ext cx="44450" cy="52387"/>
            </a:xfrm>
            <a:custGeom>
              <a:avLst/>
              <a:gdLst/>
              <a:ahLst/>
              <a:cxnLst>
                <a:cxn ang="0">
                  <a:pos x="10" y="30"/>
                </a:cxn>
                <a:cxn ang="0">
                  <a:pos x="28" y="33"/>
                </a:cxn>
                <a:cxn ang="0">
                  <a:pos x="19" y="0"/>
                </a:cxn>
                <a:cxn ang="0">
                  <a:pos x="0" y="2"/>
                </a:cxn>
                <a:cxn ang="0">
                  <a:pos x="3" y="9"/>
                </a:cxn>
                <a:cxn ang="0">
                  <a:pos x="6" y="15"/>
                </a:cxn>
                <a:cxn ang="0">
                  <a:pos x="7" y="23"/>
                </a:cxn>
                <a:cxn ang="0">
                  <a:pos x="10" y="30"/>
                </a:cxn>
              </a:cxnLst>
              <a:rect l="0" t="0" r="r" b="b"/>
              <a:pathLst>
                <a:path w="28" h="33">
                  <a:moveTo>
                    <a:pt x="10" y="30"/>
                  </a:moveTo>
                  <a:lnTo>
                    <a:pt x="28" y="33"/>
                  </a:lnTo>
                  <a:lnTo>
                    <a:pt x="19" y="0"/>
                  </a:lnTo>
                  <a:lnTo>
                    <a:pt x="0" y="2"/>
                  </a:lnTo>
                  <a:lnTo>
                    <a:pt x="3" y="9"/>
                  </a:lnTo>
                  <a:lnTo>
                    <a:pt x="6" y="15"/>
                  </a:lnTo>
                  <a:lnTo>
                    <a:pt x="7" y="23"/>
                  </a:lnTo>
                  <a:lnTo>
                    <a:pt x="10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23"/>
            <p:cNvSpPr>
              <a:spLocks/>
            </p:cNvSpPr>
            <p:nvPr/>
          </p:nvSpPr>
          <p:spPr bwMode="auto">
            <a:xfrm>
              <a:off x="723132" y="4145235"/>
              <a:ext cx="852488" cy="249237"/>
            </a:xfrm>
            <a:custGeom>
              <a:avLst/>
              <a:gdLst/>
              <a:ahLst/>
              <a:cxnLst>
                <a:cxn ang="0">
                  <a:pos x="465" y="21"/>
                </a:cxn>
                <a:cxn ang="0">
                  <a:pos x="416" y="13"/>
                </a:cxn>
                <a:cxn ang="0">
                  <a:pos x="366" y="7"/>
                </a:cxn>
                <a:cxn ang="0">
                  <a:pos x="316" y="7"/>
                </a:cxn>
                <a:cxn ang="0">
                  <a:pos x="265" y="8"/>
                </a:cxn>
                <a:cxn ang="0">
                  <a:pos x="211" y="9"/>
                </a:cxn>
                <a:cxn ang="0">
                  <a:pos x="158" y="15"/>
                </a:cxn>
                <a:cxn ang="0">
                  <a:pos x="107" y="23"/>
                </a:cxn>
                <a:cxn ang="0">
                  <a:pos x="106" y="27"/>
                </a:cxn>
                <a:cxn ang="0">
                  <a:pos x="148" y="24"/>
                </a:cxn>
                <a:cxn ang="0">
                  <a:pos x="191" y="23"/>
                </a:cxn>
                <a:cxn ang="0">
                  <a:pos x="233" y="20"/>
                </a:cxn>
                <a:cxn ang="0">
                  <a:pos x="276" y="20"/>
                </a:cxn>
                <a:cxn ang="0">
                  <a:pos x="318" y="20"/>
                </a:cxn>
                <a:cxn ang="0">
                  <a:pos x="359" y="23"/>
                </a:cxn>
                <a:cxn ang="0">
                  <a:pos x="400" y="28"/>
                </a:cxn>
                <a:cxn ang="0">
                  <a:pos x="427" y="36"/>
                </a:cxn>
                <a:cxn ang="0">
                  <a:pos x="440" y="38"/>
                </a:cxn>
                <a:cxn ang="0">
                  <a:pos x="447" y="45"/>
                </a:cxn>
                <a:cxn ang="0">
                  <a:pos x="443" y="50"/>
                </a:cxn>
                <a:cxn ang="0">
                  <a:pos x="419" y="50"/>
                </a:cxn>
                <a:cxn ang="0">
                  <a:pos x="373" y="46"/>
                </a:cxn>
                <a:cxn ang="0">
                  <a:pos x="323" y="43"/>
                </a:cxn>
                <a:cxn ang="0">
                  <a:pos x="274" y="42"/>
                </a:cxn>
                <a:cxn ang="0">
                  <a:pos x="225" y="43"/>
                </a:cxn>
                <a:cxn ang="0">
                  <a:pos x="177" y="46"/>
                </a:cxn>
                <a:cxn ang="0">
                  <a:pos x="131" y="53"/>
                </a:cxn>
                <a:cxn ang="0">
                  <a:pos x="87" y="62"/>
                </a:cxn>
                <a:cxn ang="0">
                  <a:pos x="81" y="69"/>
                </a:cxn>
                <a:cxn ang="0">
                  <a:pos x="110" y="68"/>
                </a:cxn>
                <a:cxn ang="0">
                  <a:pos x="140" y="66"/>
                </a:cxn>
                <a:cxn ang="0">
                  <a:pos x="171" y="65"/>
                </a:cxn>
                <a:cxn ang="0">
                  <a:pos x="201" y="65"/>
                </a:cxn>
                <a:cxn ang="0">
                  <a:pos x="232" y="63"/>
                </a:cxn>
                <a:cxn ang="0">
                  <a:pos x="262" y="63"/>
                </a:cxn>
                <a:cxn ang="0">
                  <a:pos x="290" y="63"/>
                </a:cxn>
                <a:cxn ang="0">
                  <a:pos x="322" y="66"/>
                </a:cxn>
                <a:cxn ang="0">
                  <a:pos x="357" y="69"/>
                </a:cxn>
                <a:cxn ang="0">
                  <a:pos x="391" y="72"/>
                </a:cxn>
                <a:cxn ang="0">
                  <a:pos x="424" y="80"/>
                </a:cxn>
                <a:cxn ang="0">
                  <a:pos x="435" y="92"/>
                </a:cxn>
                <a:cxn ang="0">
                  <a:pos x="379" y="88"/>
                </a:cxn>
                <a:cxn ang="0">
                  <a:pos x="325" y="85"/>
                </a:cxn>
                <a:cxn ang="0">
                  <a:pos x="269" y="85"/>
                </a:cxn>
                <a:cxn ang="0">
                  <a:pos x="213" y="88"/>
                </a:cxn>
                <a:cxn ang="0">
                  <a:pos x="159" y="93"/>
                </a:cxn>
                <a:cxn ang="0">
                  <a:pos x="106" y="99"/>
                </a:cxn>
                <a:cxn ang="0">
                  <a:pos x="51" y="107"/>
                </a:cxn>
                <a:cxn ang="0">
                  <a:pos x="0" y="116"/>
                </a:cxn>
                <a:cxn ang="0">
                  <a:pos x="30" y="129"/>
                </a:cxn>
                <a:cxn ang="0">
                  <a:pos x="95" y="142"/>
                </a:cxn>
                <a:cxn ang="0">
                  <a:pos x="163" y="152"/>
                </a:cxn>
                <a:cxn ang="0">
                  <a:pos x="232" y="156"/>
                </a:cxn>
                <a:cxn ang="0">
                  <a:pos x="301" y="157"/>
                </a:cxn>
                <a:cxn ang="0">
                  <a:pos x="371" y="152"/>
                </a:cxn>
                <a:cxn ang="0">
                  <a:pos x="439" y="143"/>
                </a:cxn>
                <a:cxn ang="0">
                  <a:pos x="505" y="131"/>
                </a:cxn>
                <a:cxn ang="0">
                  <a:pos x="529" y="93"/>
                </a:cxn>
                <a:cxn ang="0">
                  <a:pos x="512" y="32"/>
                </a:cxn>
                <a:cxn ang="0">
                  <a:pos x="483" y="0"/>
                </a:cxn>
                <a:cxn ang="0">
                  <a:pos x="491" y="11"/>
                </a:cxn>
                <a:cxn ang="0">
                  <a:pos x="491" y="24"/>
                </a:cxn>
              </a:cxnLst>
              <a:rect l="0" t="0" r="r" b="b"/>
              <a:pathLst>
                <a:path w="537" h="157">
                  <a:moveTo>
                    <a:pt x="491" y="24"/>
                  </a:moveTo>
                  <a:lnTo>
                    <a:pt x="465" y="21"/>
                  </a:lnTo>
                  <a:lnTo>
                    <a:pt x="440" y="17"/>
                  </a:lnTo>
                  <a:lnTo>
                    <a:pt x="416" y="13"/>
                  </a:lnTo>
                  <a:lnTo>
                    <a:pt x="391" y="9"/>
                  </a:lnTo>
                  <a:lnTo>
                    <a:pt x="366" y="7"/>
                  </a:lnTo>
                  <a:lnTo>
                    <a:pt x="341" y="5"/>
                  </a:lnTo>
                  <a:lnTo>
                    <a:pt x="316" y="7"/>
                  </a:lnTo>
                  <a:lnTo>
                    <a:pt x="290" y="11"/>
                  </a:lnTo>
                  <a:lnTo>
                    <a:pt x="265" y="8"/>
                  </a:lnTo>
                  <a:lnTo>
                    <a:pt x="239" y="8"/>
                  </a:lnTo>
                  <a:lnTo>
                    <a:pt x="211" y="9"/>
                  </a:lnTo>
                  <a:lnTo>
                    <a:pt x="184" y="11"/>
                  </a:lnTo>
                  <a:lnTo>
                    <a:pt x="158" y="15"/>
                  </a:lnTo>
                  <a:lnTo>
                    <a:pt x="132" y="19"/>
                  </a:lnTo>
                  <a:lnTo>
                    <a:pt x="107" y="23"/>
                  </a:lnTo>
                  <a:lnTo>
                    <a:pt x="85" y="27"/>
                  </a:lnTo>
                  <a:lnTo>
                    <a:pt x="106" y="27"/>
                  </a:lnTo>
                  <a:lnTo>
                    <a:pt x="127" y="26"/>
                  </a:lnTo>
                  <a:lnTo>
                    <a:pt x="148" y="24"/>
                  </a:lnTo>
                  <a:lnTo>
                    <a:pt x="169" y="23"/>
                  </a:lnTo>
                  <a:lnTo>
                    <a:pt x="191" y="23"/>
                  </a:lnTo>
                  <a:lnTo>
                    <a:pt x="212" y="21"/>
                  </a:lnTo>
                  <a:lnTo>
                    <a:pt x="233" y="20"/>
                  </a:lnTo>
                  <a:lnTo>
                    <a:pt x="254" y="20"/>
                  </a:lnTo>
                  <a:lnTo>
                    <a:pt x="276" y="20"/>
                  </a:lnTo>
                  <a:lnTo>
                    <a:pt x="297" y="20"/>
                  </a:lnTo>
                  <a:lnTo>
                    <a:pt x="318" y="20"/>
                  </a:lnTo>
                  <a:lnTo>
                    <a:pt x="338" y="21"/>
                  </a:lnTo>
                  <a:lnTo>
                    <a:pt x="359" y="23"/>
                  </a:lnTo>
                  <a:lnTo>
                    <a:pt x="381" y="26"/>
                  </a:lnTo>
                  <a:lnTo>
                    <a:pt x="400" y="28"/>
                  </a:lnTo>
                  <a:lnTo>
                    <a:pt x="422" y="32"/>
                  </a:lnTo>
                  <a:lnTo>
                    <a:pt x="427" y="36"/>
                  </a:lnTo>
                  <a:lnTo>
                    <a:pt x="434" y="36"/>
                  </a:lnTo>
                  <a:lnTo>
                    <a:pt x="440" y="38"/>
                  </a:lnTo>
                  <a:lnTo>
                    <a:pt x="447" y="42"/>
                  </a:lnTo>
                  <a:lnTo>
                    <a:pt x="447" y="45"/>
                  </a:lnTo>
                  <a:lnTo>
                    <a:pt x="446" y="47"/>
                  </a:lnTo>
                  <a:lnTo>
                    <a:pt x="443" y="50"/>
                  </a:lnTo>
                  <a:lnTo>
                    <a:pt x="442" y="51"/>
                  </a:lnTo>
                  <a:lnTo>
                    <a:pt x="419" y="50"/>
                  </a:lnTo>
                  <a:lnTo>
                    <a:pt x="396" y="47"/>
                  </a:lnTo>
                  <a:lnTo>
                    <a:pt x="373" y="46"/>
                  </a:lnTo>
                  <a:lnTo>
                    <a:pt x="349" y="45"/>
                  </a:lnTo>
                  <a:lnTo>
                    <a:pt x="323" y="43"/>
                  </a:lnTo>
                  <a:lnTo>
                    <a:pt x="300" y="42"/>
                  </a:lnTo>
                  <a:lnTo>
                    <a:pt x="274" y="42"/>
                  </a:lnTo>
                  <a:lnTo>
                    <a:pt x="250" y="42"/>
                  </a:lnTo>
                  <a:lnTo>
                    <a:pt x="225" y="43"/>
                  </a:lnTo>
                  <a:lnTo>
                    <a:pt x="201" y="43"/>
                  </a:lnTo>
                  <a:lnTo>
                    <a:pt x="177" y="46"/>
                  </a:lnTo>
                  <a:lnTo>
                    <a:pt x="154" y="49"/>
                  </a:lnTo>
                  <a:lnTo>
                    <a:pt x="131" y="53"/>
                  </a:lnTo>
                  <a:lnTo>
                    <a:pt x="108" y="57"/>
                  </a:lnTo>
                  <a:lnTo>
                    <a:pt x="87" y="62"/>
                  </a:lnTo>
                  <a:lnTo>
                    <a:pt x="66" y="69"/>
                  </a:lnTo>
                  <a:lnTo>
                    <a:pt x="81" y="69"/>
                  </a:lnTo>
                  <a:lnTo>
                    <a:pt x="95" y="68"/>
                  </a:lnTo>
                  <a:lnTo>
                    <a:pt x="110" y="68"/>
                  </a:lnTo>
                  <a:lnTo>
                    <a:pt x="126" y="66"/>
                  </a:lnTo>
                  <a:lnTo>
                    <a:pt x="140" y="66"/>
                  </a:lnTo>
                  <a:lnTo>
                    <a:pt x="156" y="66"/>
                  </a:lnTo>
                  <a:lnTo>
                    <a:pt x="171" y="65"/>
                  </a:lnTo>
                  <a:lnTo>
                    <a:pt x="187" y="65"/>
                  </a:lnTo>
                  <a:lnTo>
                    <a:pt x="201" y="65"/>
                  </a:lnTo>
                  <a:lnTo>
                    <a:pt x="217" y="63"/>
                  </a:lnTo>
                  <a:lnTo>
                    <a:pt x="232" y="63"/>
                  </a:lnTo>
                  <a:lnTo>
                    <a:pt x="246" y="63"/>
                  </a:lnTo>
                  <a:lnTo>
                    <a:pt x="262" y="63"/>
                  </a:lnTo>
                  <a:lnTo>
                    <a:pt x="277" y="63"/>
                  </a:lnTo>
                  <a:lnTo>
                    <a:pt x="290" y="63"/>
                  </a:lnTo>
                  <a:lnTo>
                    <a:pt x="305" y="63"/>
                  </a:lnTo>
                  <a:lnTo>
                    <a:pt x="322" y="66"/>
                  </a:lnTo>
                  <a:lnTo>
                    <a:pt x="339" y="68"/>
                  </a:lnTo>
                  <a:lnTo>
                    <a:pt x="357" y="69"/>
                  </a:lnTo>
                  <a:lnTo>
                    <a:pt x="374" y="70"/>
                  </a:lnTo>
                  <a:lnTo>
                    <a:pt x="391" y="72"/>
                  </a:lnTo>
                  <a:lnTo>
                    <a:pt x="408" y="74"/>
                  </a:lnTo>
                  <a:lnTo>
                    <a:pt x="424" y="80"/>
                  </a:lnTo>
                  <a:lnTo>
                    <a:pt x="439" y="87"/>
                  </a:lnTo>
                  <a:lnTo>
                    <a:pt x="435" y="92"/>
                  </a:lnTo>
                  <a:lnTo>
                    <a:pt x="407" y="89"/>
                  </a:lnTo>
                  <a:lnTo>
                    <a:pt x="379" y="88"/>
                  </a:lnTo>
                  <a:lnTo>
                    <a:pt x="351" y="87"/>
                  </a:lnTo>
                  <a:lnTo>
                    <a:pt x="325" y="85"/>
                  </a:lnTo>
                  <a:lnTo>
                    <a:pt x="297" y="85"/>
                  </a:lnTo>
                  <a:lnTo>
                    <a:pt x="269" y="85"/>
                  </a:lnTo>
                  <a:lnTo>
                    <a:pt x="241" y="87"/>
                  </a:lnTo>
                  <a:lnTo>
                    <a:pt x="213" y="88"/>
                  </a:lnTo>
                  <a:lnTo>
                    <a:pt x="187" y="91"/>
                  </a:lnTo>
                  <a:lnTo>
                    <a:pt x="159" y="93"/>
                  </a:lnTo>
                  <a:lnTo>
                    <a:pt x="132" y="96"/>
                  </a:lnTo>
                  <a:lnTo>
                    <a:pt x="106" y="99"/>
                  </a:lnTo>
                  <a:lnTo>
                    <a:pt x="78" y="103"/>
                  </a:lnTo>
                  <a:lnTo>
                    <a:pt x="51" y="107"/>
                  </a:lnTo>
                  <a:lnTo>
                    <a:pt x="26" y="112"/>
                  </a:lnTo>
                  <a:lnTo>
                    <a:pt x="0" y="116"/>
                  </a:lnTo>
                  <a:lnTo>
                    <a:pt x="0" y="119"/>
                  </a:lnTo>
                  <a:lnTo>
                    <a:pt x="30" y="129"/>
                  </a:lnTo>
                  <a:lnTo>
                    <a:pt x="63" y="135"/>
                  </a:lnTo>
                  <a:lnTo>
                    <a:pt x="95" y="142"/>
                  </a:lnTo>
                  <a:lnTo>
                    <a:pt x="128" y="147"/>
                  </a:lnTo>
                  <a:lnTo>
                    <a:pt x="163" y="152"/>
                  </a:lnTo>
                  <a:lnTo>
                    <a:pt x="197" y="154"/>
                  </a:lnTo>
                  <a:lnTo>
                    <a:pt x="232" y="156"/>
                  </a:lnTo>
                  <a:lnTo>
                    <a:pt x="266" y="157"/>
                  </a:lnTo>
                  <a:lnTo>
                    <a:pt x="301" y="157"/>
                  </a:lnTo>
                  <a:lnTo>
                    <a:pt x="335" y="154"/>
                  </a:lnTo>
                  <a:lnTo>
                    <a:pt x="371" y="152"/>
                  </a:lnTo>
                  <a:lnTo>
                    <a:pt x="404" y="149"/>
                  </a:lnTo>
                  <a:lnTo>
                    <a:pt x="439" y="143"/>
                  </a:lnTo>
                  <a:lnTo>
                    <a:pt x="472" y="138"/>
                  </a:lnTo>
                  <a:lnTo>
                    <a:pt x="505" y="131"/>
                  </a:lnTo>
                  <a:lnTo>
                    <a:pt x="537" y="124"/>
                  </a:lnTo>
                  <a:lnTo>
                    <a:pt x="529" y="93"/>
                  </a:lnTo>
                  <a:lnTo>
                    <a:pt x="521" y="62"/>
                  </a:lnTo>
                  <a:lnTo>
                    <a:pt x="512" y="32"/>
                  </a:lnTo>
                  <a:lnTo>
                    <a:pt x="503" y="1"/>
                  </a:lnTo>
                  <a:lnTo>
                    <a:pt x="483" y="0"/>
                  </a:lnTo>
                  <a:lnTo>
                    <a:pt x="488" y="5"/>
                  </a:lnTo>
                  <a:lnTo>
                    <a:pt x="491" y="11"/>
                  </a:lnTo>
                  <a:lnTo>
                    <a:pt x="492" y="17"/>
                  </a:lnTo>
                  <a:lnTo>
                    <a:pt x="491" y="2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2380482" y="2078310"/>
              <a:ext cx="223838" cy="576262"/>
            </a:xfrm>
            <a:custGeom>
              <a:avLst/>
              <a:gdLst/>
              <a:ahLst/>
              <a:cxnLst>
                <a:cxn ang="0">
                  <a:pos x="98" y="55"/>
                </a:cxn>
                <a:cxn ang="0">
                  <a:pos x="100" y="112"/>
                </a:cxn>
                <a:cxn ang="0">
                  <a:pos x="140" y="153"/>
                </a:cxn>
                <a:cxn ang="0">
                  <a:pos x="134" y="179"/>
                </a:cxn>
                <a:cxn ang="0">
                  <a:pos x="117" y="199"/>
                </a:cxn>
                <a:cxn ang="0">
                  <a:pos x="129" y="236"/>
                </a:cxn>
                <a:cxn ang="0">
                  <a:pos x="137" y="286"/>
                </a:cxn>
                <a:cxn ang="0">
                  <a:pos x="124" y="317"/>
                </a:cxn>
                <a:cxn ang="0">
                  <a:pos x="113" y="348"/>
                </a:cxn>
                <a:cxn ang="0">
                  <a:pos x="88" y="359"/>
                </a:cxn>
                <a:cxn ang="0">
                  <a:pos x="84" y="307"/>
                </a:cxn>
                <a:cxn ang="0">
                  <a:pos x="73" y="284"/>
                </a:cxn>
                <a:cxn ang="0">
                  <a:pos x="56" y="290"/>
                </a:cxn>
                <a:cxn ang="0">
                  <a:pos x="72" y="336"/>
                </a:cxn>
                <a:cxn ang="0">
                  <a:pos x="57" y="359"/>
                </a:cxn>
                <a:cxn ang="0">
                  <a:pos x="35" y="344"/>
                </a:cxn>
                <a:cxn ang="0">
                  <a:pos x="33" y="297"/>
                </a:cxn>
                <a:cxn ang="0">
                  <a:pos x="41" y="286"/>
                </a:cxn>
                <a:cxn ang="0">
                  <a:pos x="29" y="292"/>
                </a:cxn>
                <a:cxn ang="0">
                  <a:pos x="9" y="292"/>
                </a:cxn>
                <a:cxn ang="0">
                  <a:pos x="0" y="263"/>
                </a:cxn>
                <a:cxn ang="0">
                  <a:pos x="9" y="240"/>
                </a:cxn>
                <a:cxn ang="0">
                  <a:pos x="21" y="226"/>
                </a:cxn>
                <a:cxn ang="0">
                  <a:pos x="16" y="267"/>
                </a:cxn>
                <a:cxn ang="0">
                  <a:pos x="37" y="267"/>
                </a:cxn>
                <a:cxn ang="0">
                  <a:pos x="56" y="265"/>
                </a:cxn>
                <a:cxn ang="0">
                  <a:pos x="63" y="249"/>
                </a:cxn>
                <a:cxn ang="0">
                  <a:pos x="77" y="240"/>
                </a:cxn>
                <a:cxn ang="0">
                  <a:pos x="64" y="229"/>
                </a:cxn>
                <a:cxn ang="0">
                  <a:pos x="39" y="226"/>
                </a:cxn>
                <a:cxn ang="0">
                  <a:pos x="27" y="210"/>
                </a:cxn>
                <a:cxn ang="0">
                  <a:pos x="29" y="195"/>
                </a:cxn>
                <a:cxn ang="0">
                  <a:pos x="49" y="202"/>
                </a:cxn>
                <a:cxn ang="0">
                  <a:pos x="65" y="191"/>
                </a:cxn>
                <a:cxn ang="0">
                  <a:pos x="35" y="177"/>
                </a:cxn>
                <a:cxn ang="0">
                  <a:pos x="47" y="161"/>
                </a:cxn>
                <a:cxn ang="0">
                  <a:pos x="64" y="160"/>
                </a:cxn>
                <a:cxn ang="0">
                  <a:pos x="80" y="160"/>
                </a:cxn>
                <a:cxn ang="0">
                  <a:pos x="93" y="156"/>
                </a:cxn>
                <a:cxn ang="0">
                  <a:pos x="69" y="141"/>
                </a:cxn>
                <a:cxn ang="0">
                  <a:pos x="48" y="130"/>
                </a:cxn>
                <a:cxn ang="0">
                  <a:pos x="63" y="0"/>
                </a:cxn>
                <a:cxn ang="0">
                  <a:pos x="86" y="11"/>
                </a:cxn>
              </a:cxnLst>
              <a:rect l="0" t="0" r="r" b="b"/>
              <a:pathLst>
                <a:path w="141" h="363">
                  <a:moveTo>
                    <a:pt x="93" y="17"/>
                  </a:moveTo>
                  <a:lnTo>
                    <a:pt x="97" y="36"/>
                  </a:lnTo>
                  <a:lnTo>
                    <a:pt x="98" y="55"/>
                  </a:lnTo>
                  <a:lnTo>
                    <a:pt x="98" y="76"/>
                  </a:lnTo>
                  <a:lnTo>
                    <a:pt x="98" y="95"/>
                  </a:lnTo>
                  <a:lnTo>
                    <a:pt x="100" y="112"/>
                  </a:lnTo>
                  <a:lnTo>
                    <a:pt x="106" y="129"/>
                  </a:lnTo>
                  <a:lnTo>
                    <a:pt x="120" y="142"/>
                  </a:lnTo>
                  <a:lnTo>
                    <a:pt x="140" y="153"/>
                  </a:lnTo>
                  <a:lnTo>
                    <a:pt x="141" y="162"/>
                  </a:lnTo>
                  <a:lnTo>
                    <a:pt x="138" y="171"/>
                  </a:lnTo>
                  <a:lnTo>
                    <a:pt x="134" y="179"/>
                  </a:lnTo>
                  <a:lnTo>
                    <a:pt x="128" y="184"/>
                  </a:lnTo>
                  <a:lnTo>
                    <a:pt x="121" y="192"/>
                  </a:lnTo>
                  <a:lnTo>
                    <a:pt x="117" y="199"/>
                  </a:lnTo>
                  <a:lnTo>
                    <a:pt x="116" y="208"/>
                  </a:lnTo>
                  <a:lnTo>
                    <a:pt x="120" y="221"/>
                  </a:lnTo>
                  <a:lnTo>
                    <a:pt x="129" y="236"/>
                  </a:lnTo>
                  <a:lnTo>
                    <a:pt x="134" y="250"/>
                  </a:lnTo>
                  <a:lnTo>
                    <a:pt x="138" y="268"/>
                  </a:lnTo>
                  <a:lnTo>
                    <a:pt x="137" y="286"/>
                  </a:lnTo>
                  <a:lnTo>
                    <a:pt x="130" y="295"/>
                  </a:lnTo>
                  <a:lnTo>
                    <a:pt x="126" y="306"/>
                  </a:lnTo>
                  <a:lnTo>
                    <a:pt x="124" y="317"/>
                  </a:lnTo>
                  <a:lnTo>
                    <a:pt x="121" y="328"/>
                  </a:lnTo>
                  <a:lnTo>
                    <a:pt x="118" y="337"/>
                  </a:lnTo>
                  <a:lnTo>
                    <a:pt x="113" y="348"/>
                  </a:lnTo>
                  <a:lnTo>
                    <a:pt x="106" y="356"/>
                  </a:lnTo>
                  <a:lnTo>
                    <a:pt x="96" y="363"/>
                  </a:lnTo>
                  <a:lnTo>
                    <a:pt x="88" y="359"/>
                  </a:lnTo>
                  <a:lnTo>
                    <a:pt x="88" y="341"/>
                  </a:lnTo>
                  <a:lnTo>
                    <a:pt x="85" y="324"/>
                  </a:lnTo>
                  <a:lnTo>
                    <a:pt x="84" y="307"/>
                  </a:lnTo>
                  <a:lnTo>
                    <a:pt x="86" y="290"/>
                  </a:lnTo>
                  <a:lnTo>
                    <a:pt x="80" y="286"/>
                  </a:lnTo>
                  <a:lnTo>
                    <a:pt x="73" y="284"/>
                  </a:lnTo>
                  <a:lnTo>
                    <a:pt x="65" y="286"/>
                  </a:lnTo>
                  <a:lnTo>
                    <a:pt x="59" y="287"/>
                  </a:lnTo>
                  <a:lnTo>
                    <a:pt x="56" y="290"/>
                  </a:lnTo>
                  <a:lnTo>
                    <a:pt x="71" y="301"/>
                  </a:lnTo>
                  <a:lnTo>
                    <a:pt x="73" y="318"/>
                  </a:lnTo>
                  <a:lnTo>
                    <a:pt x="72" y="336"/>
                  </a:lnTo>
                  <a:lnTo>
                    <a:pt x="69" y="355"/>
                  </a:lnTo>
                  <a:lnTo>
                    <a:pt x="64" y="359"/>
                  </a:lnTo>
                  <a:lnTo>
                    <a:pt x="57" y="359"/>
                  </a:lnTo>
                  <a:lnTo>
                    <a:pt x="51" y="358"/>
                  </a:lnTo>
                  <a:lnTo>
                    <a:pt x="45" y="356"/>
                  </a:lnTo>
                  <a:lnTo>
                    <a:pt x="35" y="344"/>
                  </a:lnTo>
                  <a:lnTo>
                    <a:pt x="32" y="329"/>
                  </a:lnTo>
                  <a:lnTo>
                    <a:pt x="33" y="313"/>
                  </a:lnTo>
                  <a:lnTo>
                    <a:pt x="33" y="297"/>
                  </a:lnTo>
                  <a:lnTo>
                    <a:pt x="49" y="290"/>
                  </a:lnTo>
                  <a:lnTo>
                    <a:pt x="45" y="288"/>
                  </a:lnTo>
                  <a:lnTo>
                    <a:pt x="41" y="286"/>
                  </a:lnTo>
                  <a:lnTo>
                    <a:pt x="37" y="284"/>
                  </a:lnTo>
                  <a:lnTo>
                    <a:pt x="33" y="286"/>
                  </a:lnTo>
                  <a:lnTo>
                    <a:pt x="29" y="292"/>
                  </a:lnTo>
                  <a:lnTo>
                    <a:pt x="23" y="295"/>
                  </a:lnTo>
                  <a:lnTo>
                    <a:pt x="16" y="295"/>
                  </a:lnTo>
                  <a:lnTo>
                    <a:pt x="9" y="292"/>
                  </a:lnTo>
                  <a:lnTo>
                    <a:pt x="2" y="284"/>
                  </a:lnTo>
                  <a:lnTo>
                    <a:pt x="0" y="274"/>
                  </a:lnTo>
                  <a:lnTo>
                    <a:pt x="0" y="263"/>
                  </a:lnTo>
                  <a:lnTo>
                    <a:pt x="3" y="252"/>
                  </a:lnTo>
                  <a:lnTo>
                    <a:pt x="5" y="245"/>
                  </a:lnTo>
                  <a:lnTo>
                    <a:pt x="9" y="240"/>
                  </a:lnTo>
                  <a:lnTo>
                    <a:pt x="13" y="233"/>
                  </a:lnTo>
                  <a:lnTo>
                    <a:pt x="15" y="226"/>
                  </a:lnTo>
                  <a:lnTo>
                    <a:pt x="21" y="226"/>
                  </a:lnTo>
                  <a:lnTo>
                    <a:pt x="20" y="241"/>
                  </a:lnTo>
                  <a:lnTo>
                    <a:pt x="16" y="255"/>
                  </a:lnTo>
                  <a:lnTo>
                    <a:pt x="16" y="267"/>
                  </a:lnTo>
                  <a:lnTo>
                    <a:pt x="28" y="275"/>
                  </a:lnTo>
                  <a:lnTo>
                    <a:pt x="32" y="269"/>
                  </a:lnTo>
                  <a:lnTo>
                    <a:pt x="37" y="267"/>
                  </a:lnTo>
                  <a:lnTo>
                    <a:pt x="43" y="267"/>
                  </a:lnTo>
                  <a:lnTo>
                    <a:pt x="49" y="265"/>
                  </a:lnTo>
                  <a:lnTo>
                    <a:pt x="56" y="265"/>
                  </a:lnTo>
                  <a:lnTo>
                    <a:pt x="60" y="263"/>
                  </a:lnTo>
                  <a:lnTo>
                    <a:pt x="63" y="259"/>
                  </a:lnTo>
                  <a:lnTo>
                    <a:pt x="63" y="249"/>
                  </a:lnTo>
                  <a:lnTo>
                    <a:pt x="67" y="244"/>
                  </a:lnTo>
                  <a:lnTo>
                    <a:pt x="73" y="242"/>
                  </a:lnTo>
                  <a:lnTo>
                    <a:pt x="77" y="240"/>
                  </a:lnTo>
                  <a:lnTo>
                    <a:pt x="80" y="233"/>
                  </a:lnTo>
                  <a:lnTo>
                    <a:pt x="73" y="230"/>
                  </a:lnTo>
                  <a:lnTo>
                    <a:pt x="64" y="229"/>
                  </a:lnTo>
                  <a:lnTo>
                    <a:pt x="56" y="229"/>
                  </a:lnTo>
                  <a:lnTo>
                    <a:pt x="47" y="227"/>
                  </a:lnTo>
                  <a:lnTo>
                    <a:pt x="39" y="226"/>
                  </a:lnTo>
                  <a:lnTo>
                    <a:pt x="32" y="223"/>
                  </a:lnTo>
                  <a:lnTo>
                    <a:pt x="28" y="218"/>
                  </a:lnTo>
                  <a:lnTo>
                    <a:pt x="27" y="210"/>
                  </a:lnTo>
                  <a:lnTo>
                    <a:pt x="25" y="204"/>
                  </a:lnTo>
                  <a:lnTo>
                    <a:pt x="27" y="199"/>
                  </a:lnTo>
                  <a:lnTo>
                    <a:pt x="29" y="195"/>
                  </a:lnTo>
                  <a:lnTo>
                    <a:pt x="33" y="191"/>
                  </a:lnTo>
                  <a:lnTo>
                    <a:pt x="41" y="196"/>
                  </a:lnTo>
                  <a:lnTo>
                    <a:pt x="49" y="202"/>
                  </a:lnTo>
                  <a:lnTo>
                    <a:pt x="59" y="203"/>
                  </a:lnTo>
                  <a:lnTo>
                    <a:pt x="69" y="198"/>
                  </a:lnTo>
                  <a:lnTo>
                    <a:pt x="65" y="191"/>
                  </a:lnTo>
                  <a:lnTo>
                    <a:pt x="55" y="190"/>
                  </a:lnTo>
                  <a:lnTo>
                    <a:pt x="43" y="185"/>
                  </a:lnTo>
                  <a:lnTo>
                    <a:pt x="35" y="177"/>
                  </a:lnTo>
                  <a:lnTo>
                    <a:pt x="35" y="169"/>
                  </a:lnTo>
                  <a:lnTo>
                    <a:pt x="40" y="164"/>
                  </a:lnTo>
                  <a:lnTo>
                    <a:pt x="47" y="161"/>
                  </a:lnTo>
                  <a:lnTo>
                    <a:pt x="53" y="160"/>
                  </a:lnTo>
                  <a:lnTo>
                    <a:pt x="59" y="160"/>
                  </a:lnTo>
                  <a:lnTo>
                    <a:pt x="64" y="160"/>
                  </a:lnTo>
                  <a:lnTo>
                    <a:pt x="69" y="160"/>
                  </a:lnTo>
                  <a:lnTo>
                    <a:pt x="75" y="160"/>
                  </a:lnTo>
                  <a:lnTo>
                    <a:pt x="80" y="160"/>
                  </a:lnTo>
                  <a:lnTo>
                    <a:pt x="85" y="160"/>
                  </a:lnTo>
                  <a:lnTo>
                    <a:pt x="89" y="158"/>
                  </a:lnTo>
                  <a:lnTo>
                    <a:pt x="93" y="156"/>
                  </a:lnTo>
                  <a:lnTo>
                    <a:pt x="88" y="149"/>
                  </a:lnTo>
                  <a:lnTo>
                    <a:pt x="80" y="143"/>
                  </a:lnTo>
                  <a:lnTo>
                    <a:pt x="69" y="141"/>
                  </a:lnTo>
                  <a:lnTo>
                    <a:pt x="60" y="138"/>
                  </a:lnTo>
                  <a:lnTo>
                    <a:pt x="52" y="134"/>
                  </a:lnTo>
                  <a:lnTo>
                    <a:pt x="48" y="130"/>
                  </a:lnTo>
                  <a:lnTo>
                    <a:pt x="51" y="123"/>
                  </a:lnTo>
                  <a:lnTo>
                    <a:pt x="61" y="112"/>
                  </a:lnTo>
                  <a:lnTo>
                    <a:pt x="63" y="0"/>
                  </a:lnTo>
                  <a:lnTo>
                    <a:pt x="72" y="0"/>
                  </a:lnTo>
                  <a:lnTo>
                    <a:pt x="80" y="4"/>
                  </a:lnTo>
                  <a:lnTo>
                    <a:pt x="86" y="11"/>
                  </a:lnTo>
                  <a:lnTo>
                    <a:pt x="93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2423345" y="2176735"/>
              <a:ext cx="22225" cy="101600"/>
            </a:xfrm>
            <a:custGeom>
              <a:avLst/>
              <a:gdLst/>
              <a:ahLst/>
              <a:cxnLst>
                <a:cxn ang="0">
                  <a:pos x="10" y="0"/>
                </a:cxn>
                <a:cxn ang="0">
                  <a:pos x="12" y="16"/>
                </a:cxn>
                <a:cxn ang="0">
                  <a:pos x="14" y="34"/>
                </a:cxn>
                <a:cxn ang="0">
                  <a:pos x="14" y="50"/>
                </a:cxn>
                <a:cxn ang="0">
                  <a:pos x="10" y="64"/>
                </a:cxn>
                <a:cxn ang="0">
                  <a:pos x="0" y="54"/>
                </a:cxn>
                <a:cxn ang="0">
                  <a:pos x="0" y="41"/>
                </a:cxn>
                <a:cxn ang="0">
                  <a:pos x="2" y="23"/>
                </a:cxn>
                <a:cxn ang="0">
                  <a:pos x="1" y="6"/>
                </a:cxn>
                <a:cxn ang="0">
                  <a:pos x="4" y="3"/>
                </a:cxn>
                <a:cxn ang="0">
                  <a:pos x="5" y="2"/>
                </a:cxn>
                <a:cxn ang="0">
                  <a:pos x="8" y="0"/>
                </a:cxn>
                <a:cxn ang="0">
                  <a:pos x="10" y="0"/>
                </a:cxn>
              </a:cxnLst>
              <a:rect l="0" t="0" r="r" b="b"/>
              <a:pathLst>
                <a:path w="14" h="64">
                  <a:moveTo>
                    <a:pt x="10" y="0"/>
                  </a:moveTo>
                  <a:lnTo>
                    <a:pt x="12" y="16"/>
                  </a:lnTo>
                  <a:lnTo>
                    <a:pt x="14" y="34"/>
                  </a:lnTo>
                  <a:lnTo>
                    <a:pt x="14" y="50"/>
                  </a:lnTo>
                  <a:lnTo>
                    <a:pt x="10" y="64"/>
                  </a:lnTo>
                  <a:lnTo>
                    <a:pt x="0" y="54"/>
                  </a:lnTo>
                  <a:lnTo>
                    <a:pt x="0" y="41"/>
                  </a:lnTo>
                  <a:lnTo>
                    <a:pt x="2" y="23"/>
                  </a:lnTo>
                  <a:lnTo>
                    <a:pt x="1" y="6"/>
                  </a:lnTo>
                  <a:lnTo>
                    <a:pt x="4" y="3"/>
                  </a:lnTo>
                  <a:lnTo>
                    <a:pt x="5" y="2"/>
                  </a:lnTo>
                  <a:lnTo>
                    <a:pt x="8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26"/>
            <p:cNvSpPr>
              <a:spLocks/>
            </p:cNvSpPr>
            <p:nvPr/>
          </p:nvSpPr>
          <p:spPr bwMode="auto">
            <a:xfrm>
              <a:off x="1120007" y="2808560"/>
              <a:ext cx="23813" cy="119062"/>
            </a:xfrm>
            <a:custGeom>
              <a:avLst/>
              <a:gdLst/>
              <a:ahLst/>
              <a:cxnLst>
                <a:cxn ang="0">
                  <a:pos x="15" y="25"/>
                </a:cxn>
                <a:cxn ang="0">
                  <a:pos x="14" y="37"/>
                </a:cxn>
                <a:cxn ang="0">
                  <a:pos x="14" y="49"/>
                </a:cxn>
                <a:cxn ang="0">
                  <a:pos x="12" y="63"/>
                </a:cxn>
                <a:cxn ang="0">
                  <a:pos x="11" y="75"/>
                </a:cxn>
                <a:cxn ang="0">
                  <a:pos x="4" y="75"/>
                </a:cxn>
                <a:cxn ang="0">
                  <a:pos x="4" y="55"/>
                </a:cxn>
                <a:cxn ang="0">
                  <a:pos x="0" y="34"/>
                </a:cxn>
                <a:cxn ang="0">
                  <a:pos x="0" y="15"/>
                </a:cxn>
                <a:cxn ang="0">
                  <a:pos x="11" y="0"/>
                </a:cxn>
                <a:cxn ang="0">
                  <a:pos x="15" y="25"/>
                </a:cxn>
              </a:cxnLst>
              <a:rect l="0" t="0" r="r" b="b"/>
              <a:pathLst>
                <a:path w="15" h="75">
                  <a:moveTo>
                    <a:pt x="15" y="25"/>
                  </a:moveTo>
                  <a:lnTo>
                    <a:pt x="14" y="37"/>
                  </a:lnTo>
                  <a:lnTo>
                    <a:pt x="14" y="49"/>
                  </a:lnTo>
                  <a:lnTo>
                    <a:pt x="12" y="63"/>
                  </a:lnTo>
                  <a:lnTo>
                    <a:pt x="11" y="75"/>
                  </a:lnTo>
                  <a:lnTo>
                    <a:pt x="4" y="75"/>
                  </a:lnTo>
                  <a:lnTo>
                    <a:pt x="4" y="55"/>
                  </a:lnTo>
                  <a:lnTo>
                    <a:pt x="0" y="34"/>
                  </a:lnTo>
                  <a:lnTo>
                    <a:pt x="0" y="15"/>
                  </a:lnTo>
                  <a:lnTo>
                    <a:pt x="11" y="0"/>
                  </a:lnTo>
                  <a:lnTo>
                    <a:pt x="15" y="2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3442520" y="4188097"/>
              <a:ext cx="628650" cy="84137"/>
            </a:xfrm>
            <a:custGeom>
              <a:avLst/>
              <a:gdLst/>
              <a:ahLst/>
              <a:cxnLst>
                <a:cxn ang="0">
                  <a:pos x="396" y="5"/>
                </a:cxn>
                <a:cxn ang="0">
                  <a:pos x="377" y="9"/>
                </a:cxn>
                <a:cxn ang="0">
                  <a:pos x="357" y="12"/>
                </a:cxn>
                <a:cxn ang="0">
                  <a:pos x="337" y="15"/>
                </a:cxn>
                <a:cxn ang="0">
                  <a:pos x="317" y="15"/>
                </a:cxn>
                <a:cxn ang="0">
                  <a:pos x="297" y="15"/>
                </a:cxn>
                <a:cxn ang="0">
                  <a:pos x="276" y="15"/>
                </a:cxn>
                <a:cxn ang="0">
                  <a:pos x="255" y="16"/>
                </a:cxn>
                <a:cxn ang="0">
                  <a:pos x="232" y="18"/>
                </a:cxn>
                <a:cxn ang="0">
                  <a:pos x="207" y="20"/>
                </a:cxn>
                <a:cxn ang="0">
                  <a:pos x="183" y="24"/>
                </a:cxn>
                <a:cxn ang="0">
                  <a:pos x="158" y="28"/>
                </a:cxn>
                <a:cxn ang="0">
                  <a:pos x="134" y="32"/>
                </a:cxn>
                <a:cxn ang="0">
                  <a:pos x="109" y="38"/>
                </a:cxn>
                <a:cxn ang="0">
                  <a:pos x="85" y="42"/>
                </a:cxn>
                <a:cxn ang="0">
                  <a:pos x="61" y="47"/>
                </a:cxn>
                <a:cxn ang="0">
                  <a:pos x="37" y="53"/>
                </a:cxn>
                <a:cxn ang="0">
                  <a:pos x="25" y="51"/>
                </a:cxn>
                <a:cxn ang="0">
                  <a:pos x="16" y="50"/>
                </a:cxn>
                <a:cxn ang="0">
                  <a:pos x="7" y="47"/>
                </a:cxn>
                <a:cxn ang="0">
                  <a:pos x="0" y="42"/>
                </a:cxn>
                <a:cxn ang="0">
                  <a:pos x="16" y="32"/>
                </a:cxn>
                <a:cxn ang="0">
                  <a:pos x="32" y="26"/>
                </a:cxn>
                <a:cxn ang="0">
                  <a:pos x="49" y="20"/>
                </a:cxn>
                <a:cxn ang="0">
                  <a:pos x="67" y="16"/>
                </a:cxn>
                <a:cxn ang="0">
                  <a:pos x="85" y="13"/>
                </a:cxn>
                <a:cxn ang="0">
                  <a:pos x="102" y="11"/>
                </a:cxn>
                <a:cxn ang="0">
                  <a:pos x="121" y="8"/>
                </a:cxn>
                <a:cxn ang="0">
                  <a:pos x="140" y="5"/>
                </a:cxn>
                <a:cxn ang="0">
                  <a:pos x="155" y="5"/>
                </a:cxn>
                <a:cxn ang="0">
                  <a:pos x="171" y="4"/>
                </a:cxn>
                <a:cxn ang="0">
                  <a:pos x="187" y="3"/>
                </a:cxn>
                <a:cxn ang="0">
                  <a:pos x="203" y="3"/>
                </a:cxn>
                <a:cxn ang="0">
                  <a:pos x="220" y="1"/>
                </a:cxn>
                <a:cxn ang="0">
                  <a:pos x="236" y="1"/>
                </a:cxn>
                <a:cxn ang="0">
                  <a:pos x="252" y="0"/>
                </a:cxn>
                <a:cxn ang="0">
                  <a:pos x="270" y="0"/>
                </a:cxn>
                <a:cxn ang="0">
                  <a:pos x="286" y="0"/>
                </a:cxn>
                <a:cxn ang="0">
                  <a:pos x="301" y="0"/>
                </a:cxn>
                <a:cxn ang="0">
                  <a:pos x="317" y="0"/>
                </a:cxn>
                <a:cxn ang="0">
                  <a:pos x="333" y="0"/>
                </a:cxn>
                <a:cxn ang="0">
                  <a:pos x="349" y="0"/>
                </a:cxn>
                <a:cxn ang="0">
                  <a:pos x="365" y="1"/>
                </a:cxn>
                <a:cxn ang="0">
                  <a:pos x="381" y="3"/>
                </a:cxn>
                <a:cxn ang="0">
                  <a:pos x="396" y="5"/>
                </a:cxn>
              </a:cxnLst>
              <a:rect l="0" t="0" r="r" b="b"/>
              <a:pathLst>
                <a:path w="396" h="53">
                  <a:moveTo>
                    <a:pt x="396" y="5"/>
                  </a:moveTo>
                  <a:lnTo>
                    <a:pt x="377" y="9"/>
                  </a:lnTo>
                  <a:lnTo>
                    <a:pt x="357" y="12"/>
                  </a:lnTo>
                  <a:lnTo>
                    <a:pt x="337" y="15"/>
                  </a:lnTo>
                  <a:lnTo>
                    <a:pt x="317" y="15"/>
                  </a:lnTo>
                  <a:lnTo>
                    <a:pt x="297" y="15"/>
                  </a:lnTo>
                  <a:lnTo>
                    <a:pt x="276" y="15"/>
                  </a:lnTo>
                  <a:lnTo>
                    <a:pt x="255" y="16"/>
                  </a:lnTo>
                  <a:lnTo>
                    <a:pt x="232" y="18"/>
                  </a:lnTo>
                  <a:lnTo>
                    <a:pt x="207" y="20"/>
                  </a:lnTo>
                  <a:lnTo>
                    <a:pt x="183" y="24"/>
                  </a:lnTo>
                  <a:lnTo>
                    <a:pt x="158" y="28"/>
                  </a:lnTo>
                  <a:lnTo>
                    <a:pt x="134" y="32"/>
                  </a:lnTo>
                  <a:lnTo>
                    <a:pt x="109" y="38"/>
                  </a:lnTo>
                  <a:lnTo>
                    <a:pt x="85" y="42"/>
                  </a:lnTo>
                  <a:lnTo>
                    <a:pt x="61" y="47"/>
                  </a:lnTo>
                  <a:lnTo>
                    <a:pt x="37" y="53"/>
                  </a:lnTo>
                  <a:lnTo>
                    <a:pt x="25" y="51"/>
                  </a:lnTo>
                  <a:lnTo>
                    <a:pt x="16" y="50"/>
                  </a:lnTo>
                  <a:lnTo>
                    <a:pt x="7" y="47"/>
                  </a:lnTo>
                  <a:lnTo>
                    <a:pt x="0" y="42"/>
                  </a:lnTo>
                  <a:lnTo>
                    <a:pt x="16" y="32"/>
                  </a:lnTo>
                  <a:lnTo>
                    <a:pt x="32" y="26"/>
                  </a:lnTo>
                  <a:lnTo>
                    <a:pt x="49" y="20"/>
                  </a:lnTo>
                  <a:lnTo>
                    <a:pt x="67" y="16"/>
                  </a:lnTo>
                  <a:lnTo>
                    <a:pt x="85" y="13"/>
                  </a:lnTo>
                  <a:lnTo>
                    <a:pt x="102" y="11"/>
                  </a:lnTo>
                  <a:lnTo>
                    <a:pt x="121" y="8"/>
                  </a:lnTo>
                  <a:lnTo>
                    <a:pt x="140" y="5"/>
                  </a:lnTo>
                  <a:lnTo>
                    <a:pt x="155" y="5"/>
                  </a:lnTo>
                  <a:lnTo>
                    <a:pt x="171" y="4"/>
                  </a:lnTo>
                  <a:lnTo>
                    <a:pt x="187" y="3"/>
                  </a:lnTo>
                  <a:lnTo>
                    <a:pt x="203" y="3"/>
                  </a:lnTo>
                  <a:lnTo>
                    <a:pt x="220" y="1"/>
                  </a:lnTo>
                  <a:lnTo>
                    <a:pt x="236" y="1"/>
                  </a:lnTo>
                  <a:lnTo>
                    <a:pt x="252" y="0"/>
                  </a:lnTo>
                  <a:lnTo>
                    <a:pt x="270" y="0"/>
                  </a:lnTo>
                  <a:lnTo>
                    <a:pt x="286" y="0"/>
                  </a:lnTo>
                  <a:lnTo>
                    <a:pt x="301" y="0"/>
                  </a:lnTo>
                  <a:lnTo>
                    <a:pt x="317" y="0"/>
                  </a:lnTo>
                  <a:lnTo>
                    <a:pt x="333" y="0"/>
                  </a:lnTo>
                  <a:lnTo>
                    <a:pt x="349" y="0"/>
                  </a:lnTo>
                  <a:lnTo>
                    <a:pt x="365" y="1"/>
                  </a:lnTo>
                  <a:lnTo>
                    <a:pt x="381" y="3"/>
                  </a:lnTo>
                  <a:lnTo>
                    <a:pt x="396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4380732" y="4188097"/>
              <a:ext cx="12700" cy="28575"/>
            </a:xfrm>
            <a:custGeom>
              <a:avLst/>
              <a:gdLst/>
              <a:ahLst/>
              <a:cxnLst>
                <a:cxn ang="0">
                  <a:pos x="8" y="15"/>
                </a:cxn>
                <a:cxn ang="0">
                  <a:pos x="4" y="18"/>
                </a:cxn>
                <a:cxn ang="0">
                  <a:pos x="0" y="0"/>
                </a:cxn>
                <a:cxn ang="0">
                  <a:pos x="4" y="3"/>
                </a:cxn>
                <a:cxn ang="0">
                  <a:pos x="6" y="5"/>
                </a:cxn>
                <a:cxn ang="0">
                  <a:pos x="8" y="9"/>
                </a:cxn>
                <a:cxn ang="0">
                  <a:pos x="8" y="15"/>
                </a:cxn>
              </a:cxnLst>
              <a:rect l="0" t="0" r="r" b="b"/>
              <a:pathLst>
                <a:path w="8" h="18">
                  <a:moveTo>
                    <a:pt x="8" y="15"/>
                  </a:moveTo>
                  <a:lnTo>
                    <a:pt x="4" y="18"/>
                  </a:lnTo>
                  <a:lnTo>
                    <a:pt x="0" y="0"/>
                  </a:lnTo>
                  <a:lnTo>
                    <a:pt x="4" y="3"/>
                  </a:lnTo>
                  <a:lnTo>
                    <a:pt x="6" y="5"/>
                  </a:lnTo>
                  <a:lnTo>
                    <a:pt x="8" y="9"/>
                  </a:lnTo>
                  <a:lnTo>
                    <a:pt x="8" y="1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1581970" y="4223022"/>
              <a:ext cx="93663" cy="100012"/>
            </a:xfrm>
            <a:custGeom>
              <a:avLst/>
              <a:gdLst/>
              <a:ahLst/>
              <a:cxnLst>
                <a:cxn ang="0">
                  <a:pos x="59" y="38"/>
                </a:cxn>
                <a:cxn ang="0">
                  <a:pos x="52" y="46"/>
                </a:cxn>
                <a:cxn ang="0">
                  <a:pos x="44" y="54"/>
                </a:cxn>
                <a:cxn ang="0">
                  <a:pos x="36" y="59"/>
                </a:cxn>
                <a:cxn ang="0">
                  <a:pos x="27" y="63"/>
                </a:cxn>
                <a:cxn ang="0">
                  <a:pos x="19" y="48"/>
                </a:cxn>
                <a:cxn ang="0">
                  <a:pos x="12" y="33"/>
                </a:cxn>
                <a:cxn ang="0">
                  <a:pos x="5" y="17"/>
                </a:cxn>
                <a:cxn ang="0">
                  <a:pos x="0" y="0"/>
                </a:cxn>
                <a:cxn ang="0">
                  <a:pos x="8" y="2"/>
                </a:cxn>
                <a:cxn ang="0">
                  <a:pos x="17" y="6"/>
                </a:cxn>
                <a:cxn ang="0">
                  <a:pos x="25" y="10"/>
                </a:cxn>
                <a:cxn ang="0">
                  <a:pos x="33" y="14"/>
                </a:cxn>
                <a:cxn ang="0">
                  <a:pos x="41" y="19"/>
                </a:cxn>
                <a:cxn ang="0">
                  <a:pos x="48" y="24"/>
                </a:cxn>
                <a:cxn ang="0">
                  <a:pos x="55" y="31"/>
                </a:cxn>
                <a:cxn ang="0">
                  <a:pos x="59" y="38"/>
                </a:cxn>
              </a:cxnLst>
              <a:rect l="0" t="0" r="r" b="b"/>
              <a:pathLst>
                <a:path w="59" h="63">
                  <a:moveTo>
                    <a:pt x="59" y="38"/>
                  </a:moveTo>
                  <a:lnTo>
                    <a:pt x="52" y="46"/>
                  </a:lnTo>
                  <a:lnTo>
                    <a:pt x="44" y="54"/>
                  </a:lnTo>
                  <a:lnTo>
                    <a:pt x="36" y="59"/>
                  </a:lnTo>
                  <a:lnTo>
                    <a:pt x="27" y="63"/>
                  </a:lnTo>
                  <a:lnTo>
                    <a:pt x="19" y="48"/>
                  </a:lnTo>
                  <a:lnTo>
                    <a:pt x="12" y="33"/>
                  </a:lnTo>
                  <a:lnTo>
                    <a:pt x="5" y="17"/>
                  </a:lnTo>
                  <a:lnTo>
                    <a:pt x="0" y="0"/>
                  </a:lnTo>
                  <a:lnTo>
                    <a:pt x="8" y="2"/>
                  </a:lnTo>
                  <a:lnTo>
                    <a:pt x="17" y="6"/>
                  </a:lnTo>
                  <a:lnTo>
                    <a:pt x="25" y="10"/>
                  </a:lnTo>
                  <a:lnTo>
                    <a:pt x="33" y="14"/>
                  </a:lnTo>
                  <a:lnTo>
                    <a:pt x="41" y="19"/>
                  </a:lnTo>
                  <a:lnTo>
                    <a:pt x="48" y="24"/>
                  </a:lnTo>
                  <a:lnTo>
                    <a:pt x="55" y="31"/>
                  </a:lnTo>
                  <a:lnTo>
                    <a:pt x="59" y="3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3556820" y="4256360"/>
              <a:ext cx="404813" cy="49212"/>
            </a:xfrm>
            <a:custGeom>
              <a:avLst/>
              <a:gdLst/>
              <a:ahLst/>
              <a:cxnLst>
                <a:cxn ang="0">
                  <a:pos x="255" y="6"/>
                </a:cxn>
                <a:cxn ang="0">
                  <a:pos x="231" y="10"/>
                </a:cxn>
                <a:cxn ang="0">
                  <a:pos x="207" y="14"/>
                </a:cxn>
                <a:cxn ang="0">
                  <a:pos x="183" y="17"/>
                </a:cxn>
                <a:cxn ang="0">
                  <a:pos x="159" y="18"/>
                </a:cxn>
                <a:cxn ang="0">
                  <a:pos x="134" y="21"/>
                </a:cxn>
                <a:cxn ang="0">
                  <a:pos x="110" y="23"/>
                </a:cxn>
                <a:cxn ang="0">
                  <a:pos x="86" y="26"/>
                </a:cxn>
                <a:cxn ang="0">
                  <a:pos x="62" y="31"/>
                </a:cxn>
                <a:cxn ang="0">
                  <a:pos x="54" y="31"/>
                </a:cxn>
                <a:cxn ang="0">
                  <a:pos x="45" y="31"/>
                </a:cxn>
                <a:cxn ang="0">
                  <a:pos x="36" y="31"/>
                </a:cxn>
                <a:cxn ang="0">
                  <a:pos x="28" y="30"/>
                </a:cxn>
                <a:cxn ang="0">
                  <a:pos x="18" y="29"/>
                </a:cxn>
                <a:cxn ang="0">
                  <a:pos x="10" y="26"/>
                </a:cxn>
                <a:cxn ang="0">
                  <a:pos x="5" y="22"/>
                </a:cxn>
                <a:cxn ang="0">
                  <a:pos x="0" y="17"/>
                </a:cxn>
                <a:cxn ang="0">
                  <a:pos x="14" y="12"/>
                </a:cxn>
                <a:cxn ang="0">
                  <a:pos x="29" y="10"/>
                </a:cxn>
                <a:cxn ang="0">
                  <a:pos x="45" y="7"/>
                </a:cxn>
                <a:cxn ang="0">
                  <a:pos x="61" y="4"/>
                </a:cxn>
                <a:cxn ang="0">
                  <a:pos x="77" y="3"/>
                </a:cxn>
                <a:cxn ang="0">
                  <a:pos x="93" y="2"/>
                </a:cxn>
                <a:cxn ang="0">
                  <a:pos x="110" y="0"/>
                </a:cxn>
                <a:cxn ang="0">
                  <a:pos x="126" y="0"/>
                </a:cxn>
                <a:cxn ang="0">
                  <a:pos x="143" y="0"/>
                </a:cxn>
                <a:cxn ang="0">
                  <a:pos x="159" y="0"/>
                </a:cxn>
                <a:cxn ang="0">
                  <a:pos x="176" y="0"/>
                </a:cxn>
                <a:cxn ang="0">
                  <a:pos x="192" y="2"/>
                </a:cxn>
                <a:cxn ang="0">
                  <a:pos x="208" y="3"/>
                </a:cxn>
                <a:cxn ang="0">
                  <a:pos x="224" y="3"/>
                </a:cxn>
                <a:cxn ang="0">
                  <a:pos x="240" y="4"/>
                </a:cxn>
                <a:cxn ang="0">
                  <a:pos x="255" y="6"/>
                </a:cxn>
              </a:cxnLst>
              <a:rect l="0" t="0" r="r" b="b"/>
              <a:pathLst>
                <a:path w="255" h="31">
                  <a:moveTo>
                    <a:pt x="255" y="6"/>
                  </a:moveTo>
                  <a:lnTo>
                    <a:pt x="231" y="10"/>
                  </a:lnTo>
                  <a:lnTo>
                    <a:pt x="207" y="14"/>
                  </a:lnTo>
                  <a:lnTo>
                    <a:pt x="183" y="17"/>
                  </a:lnTo>
                  <a:lnTo>
                    <a:pt x="159" y="18"/>
                  </a:lnTo>
                  <a:lnTo>
                    <a:pt x="134" y="21"/>
                  </a:lnTo>
                  <a:lnTo>
                    <a:pt x="110" y="23"/>
                  </a:lnTo>
                  <a:lnTo>
                    <a:pt x="86" y="26"/>
                  </a:lnTo>
                  <a:lnTo>
                    <a:pt x="62" y="31"/>
                  </a:lnTo>
                  <a:lnTo>
                    <a:pt x="54" y="31"/>
                  </a:lnTo>
                  <a:lnTo>
                    <a:pt x="45" y="31"/>
                  </a:lnTo>
                  <a:lnTo>
                    <a:pt x="36" y="31"/>
                  </a:lnTo>
                  <a:lnTo>
                    <a:pt x="28" y="30"/>
                  </a:lnTo>
                  <a:lnTo>
                    <a:pt x="18" y="29"/>
                  </a:lnTo>
                  <a:lnTo>
                    <a:pt x="10" y="26"/>
                  </a:lnTo>
                  <a:lnTo>
                    <a:pt x="5" y="22"/>
                  </a:lnTo>
                  <a:lnTo>
                    <a:pt x="0" y="17"/>
                  </a:lnTo>
                  <a:lnTo>
                    <a:pt x="14" y="12"/>
                  </a:lnTo>
                  <a:lnTo>
                    <a:pt x="29" y="10"/>
                  </a:lnTo>
                  <a:lnTo>
                    <a:pt x="45" y="7"/>
                  </a:lnTo>
                  <a:lnTo>
                    <a:pt x="61" y="4"/>
                  </a:lnTo>
                  <a:lnTo>
                    <a:pt x="77" y="3"/>
                  </a:lnTo>
                  <a:lnTo>
                    <a:pt x="93" y="2"/>
                  </a:lnTo>
                  <a:lnTo>
                    <a:pt x="110" y="0"/>
                  </a:lnTo>
                  <a:lnTo>
                    <a:pt x="126" y="0"/>
                  </a:lnTo>
                  <a:lnTo>
                    <a:pt x="143" y="0"/>
                  </a:lnTo>
                  <a:lnTo>
                    <a:pt x="159" y="0"/>
                  </a:lnTo>
                  <a:lnTo>
                    <a:pt x="176" y="0"/>
                  </a:lnTo>
                  <a:lnTo>
                    <a:pt x="192" y="2"/>
                  </a:lnTo>
                  <a:lnTo>
                    <a:pt x="208" y="3"/>
                  </a:lnTo>
                  <a:lnTo>
                    <a:pt x="224" y="3"/>
                  </a:lnTo>
                  <a:lnTo>
                    <a:pt x="240" y="4"/>
                  </a:lnTo>
                  <a:lnTo>
                    <a:pt x="255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3774307" y="4303985"/>
              <a:ext cx="77788" cy="28575"/>
            </a:xfrm>
            <a:custGeom>
              <a:avLst/>
              <a:gdLst/>
              <a:ahLst/>
              <a:cxnLst>
                <a:cxn ang="0">
                  <a:pos x="49" y="8"/>
                </a:cxn>
                <a:cxn ang="0">
                  <a:pos x="43" y="11"/>
                </a:cxn>
                <a:cxn ang="0">
                  <a:pos x="37" y="14"/>
                </a:cxn>
                <a:cxn ang="0">
                  <a:pos x="30" y="16"/>
                </a:cxn>
                <a:cxn ang="0">
                  <a:pos x="25" y="18"/>
                </a:cxn>
                <a:cxn ang="0">
                  <a:pos x="18" y="18"/>
                </a:cxn>
                <a:cxn ang="0">
                  <a:pos x="11" y="18"/>
                </a:cxn>
                <a:cxn ang="0">
                  <a:pos x="5" y="15"/>
                </a:cxn>
                <a:cxn ang="0">
                  <a:pos x="0" y="12"/>
                </a:cxn>
                <a:cxn ang="0">
                  <a:pos x="0" y="7"/>
                </a:cxn>
                <a:cxn ang="0">
                  <a:pos x="2" y="4"/>
                </a:cxn>
                <a:cxn ang="0">
                  <a:pos x="6" y="3"/>
                </a:cxn>
                <a:cxn ang="0">
                  <a:pos x="11" y="1"/>
                </a:cxn>
                <a:cxn ang="0">
                  <a:pos x="22" y="1"/>
                </a:cxn>
                <a:cxn ang="0">
                  <a:pos x="33" y="0"/>
                </a:cxn>
                <a:cxn ang="0">
                  <a:pos x="43" y="1"/>
                </a:cxn>
                <a:cxn ang="0">
                  <a:pos x="49" y="8"/>
                </a:cxn>
              </a:cxnLst>
              <a:rect l="0" t="0" r="r" b="b"/>
              <a:pathLst>
                <a:path w="49" h="18">
                  <a:moveTo>
                    <a:pt x="49" y="8"/>
                  </a:moveTo>
                  <a:lnTo>
                    <a:pt x="43" y="11"/>
                  </a:lnTo>
                  <a:lnTo>
                    <a:pt x="37" y="14"/>
                  </a:lnTo>
                  <a:lnTo>
                    <a:pt x="30" y="16"/>
                  </a:lnTo>
                  <a:lnTo>
                    <a:pt x="25" y="18"/>
                  </a:lnTo>
                  <a:lnTo>
                    <a:pt x="18" y="18"/>
                  </a:lnTo>
                  <a:lnTo>
                    <a:pt x="11" y="18"/>
                  </a:lnTo>
                  <a:lnTo>
                    <a:pt x="5" y="15"/>
                  </a:lnTo>
                  <a:lnTo>
                    <a:pt x="0" y="12"/>
                  </a:lnTo>
                  <a:lnTo>
                    <a:pt x="0" y="7"/>
                  </a:lnTo>
                  <a:lnTo>
                    <a:pt x="2" y="4"/>
                  </a:lnTo>
                  <a:lnTo>
                    <a:pt x="6" y="3"/>
                  </a:lnTo>
                  <a:lnTo>
                    <a:pt x="11" y="1"/>
                  </a:lnTo>
                  <a:lnTo>
                    <a:pt x="22" y="1"/>
                  </a:lnTo>
                  <a:lnTo>
                    <a:pt x="33" y="0"/>
                  </a:lnTo>
                  <a:lnTo>
                    <a:pt x="43" y="1"/>
                  </a:lnTo>
                  <a:lnTo>
                    <a:pt x="49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797745" y="4310335"/>
              <a:ext cx="566738" cy="42862"/>
            </a:xfrm>
            <a:custGeom>
              <a:avLst/>
              <a:gdLst/>
              <a:ahLst/>
              <a:cxnLst>
                <a:cxn ang="0">
                  <a:pos x="357" y="19"/>
                </a:cxn>
                <a:cxn ang="0">
                  <a:pos x="336" y="20"/>
                </a:cxn>
                <a:cxn ang="0">
                  <a:pos x="314" y="22"/>
                </a:cxn>
                <a:cxn ang="0">
                  <a:pos x="292" y="23"/>
                </a:cxn>
                <a:cxn ang="0">
                  <a:pos x="270" y="25"/>
                </a:cxn>
                <a:cxn ang="0">
                  <a:pos x="247" y="25"/>
                </a:cxn>
                <a:cxn ang="0">
                  <a:pos x="225" y="26"/>
                </a:cxn>
                <a:cxn ang="0">
                  <a:pos x="202" y="27"/>
                </a:cxn>
                <a:cxn ang="0">
                  <a:pos x="180" y="27"/>
                </a:cxn>
                <a:cxn ang="0">
                  <a:pos x="157" y="27"/>
                </a:cxn>
                <a:cxn ang="0">
                  <a:pos x="136" y="27"/>
                </a:cxn>
                <a:cxn ang="0">
                  <a:pos x="113" y="27"/>
                </a:cxn>
                <a:cxn ang="0">
                  <a:pos x="91" y="27"/>
                </a:cxn>
                <a:cxn ang="0">
                  <a:pos x="69" y="26"/>
                </a:cxn>
                <a:cxn ang="0">
                  <a:pos x="48" y="25"/>
                </a:cxn>
                <a:cxn ang="0">
                  <a:pos x="27" y="23"/>
                </a:cxn>
                <a:cxn ang="0">
                  <a:pos x="6" y="20"/>
                </a:cxn>
                <a:cxn ang="0">
                  <a:pos x="3" y="19"/>
                </a:cxn>
                <a:cxn ang="0">
                  <a:pos x="2" y="16"/>
                </a:cxn>
                <a:cxn ang="0">
                  <a:pos x="0" y="15"/>
                </a:cxn>
                <a:cxn ang="0">
                  <a:pos x="0" y="12"/>
                </a:cxn>
                <a:cxn ang="0">
                  <a:pos x="22" y="10"/>
                </a:cxn>
                <a:cxn ang="0">
                  <a:pos x="44" y="8"/>
                </a:cxn>
                <a:cxn ang="0">
                  <a:pos x="67" y="6"/>
                </a:cxn>
                <a:cxn ang="0">
                  <a:pos x="89" y="4"/>
                </a:cxn>
                <a:cxn ang="0">
                  <a:pos x="112" y="3"/>
                </a:cxn>
                <a:cxn ang="0">
                  <a:pos x="136" y="1"/>
                </a:cxn>
                <a:cxn ang="0">
                  <a:pos x="158" y="1"/>
                </a:cxn>
                <a:cxn ang="0">
                  <a:pos x="181" y="0"/>
                </a:cxn>
                <a:cxn ang="0">
                  <a:pos x="205" y="0"/>
                </a:cxn>
                <a:cxn ang="0">
                  <a:pos x="227" y="1"/>
                </a:cxn>
                <a:cxn ang="0">
                  <a:pos x="250" y="3"/>
                </a:cxn>
                <a:cxn ang="0">
                  <a:pos x="272" y="4"/>
                </a:cxn>
                <a:cxn ang="0">
                  <a:pos x="294" y="7"/>
                </a:cxn>
                <a:cxn ang="0">
                  <a:pos x="315" y="10"/>
                </a:cxn>
                <a:cxn ang="0">
                  <a:pos x="336" y="14"/>
                </a:cxn>
                <a:cxn ang="0">
                  <a:pos x="357" y="19"/>
                </a:cxn>
              </a:cxnLst>
              <a:rect l="0" t="0" r="r" b="b"/>
              <a:pathLst>
                <a:path w="357" h="27">
                  <a:moveTo>
                    <a:pt x="357" y="19"/>
                  </a:moveTo>
                  <a:lnTo>
                    <a:pt x="336" y="20"/>
                  </a:lnTo>
                  <a:lnTo>
                    <a:pt x="314" y="22"/>
                  </a:lnTo>
                  <a:lnTo>
                    <a:pt x="292" y="23"/>
                  </a:lnTo>
                  <a:lnTo>
                    <a:pt x="270" y="25"/>
                  </a:lnTo>
                  <a:lnTo>
                    <a:pt x="247" y="25"/>
                  </a:lnTo>
                  <a:lnTo>
                    <a:pt x="225" y="26"/>
                  </a:lnTo>
                  <a:lnTo>
                    <a:pt x="202" y="27"/>
                  </a:lnTo>
                  <a:lnTo>
                    <a:pt x="180" y="27"/>
                  </a:lnTo>
                  <a:lnTo>
                    <a:pt x="157" y="27"/>
                  </a:lnTo>
                  <a:lnTo>
                    <a:pt x="136" y="27"/>
                  </a:lnTo>
                  <a:lnTo>
                    <a:pt x="113" y="27"/>
                  </a:lnTo>
                  <a:lnTo>
                    <a:pt x="91" y="27"/>
                  </a:lnTo>
                  <a:lnTo>
                    <a:pt x="69" y="26"/>
                  </a:lnTo>
                  <a:lnTo>
                    <a:pt x="48" y="25"/>
                  </a:lnTo>
                  <a:lnTo>
                    <a:pt x="27" y="23"/>
                  </a:lnTo>
                  <a:lnTo>
                    <a:pt x="6" y="20"/>
                  </a:lnTo>
                  <a:lnTo>
                    <a:pt x="3" y="19"/>
                  </a:lnTo>
                  <a:lnTo>
                    <a:pt x="2" y="16"/>
                  </a:lnTo>
                  <a:lnTo>
                    <a:pt x="0" y="15"/>
                  </a:lnTo>
                  <a:lnTo>
                    <a:pt x="0" y="12"/>
                  </a:lnTo>
                  <a:lnTo>
                    <a:pt x="22" y="10"/>
                  </a:lnTo>
                  <a:lnTo>
                    <a:pt x="44" y="8"/>
                  </a:lnTo>
                  <a:lnTo>
                    <a:pt x="67" y="6"/>
                  </a:lnTo>
                  <a:lnTo>
                    <a:pt x="89" y="4"/>
                  </a:lnTo>
                  <a:lnTo>
                    <a:pt x="112" y="3"/>
                  </a:lnTo>
                  <a:lnTo>
                    <a:pt x="136" y="1"/>
                  </a:lnTo>
                  <a:lnTo>
                    <a:pt x="158" y="1"/>
                  </a:lnTo>
                  <a:lnTo>
                    <a:pt x="181" y="0"/>
                  </a:lnTo>
                  <a:lnTo>
                    <a:pt x="205" y="0"/>
                  </a:lnTo>
                  <a:lnTo>
                    <a:pt x="227" y="1"/>
                  </a:lnTo>
                  <a:lnTo>
                    <a:pt x="250" y="3"/>
                  </a:lnTo>
                  <a:lnTo>
                    <a:pt x="272" y="4"/>
                  </a:lnTo>
                  <a:lnTo>
                    <a:pt x="294" y="7"/>
                  </a:lnTo>
                  <a:lnTo>
                    <a:pt x="315" y="10"/>
                  </a:lnTo>
                  <a:lnTo>
                    <a:pt x="336" y="14"/>
                  </a:lnTo>
                  <a:lnTo>
                    <a:pt x="357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1420045" y="4608785"/>
              <a:ext cx="2212975" cy="1525587"/>
            </a:xfrm>
            <a:custGeom>
              <a:avLst/>
              <a:gdLst/>
              <a:ahLst/>
              <a:cxnLst>
                <a:cxn ang="0">
                  <a:pos x="735" y="36"/>
                </a:cxn>
                <a:cxn ang="0">
                  <a:pos x="746" y="52"/>
                </a:cxn>
                <a:cxn ang="0">
                  <a:pos x="746" y="145"/>
                </a:cxn>
                <a:cxn ang="0">
                  <a:pos x="750" y="476"/>
                </a:cxn>
                <a:cxn ang="0">
                  <a:pos x="771" y="605"/>
                </a:cxn>
                <a:cxn ang="0">
                  <a:pos x="794" y="625"/>
                </a:cxn>
                <a:cxn ang="0">
                  <a:pos x="814" y="670"/>
                </a:cxn>
                <a:cxn ang="0">
                  <a:pos x="790" y="713"/>
                </a:cxn>
                <a:cxn ang="0">
                  <a:pos x="718" y="721"/>
                </a:cxn>
                <a:cxn ang="0">
                  <a:pos x="645" y="717"/>
                </a:cxn>
                <a:cxn ang="0">
                  <a:pos x="567" y="704"/>
                </a:cxn>
                <a:cxn ang="0">
                  <a:pos x="451" y="687"/>
                </a:cxn>
                <a:cxn ang="0">
                  <a:pos x="337" y="672"/>
                </a:cxn>
                <a:cxn ang="0">
                  <a:pos x="220" y="660"/>
                </a:cxn>
                <a:cxn ang="0">
                  <a:pos x="296" y="695"/>
                </a:cxn>
                <a:cxn ang="0">
                  <a:pos x="406" y="719"/>
                </a:cxn>
                <a:cxn ang="0">
                  <a:pos x="520" y="727"/>
                </a:cxn>
                <a:cxn ang="0">
                  <a:pos x="637" y="733"/>
                </a:cxn>
                <a:cxn ang="0">
                  <a:pos x="750" y="729"/>
                </a:cxn>
                <a:cxn ang="0">
                  <a:pos x="861" y="713"/>
                </a:cxn>
                <a:cxn ang="0">
                  <a:pos x="956" y="694"/>
                </a:cxn>
                <a:cxn ang="0">
                  <a:pos x="1025" y="671"/>
                </a:cxn>
                <a:cxn ang="0">
                  <a:pos x="981" y="675"/>
                </a:cxn>
                <a:cxn ang="0">
                  <a:pos x="912" y="687"/>
                </a:cxn>
                <a:cxn ang="0">
                  <a:pos x="855" y="694"/>
                </a:cxn>
                <a:cxn ang="0">
                  <a:pos x="845" y="662"/>
                </a:cxn>
                <a:cxn ang="0">
                  <a:pos x="891" y="655"/>
                </a:cxn>
                <a:cxn ang="0">
                  <a:pos x="909" y="641"/>
                </a:cxn>
                <a:cxn ang="0">
                  <a:pos x="845" y="644"/>
                </a:cxn>
                <a:cxn ang="0">
                  <a:pos x="810" y="621"/>
                </a:cxn>
                <a:cxn ang="0">
                  <a:pos x="783" y="598"/>
                </a:cxn>
                <a:cxn ang="0">
                  <a:pos x="783" y="578"/>
                </a:cxn>
                <a:cxn ang="0">
                  <a:pos x="877" y="582"/>
                </a:cxn>
                <a:cxn ang="0">
                  <a:pos x="976" y="594"/>
                </a:cxn>
                <a:cxn ang="0">
                  <a:pos x="1083" y="610"/>
                </a:cxn>
                <a:cxn ang="0">
                  <a:pos x="1188" y="637"/>
                </a:cxn>
                <a:cxn ang="0">
                  <a:pos x="1294" y="681"/>
                </a:cxn>
                <a:cxn ang="0">
                  <a:pos x="1391" y="758"/>
                </a:cxn>
                <a:cxn ang="0">
                  <a:pos x="1343" y="830"/>
                </a:cxn>
                <a:cxn ang="0">
                  <a:pos x="1273" y="863"/>
                </a:cxn>
                <a:cxn ang="0">
                  <a:pos x="1197" y="889"/>
                </a:cxn>
                <a:cxn ang="0">
                  <a:pos x="1060" y="919"/>
                </a:cxn>
                <a:cxn ang="0">
                  <a:pos x="880" y="949"/>
                </a:cxn>
                <a:cxn ang="0">
                  <a:pos x="695" y="961"/>
                </a:cxn>
                <a:cxn ang="0">
                  <a:pos x="507" y="953"/>
                </a:cxn>
                <a:cxn ang="0">
                  <a:pos x="325" y="934"/>
                </a:cxn>
                <a:cxn ang="0">
                  <a:pos x="151" y="888"/>
                </a:cxn>
                <a:cxn ang="0">
                  <a:pos x="9" y="823"/>
                </a:cxn>
                <a:cxn ang="0">
                  <a:pos x="5" y="759"/>
                </a:cxn>
                <a:cxn ang="0">
                  <a:pos x="60" y="709"/>
                </a:cxn>
                <a:cxn ang="0">
                  <a:pos x="139" y="667"/>
                </a:cxn>
                <a:cxn ang="0">
                  <a:pos x="231" y="640"/>
                </a:cxn>
                <a:cxn ang="0">
                  <a:pos x="326" y="618"/>
                </a:cxn>
                <a:cxn ang="0">
                  <a:pos x="415" y="599"/>
                </a:cxn>
                <a:cxn ang="0">
                  <a:pos x="502" y="590"/>
                </a:cxn>
                <a:cxn ang="0">
                  <a:pos x="589" y="586"/>
                </a:cxn>
                <a:cxn ang="0">
                  <a:pos x="653" y="450"/>
                </a:cxn>
                <a:cxn ang="0">
                  <a:pos x="670" y="53"/>
                </a:cxn>
                <a:cxn ang="0">
                  <a:pos x="707" y="52"/>
                </a:cxn>
                <a:cxn ang="0">
                  <a:pos x="670" y="38"/>
                </a:cxn>
                <a:cxn ang="0">
                  <a:pos x="642" y="9"/>
                </a:cxn>
                <a:cxn ang="0">
                  <a:pos x="693" y="11"/>
                </a:cxn>
                <a:cxn ang="0">
                  <a:pos x="743" y="7"/>
                </a:cxn>
              </a:cxnLst>
              <a:rect l="0" t="0" r="r" b="b"/>
              <a:pathLst>
                <a:path w="1394" h="961">
                  <a:moveTo>
                    <a:pt x="751" y="15"/>
                  </a:moveTo>
                  <a:lnTo>
                    <a:pt x="753" y="22"/>
                  </a:lnTo>
                  <a:lnTo>
                    <a:pt x="750" y="29"/>
                  </a:lnTo>
                  <a:lnTo>
                    <a:pt x="742" y="33"/>
                  </a:lnTo>
                  <a:lnTo>
                    <a:pt x="735" y="36"/>
                  </a:lnTo>
                  <a:lnTo>
                    <a:pt x="729" y="40"/>
                  </a:lnTo>
                  <a:lnTo>
                    <a:pt x="726" y="42"/>
                  </a:lnTo>
                  <a:lnTo>
                    <a:pt x="730" y="45"/>
                  </a:lnTo>
                  <a:lnTo>
                    <a:pt x="742" y="48"/>
                  </a:lnTo>
                  <a:lnTo>
                    <a:pt x="746" y="52"/>
                  </a:lnTo>
                  <a:lnTo>
                    <a:pt x="750" y="56"/>
                  </a:lnTo>
                  <a:lnTo>
                    <a:pt x="751" y="61"/>
                  </a:lnTo>
                  <a:lnTo>
                    <a:pt x="751" y="67"/>
                  </a:lnTo>
                  <a:lnTo>
                    <a:pt x="742" y="76"/>
                  </a:lnTo>
                  <a:lnTo>
                    <a:pt x="746" y="145"/>
                  </a:lnTo>
                  <a:lnTo>
                    <a:pt x="746" y="215"/>
                  </a:lnTo>
                  <a:lnTo>
                    <a:pt x="745" y="284"/>
                  </a:lnTo>
                  <a:lnTo>
                    <a:pt x="749" y="351"/>
                  </a:lnTo>
                  <a:lnTo>
                    <a:pt x="749" y="414"/>
                  </a:lnTo>
                  <a:lnTo>
                    <a:pt x="750" y="476"/>
                  </a:lnTo>
                  <a:lnTo>
                    <a:pt x="753" y="538"/>
                  </a:lnTo>
                  <a:lnTo>
                    <a:pt x="754" y="599"/>
                  </a:lnTo>
                  <a:lnTo>
                    <a:pt x="759" y="601"/>
                  </a:lnTo>
                  <a:lnTo>
                    <a:pt x="766" y="602"/>
                  </a:lnTo>
                  <a:lnTo>
                    <a:pt x="771" y="605"/>
                  </a:lnTo>
                  <a:lnTo>
                    <a:pt x="776" y="607"/>
                  </a:lnTo>
                  <a:lnTo>
                    <a:pt x="782" y="611"/>
                  </a:lnTo>
                  <a:lnTo>
                    <a:pt x="786" y="616"/>
                  </a:lnTo>
                  <a:lnTo>
                    <a:pt x="790" y="620"/>
                  </a:lnTo>
                  <a:lnTo>
                    <a:pt x="794" y="625"/>
                  </a:lnTo>
                  <a:lnTo>
                    <a:pt x="796" y="636"/>
                  </a:lnTo>
                  <a:lnTo>
                    <a:pt x="795" y="647"/>
                  </a:lnTo>
                  <a:lnTo>
                    <a:pt x="796" y="655"/>
                  </a:lnTo>
                  <a:lnTo>
                    <a:pt x="807" y="660"/>
                  </a:lnTo>
                  <a:lnTo>
                    <a:pt x="814" y="670"/>
                  </a:lnTo>
                  <a:lnTo>
                    <a:pt x="818" y="682"/>
                  </a:lnTo>
                  <a:lnTo>
                    <a:pt x="818" y="694"/>
                  </a:lnTo>
                  <a:lnTo>
                    <a:pt x="816" y="706"/>
                  </a:lnTo>
                  <a:lnTo>
                    <a:pt x="803" y="710"/>
                  </a:lnTo>
                  <a:lnTo>
                    <a:pt x="790" y="713"/>
                  </a:lnTo>
                  <a:lnTo>
                    <a:pt x="775" y="716"/>
                  </a:lnTo>
                  <a:lnTo>
                    <a:pt x="760" y="717"/>
                  </a:lnTo>
                  <a:lnTo>
                    <a:pt x="747" y="720"/>
                  </a:lnTo>
                  <a:lnTo>
                    <a:pt x="733" y="721"/>
                  </a:lnTo>
                  <a:lnTo>
                    <a:pt x="718" y="721"/>
                  </a:lnTo>
                  <a:lnTo>
                    <a:pt x="703" y="721"/>
                  </a:lnTo>
                  <a:lnTo>
                    <a:pt x="687" y="721"/>
                  </a:lnTo>
                  <a:lnTo>
                    <a:pt x="673" y="721"/>
                  </a:lnTo>
                  <a:lnTo>
                    <a:pt x="658" y="720"/>
                  </a:lnTo>
                  <a:lnTo>
                    <a:pt x="645" y="717"/>
                  </a:lnTo>
                  <a:lnTo>
                    <a:pt x="630" y="716"/>
                  </a:lnTo>
                  <a:lnTo>
                    <a:pt x="616" y="713"/>
                  </a:lnTo>
                  <a:lnTo>
                    <a:pt x="603" y="710"/>
                  </a:lnTo>
                  <a:lnTo>
                    <a:pt x="589" y="706"/>
                  </a:lnTo>
                  <a:lnTo>
                    <a:pt x="567" y="704"/>
                  </a:lnTo>
                  <a:lnTo>
                    <a:pt x="543" y="700"/>
                  </a:lnTo>
                  <a:lnTo>
                    <a:pt x="520" y="697"/>
                  </a:lnTo>
                  <a:lnTo>
                    <a:pt x="498" y="694"/>
                  </a:lnTo>
                  <a:lnTo>
                    <a:pt x="475" y="690"/>
                  </a:lnTo>
                  <a:lnTo>
                    <a:pt x="451" y="687"/>
                  </a:lnTo>
                  <a:lnTo>
                    <a:pt x="429" y="685"/>
                  </a:lnTo>
                  <a:lnTo>
                    <a:pt x="406" y="681"/>
                  </a:lnTo>
                  <a:lnTo>
                    <a:pt x="382" y="678"/>
                  </a:lnTo>
                  <a:lnTo>
                    <a:pt x="360" y="675"/>
                  </a:lnTo>
                  <a:lnTo>
                    <a:pt x="337" y="672"/>
                  </a:lnTo>
                  <a:lnTo>
                    <a:pt x="313" y="670"/>
                  </a:lnTo>
                  <a:lnTo>
                    <a:pt x="291" y="667"/>
                  </a:lnTo>
                  <a:lnTo>
                    <a:pt x="267" y="664"/>
                  </a:lnTo>
                  <a:lnTo>
                    <a:pt x="244" y="663"/>
                  </a:lnTo>
                  <a:lnTo>
                    <a:pt x="220" y="660"/>
                  </a:lnTo>
                  <a:lnTo>
                    <a:pt x="214" y="667"/>
                  </a:lnTo>
                  <a:lnTo>
                    <a:pt x="234" y="675"/>
                  </a:lnTo>
                  <a:lnTo>
                    <a:pt x="255" y="683"/>
                  </a:lnTo>
                  <a:lnTo>
                    <a:pt x="275" y="690"/>
                  </a:lnTo>
                  <a:lnTo>
                    <a:pt x="296" y="695"/>
                  </a:lnTo>
                  <a:lnTo>
                    <a:pt x="317" y="702"/>
                  </a:lnTo>
                  <a:lnTo>
                    <a:pt x="340" y="706"/>
                  </a:lnTo>
                  <a:lnTo>
                    <a:pt x="361" y="712"/>
                  </a:lnTo>
                  <a:lnTo>
                    <a:pt x="384" y="714"/>
                  </a:lnTo>
                  <a:lnTo>
                    <a:pt x="406" y="719"/>
                  </a:lnTo>
                  <a:lnTo>
                    <a:pt x="429" y="721"/>
                  </a:lnTo>
                  <a:lnTo>
                    <a:pt x="451" y="724"/>
                  </a:lnTo>
                  <a:lnTo>
                    <a:pt x="474" y="725"/>
                  </a:lnTo>
                  <a:lnTo>
                    <a:pt x="498" y="727"/>
                  </a:lnTo>
                  <a:lnTo>
                    <a:pt x="520" y="727"/>
                  </a:lnTo>
                  <a:lnTo>
                    <a:pt x="544" y="727"/>
                  </a:lnTo>
                  <a:lnTo>
                    <a:pt x="568" y="727"/>
                  </a:lnTo>
                  <a:lnTo>
                    <a:pt x="591" y="729"/>
                  </a:lnTo>
                  <a:lnTo>
                    <a:pt x="614" y="732"/>
                  </a:lnTo>
                  <a:lnTo>
                    <a:pt x="637" y="733"/>
                  </a:lnTo>
                  <a:lnTo>
                    <a:pt x="660" y="735"/>
                  </a:lnTo>
                  <a:lnTo>
                    <a:pt x="682" y="735"/>
                  </a:lnTo>
                  <a:lnTo>
                    <a:pt x="705" y="733"/>
                  </a:lnTo>
                  <a:lnTo>
                    <a:pt x="727" y="732"/>
                  </a:lnTo>
                  <a:lnTo>
                    <a:pt x="750" y="729"/>
                  </a:lnTo>
                  <a:lnTo>
                    <a:pt x="772" y="728"/>
                  </a:lnTo>
                  <a:lnTo>
                    <a:pt x="795" y="724"/>
                  </a:lnTo>
                  <a:lnTo>
                    <a:pt x="818" y="721"/>
                  </a:lnTo>
                  <a:lnTo>
                    <a:pt x="839" y="717"/>
                  </a:lnTo>
                  <a:lnTo>
                    <a:pt x="861" y="713"/>
                  </a:lnTo>
                  <a:lnTo>
                    <a:pt x="883" y="709"/>
                  </a:lnTo>
                  <a:lnTo>
                    <a:pt x="905" y="705"/>
                  </a:lnTo>
                  <a:lnTo>
                    <a:pt x="926" y="701"/>
                  </a:lnTo>
                  <a:lnTo>
                    <a:pt x="941" y="698"/>
                  </a:lnTo>
                  <a:lnTo>
                    <a:pt x="956" y="694"/>
                  </a:lnTo>
                  <a:lnTo>
                    <a:pt x="969" y="690"/>
                  </a:lnTo>
                  <a:lnTo>
                    <a:pt x="983" y="686"/>
                  </a:lnTo>
                  <a:lnTo>
                    <a:pt x="997" y="682"/>
                  </a:lnTo>
                  <a:lnTo>
                    <a:pt x="1011" y="677"/>
                  </a:lnTo>
                  <a:lnTo>
                    <a:pt x="1025" y="671"/>
                  </a:lnTo>
                  <a:lnTo>
                    <a:pt x="1038" y="666"/>
                  </a:lnTo>
                  <a:lnTo>
                    <a:pt x="1023" y="667"/>
                  </a:lnTo>
                  <a:lnTo>
                    <a:pt x="1010" y="668"/>
                  </a:lnTo>
                  <a:lnTo>
                    <a:pt x="995" y="671"/>
                  </a:lnTo>
                  <a:lnTo>
                    <a:pt x="981" y="675"/>
                  </a:lnTo>
                  <a:lnTo>
                    <a:pt x="968" y="679"/>
                  </a:lnTo>
                  <a:lnTo>
                    <a:pt x="953" y="682"/>
                  </a:lnTo>
                  <a:lnTo>
                    <a:pt x="938" y="685"/>
                  </a:lnTo>
                  <a:lnTo>
                    <a:pt x="924" y="687"/>
                  </a:lnTo>
                  <a:lnTo>
                    <a:pt x="912" y="687"/>
                  </a:lnTo>
                  <a:lnTo>
                    <a:pt x="900" y="689"/>
                  </a:lnTo>
                  <a:lnTo>
                    <a:pt x="889" y="690"/>
                  </a:lnTo>
                  <a:lnTo>
                    <a:pt x="877" y="691"/>
                  </a:lnTo>
                  <a:lnTo>
                    <a:pt x="867" y="694"/>
                  </a:lnTo>
                  <a:lnTo>
                    <a:pt x="855" y="694"/>
                  </a:lnTo>
                  <a:lnTo>
                    <a:pt x="844" y="694"/>
                  </a:lnTo>
                  <a:lnTo>
                    <a:pt x="832" y="691"/>
                  </a:lnTo>
                  <a:lnTo>
                    <a:pt x="830" y="678"/>
                  </a:lnTo>
                  <a:lnTo>
                    <a:pt x="835" y="667"/>
                  </a:lnTo>
                  <a:lnTo>
                    <a:pt x="845" y="662"/>
                  </a:lnTo>
                  <a:lnTo>
                    <a:pt x="859" y="659"/>
                  </a:lnTo>
                  <a:lnTo>
                    <a:pt x="867" y="659"/>
                  </a:lnTo>
                  <a:lnTo>
                    <a:pt x="875" y="658"/>
                  </a:lnTo>
                  <a:lnTo>
                    <a:pt x="883" y="656"/>
                  </a:lnTo>
                  <a:lnTo>
                    <a:pt x="891" y="655"/>
                  </a:lnTo>
                  <a:lnTo>
                    <a:pt x="899" y="652"/>
                  </a:lnTo>
                  <a:lnTo>
                    <a:pt x="906" y="649"/>
                  </a:lnTo>
                  <a:lnTo>
                    <a:pt x="914" y="647"/>
                  </a:lnTo>
                  <a:lnTo>
                    <a:pt x="921" y="643"/>
                  </a:lnTo>
                  <a:lnTo>
                    <a:pt x="909" y="641"/>
                  </a:lnTo>
                  <a:lnTo>
                    <a:pt x="897" y="641"/>
                  </a:lnTo>
                  <a:lnTo>
                    <a:pt x="884" y="643"/>
                  </a:lnTo>
                  <a:lnTo>
                    <a:pt x="871" y="643"/>
                  </a:lnTo>
                  <a:lnTo>
                    <a:pt x="859" y="644"/>
                  </a:lnTo>
                  <a:lnTo>
                    <a:pt x="845" y="644"/>
                  </a:lnTo>
                  <a:lnTo>
                    <a:pt x="832" y="644"/>
                  </a:lnTo>
                  <a:lnTo>
                    <a:pt x="820" y="644"/>
                  </a:lnTo>
                  <a:lnTo>
                    <a:pt x="815" y="637"/>
                  </a:lnTo>
                  <a:lnTo>
                    <a:pt x="812" y="629"/>
                  </a:lnTo>
                  <a:lnTo>
                    <a:pt x="810" y="621"/>
                  </a:lnTo>
                  <a:lnTo>
                    <a:pt x="807" y="611"/>
                  </a:lnTo>
                  <a:lnTo>
                    <a:pt x="802" y="607"/>
                  </a:lnTo>
                  <a:lnTo>
                    <a:pt x="795" y="603"/>
                  </a:lnTo>
                  <a:lnTo>
                    <a:pt x="790" y="601"/>
                  </a:lnTo>
                  <a:lnTo>
                    <a:pt x="783" y="598"/>
                  </a:lnTo>
                  <a:lnTo>
                    <a:pt x="776" y="594"/>
                  </a:lnTo>
                  <a:lnTo>
                    <a:pt x="772" y="590"/>
                  </a:lnTo>
                  <a:lnTo>
                    <a:pt x="768" y="584"/>
                  </a:lnTo>
                  <a:lnTo>
                    <a:pt x="766" y="578"/>
                  </a:lnTo>
                  <a:lnTo>
                    <a:pt x="783" y="578"/>
                  </a:lnTo>
                  <a:lnTo>
                    <a:pt x="802" y="578"/>
                  </a:lnTo>
                  <a:lnTo>
                    <a:pt x="822" y="578"/>
                  </a:lnTo>
                  <a:lnTo>
                    <a:pt x="840" y="579"/>
                  </a:lnTo>
                  <a:lnTo>
                    <a:pt x="859" y="580"/>
                  </a:lnTo>
                  <a:lnTo>
                    <a:pt x="877" y="582"/>
                  </a:lnTo>
                  <a:lnTo>
                    <a:pt x="895" y="584"/>
                  </a:lnTo>
                  <a:lnTo>
                    <a:pt x="910" y="588"/>
                  </a:lnTo>
                  <a:lnTo>
                    <a:pt x="932" y="590"/>
                  </a:lnTo>
                  <a:lnTo>
                    <a:pt x="954" y="591"/>
                  </a:lnTo>
                  <a:lnTo>
                    <a:pt x="976" y="594"/>
                  </a:lnTo>
                  <a:lnTo>
                    <a:pt x="998" y="595"/>
                  </a:lnTo>
                  <a:lnTo>
                    <a:pt x="1019" y="599"/>
                  </a:lnTo>
                  <a:lnTo>
                    <a:pt x="1041" y="602"/>
                  </a:lnTo>
                  <a:lnTo>
                    <a:pt x="1062" y="606"/>
                  </a:lnTo>
                  <a:lnTo>
                    <a:pt x="1083" y="610"/>
                  </a:lnTo>
                  <a:lnTo>
                    <a:pt x="1104" y="614"/>
                  </a:lnTo>
                  <a:lnTo>
                    <a:pt x="1125" y="620"/>
                  </a:lnTo>
                  <a:lnTo>
                    <a:pt x="1147" y="625"/>
                  </a:lnTo>
                  <a:lnTo>
                    <a:pt x="1167" y="630"/>
                  </a:lnTo>
                  <a:lnTo>
                    <a:pt x="1188" y="637"/>
                  </a:lnTo>
                  <a:lnTo>
                    <a:pt x="1208" y="644"/>
                  </a:lnTo>
                  <a:lnTo>
                    <a:pt x="1228" y="651"/>
                  </a:lnTo>
                  <a:lnTo>
                    <a:pt x="1248" y="659"/>
                  </a:lnTo>
                  <a:lnTo>
                    <a:pt x="1269" y="670"/>
                  </a:lnTo>
                  <a:lnTo>
                    <a:pt x="1294" y="681"/>
                  </a:lnTo>
                  <a:lnTo>
                    <a:pt x="1319" y="691"/>
                  </a:lnTo>
                  <a:lnTo>
                    <a:pt x="1343" y="702"/>
                  </a:lnTo>
                  <a:lnTo>
                    <a:pt x="1364" y="717"/>
                  </a:lnTo>
                  <a:lnTo>
                    <a:pt x="1382" y="735"/>
                  </a:lnTo>
                  <a:lnTo>
                    <a:pt x="1391" y="758"/>
                  </a:lnTo>
                  <a:lnTo>
                    <a:pt x="1394" y="786"/>
                  </a:lnTo>
                  <a:lnTo>
                    <a:pt x="1382" y="798"/>
                  </a:lnTo>
                  <a:lnTo>
                    <a:pt x="1370" y="809"/>
                  </a:lnTo>
                  <a:lnTo>
                    <a:pt x="1356" y="820"/>
                  </a:lnTo>
                  <a:lnTo>
                    <a:pt x="1343" y="830"/>
                  </a:lnTo>
                  <a:lnTo>
                    <a:pt x="1330" y="838"/>
                  </a:lnTo>
                  <a:lnTo>
                    <a:pt x="1317" y="845"/>
                  </a:lnTo>
                  <a:lnTo>
                    <a:pt x="1302" y="851"/>
                  </a:lnTo>
                  <a:lnTo>
                    <a:pt x="1287" y="858"/>
                  </a:lnTo>
                  <a:lnTo>
                    <a:pt x="1273" y="863"/>
                  </a:lnTo>
                  <a:lnTo>
                    <a:pt x="1257" y="869"/>
                  </a:lnTo>
                  <a:lnTo>
                    <a:pt x="1242" y="874"/>
                  </a:lnTo>
                  <a:lnTo>
                    <a:pt x="1228" y="880"/>
                  </a:lnTo>
                  <a:lnTo>
                    <a:pt x="1212" y="884"/>
                  </a:lnTo>
                  <a:lnTo>
                    <a:pt x="1197" y="889"/>
                  </a:lnTo>
                  <a:lnTo>
                    <a:pt x="1181" y="895"/>
                  </a:lnTo>
                  <a:lnTo>
                    <a:pt x="1167" y="900"/>
                  </a:lnTo>
                  <a:lnTo>
                    <a:pt x="1131" y="907"/>
                  </a:lnTo>
                  <a:lnTo>
                    <a:pt x="1096" y="912"/>
                  </a:lnTo>
                  <a:lnTo>
                    <a:pt x="1060" y="919"/>
                  </a:lnTo>
                  <a:lnTo>
                    <a:pt x="1025" y="926"/>
                  </a:lnTo>
                  <a:lnTo>
                    <a:pt x="989" y="933"/>
                  </a:lnTo>
                  <a:lnTo>
                    <a:pt x="952" y="938"/>
                  </a:lnTo>
                  <a:lnTo>
                    <a:pt x="916" y="943"/>
                  </a:lnTo>
                  <a:lnTo>
                    <a:pt x="880" y="949"/>
                  </a:lnTo>
                  <a:lnTo>
                    <a:pt x="843" y="953"/>
                  </a:lnTo>
                  <a:lnTo>
                    <a:pt x="807" y="957"/>
                  </a:lnTo>
                  <a:lnTo>
                    <a:pt x="770" y="960"/>
                  </a:lnTo>
                  <a:lnTo>
                    <a:pt x="733" y="961"/>
                  </a:lnTo>
                  <a:lnTo>
                    <a:pt x="695" y="961"/>
                  </a:lnTo>
                  <a:lnTo>
                    <a:pt x="658" y="961"/>
                  </a:lnTo>
                  <a:lnTo>
                    <a:pt x="620" y="958"/>
                  </a:lnTo>
                  <a:lnTo>
                    <a:pt x="583" y="954"/>
                  </a:lnTo>
                  <a:lnTo>
                    <a:pt x="545" y="954"/>
                  </a:lnTo>
                  <a:lnTo>
                    <a:pt x="507" y="953"/>
                  </a:lnTo>
                  <a:lnTo>
                    <a:pt x="470" y="950"/>
                  </a:lnTo>
                  <a:lnTo>
                    <a:pt x="434" y="947"/>
                  </a:lnTo>
                  <a:lnTo>
                    <a:pt x="397" y="943"/>
                  </a:lnTo>
                  <a:lnTo>
                    <a:pt x="361" y="939"/>
                  </a:lnTo>
                  <a:lnTo>
                    <a:pt x="325" y="934"/>
                  </a:lnTo>
                  <a:lnTo>
                    <a:pt x="289" y="927"/>
                  </a:lnTo>
                  <a:lnTo>
                    <a:pt x="253" y="919"/>
                  </a:lnTo>
                  <a:lnTo>
                    <a:pt x="219" y="910"/>
                  </a:lnTo>
                  <a:lnTo>
                    <a:pt x="184" y="900"/>
                  </a:lnTo>
                  <a:lnTo>
                    <a:pt x="151" y="888"/>
                  </a:lnTo>
                  <a:lnTo>
                    <a:pt x="118" y="876"/>
                  </a:lnTo>
                  <a:lnTo>
                    <a:pt x="85" y="862"/>
                  </a:lnTo>
                  <a:lnTo>
                    <a:pt x="53" y="847"/>
                  </a:lnTo>
                  <a:lnTo>
                    <a:pt x="21" y="831"/>
                  </a:lnTo>
                  <a:lnTo>
                    <a:pt x="9" y="823"/>
                  </a:lnTo>
                  <a:lnTo>
                    <a:pt x="4" y="812"/>
                  </a:lnTo>
                  <a:lnTo>
                    <a:pt x="1" y="798"/>
                  </a:lnTo>
                  <a:lnTo>
                    <a:pt x="0" y="786"/>
                  </a:lnTo>
                  <a:lnTo>
                    <a:pt x="1" y="773"/>
                  </a:lnTo>
                  <a:lnTo>
                    <a:pt x="5" y="759"/>
                  </a:lnTo>
                  <a:lnTo>
                    <a:pt x="13" y="747"/>
                  </a:lnTo>
                  <a:lnTo>
                    <a:pt x="24" y="736"/>
                  </a:lnTo>
                  <a:lnTo>
                    <a:pt x="34" y="727"/>
                  </a:lnTo>
                  <a:lnTo>
                    <a:pt x="48" y="717"/>
                  </a:lnTo>
                  <a:lnTo>
                    <a:pt x="60" y="709"/>
                  </a:lnTo>
                  <a:lnTo>
                    <a:pt x="70" y="701"/>
                  </a:lnTo>
                  <a:lnTo>
                    <a:pt x="88" y="691"/>
                  </a:lnTo>
                  <a:lnTo>
                    <a:pt x="103" y="682"/>
                  </a:lnTo>
                  <a:lnTo>
                    <a:pt x="121" y="674"/>
                  </a:lnTo>
                  <a:lnTo>
                    <a:pt x="139" y="667"/>
                  </a:lnTo>
                  <a:lnTo>
                    <a:pt x="157" y="660"/>
                  </a:lnTo>
                  <a:lnTo>
                    <a:pt x="175" y="655"/>
                  </a:lnTo>
                  <a:lnTo>
                    <a:pt x="194" y="649"/>
                  </a:lnTo>
                  <a:lnTo>
                    <a:pt x="212" y="644"/>
                  </a:lnTo>
                  <a:lnTo>
                    <a:pt x="231" y="640"/>
                  </a:lnTo>
                  <a:lnTo>
                    <a:pt x="251" y="635"/>
                  </a:lnTo>
                  <a:lnTo>
                    <a:pt x="269" y="630"/>
                  </a:lnTo>
                  <a:lnTo>
                    <a:pt x="289" y="626"/>
                  </a:lnTo>
                  <a:lnTo>
                    <a:pt x="308" y="622"/>
                  </a:lnTo>
                  <a:lnTo>
                    <a:pt x="326" y="618"/>
                  </a:lnTo>
                  <a:lnTo>
                    <a:pt x="346" y="614"/>
                  </a:lnTo>
                  <a:lnTo>
                    <a:pt x="365" y="609"/>
                  </a:lnTo>
                  <a:lnTo>
                    <a:pt x="382" y="606"/>
                  </a:lnTo>
                  <a:lnTo>
                    <a:pt x="399" y="602"/>
                  </a:lnTo>
                  <a:lnTo>
                    <a:pt x="415" y="599"/>
                  </a:lnTo>
                  <a:lnTo>
                    <a:pt x="433" y="597"/>
                  </a:lnTo>
                  <a:lnTo>
                    <a:pt x="450" y="595"/>
                  </a:lnTo>
                  <a:lnTo>
                    <a:pt x="467" y="593"/>
                  </a:lnTo>
                  <a:lnTo>
                    <a:pt x="484" y="591"/>
                  </a:lnTo>
                  <a:lnTo>
                    <a:pt x="502" y="590"/>
                  </a:lnTo>
                  <a:lnTo>
                    <a:pt x="519" y="588"/>
                  </a:lnTo>
                  <a:lnTo>
                    <a:pt x="536" y="587"/>
                  </a:lnTo>
                  <a:lnTo>
                    <a:pt x="553" y="587"/>
                  </a:lnTo>
                  <a:lnTo>
                    <a:pt x="572" y="586"/>
                  </a:lnTo>
                  <a:lnTo>
                    <a:pt x="589" y="586"/>
                  </a:lnTo>
                  <a:lnTo>
                    <a:pt x="607" y="584"/>
                  </a:lnTo>
                  <a:lnTo>
                    <a:pt x="625" y="584"/>
                  </a:lnTo>
                  <a:lnTo>
                    <a:pt x="642" y="584"/>
                  </a:lnTo>
                  <a:lnTo>
                    <a:pt x="646" y="580"/>
                  </a:lnTo>
                  <a:lnTo>
                    <a:pt x="653" y="450"/>
                  </a:lnTo>
                  <a:lnTo>
                    <a:pt x="654" y="319"/>
                  </a:lnTo>
                  <a:lnTo>
                    <a:pt x="656" y="189"/>
                  </a:lnTo>
                  <a:lnTo>
                    <a:pt x="658" y="63"/>
                  </a:lnTo>
                  <a:lnTo>
                    <a:pt x="664" y="56"/>
                  </a:lnTo>
                  <a:lnTo>
                    <a:pt x="670" y="53"/>
                  </a:lnTo>
                  <a:lnTo>
                    <a:pt x="678" y="53"/>
                  </a:lnTo>
                  <a:lnTo>
                    <a:pt x="686" y="53"/>
                  </a:lnTo>
                  <a:lnTo>
                    <a:pt x="693" y="55"/>
                  </a:lnTo>
                  <a:lnTo>
                    <a:pt x="701" y="55"/>
                  </a:lnTo>
                  <a:lnTo>
                    <a:pt x="707" y="52"/>
                  </a:lnTo>
                  <a:lnTo>
                    <a:pt x="713" y="45"/>
                  </a:lnTo>
                  <a:lnTo>
                    <a:pt x="702" y="42"/>
                  </a:lnTo>
                  <a:lnTo>
                    <a:pt x="691" y="41"/>
                  </a:lnTo>
                  <a:lnTo>
                    <a:pt x="681" y="40"/>
                  </a:lnTo>
                  <a:lnTo>
                    <a:pt x="670" y="38"/>
                  </a:lnTo>
                  <a:lnTo>
                    <a:pt x="661" y="36"/>
                  </a:lnTo>
                  <a:lnTo>
                    <a:pt x="652" y="32"/>
                  </a:lnTo>
                  <a:lnTo>
                    <a:pt x="642" y="26"/>
                  </a:lnTo>
                  <a:lnTo>
                    <a:pt x="636" y="19"/>
                  </a:lnTo>
                  <a:lnTo>
                    <a:pt x="642" y="9"/>
                  </a:lnTo>
                  <a:lnTo>
                    <a:pt x="652" y="3"/>
                  </a:lnTo>
                  <a:lnTo>
                    <a:pt x="661" y="5"/>
                  </a:lnTo>
                  <a:lnTo>
                    <a:pt x="672" y="6"/>
                  </a:lnTo>
                  <a:lnTo>
                    <a:pt x="682" y="10"/>
                  </a:lnTo>
                  <a:lnTo>
                    <a:pt x="693" y="11"/>
                  </a:lnTo>
                  <a:lnTo>
                    <a:pt x="703" y="10"/>
                  </a:lnTo>
                  <a:lnTo>
                    <a:pt x="713" y="2"/>
                  </a:lnTo>
                  <a:lnTo>
                    <a:pt x="723" y="0"/>
                  </a:lnTo>
                  <a:lnTo>
                    <a:pt x="734" y="2"/>
                  </a:lnTo>
                  <a:lnTo>
                    <a:pt x="743" y="7"/>
                  </a:lnTo>
                  <a:lnTo>
                    <a:pt x="751" y="1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1943920" y="4745310"/>
              <a:ext cx="658813" cy="954087"/>
            </a:xfrm>
            <a:custGeom>
              <a:avLst/>
              <a:gdLst/>
              <a:ahLst/>
              <a:cxnLst>
                <a:cxn ang="0">
                  <a:pos x="363" y="142"/>
                </a:cxn>
                <a:cxn ang="0">
                  <a:pos x="359" y="405"/>
                </a:cxn>
                <a:cxn ang="0">
                  <a:pos x="369" y="549"/>
                </a:cxn>
                <a:cxn ang="0">
                  <a:pos x="388" y="549"/>
                </a:cxn>
                <a:cxn ang="0">
                  <a:pos x="381" y="557"/>
                </a:cxn>
                <a:cxn ang="0">
                  <a:pos x="354" y="555"/>
                </a:cxn>
                <a:cxn ang="0">
                  <a:pos x="326" y="550"/>
                </a:cxn>
                <a:cxn ang="0">
                  <a:pos x="296" y="549"/>
                </a:cxn>
                <a:cxn ang="0">
                  <a:pos x="283" y="559"/>
                </a:cxn>
                <a:cxn ang="0">
                  <a:pos x="296" y="569"/>
                </a:cxn>
                <a:cxn ang="0">
                  <a:pos x="316" y="578"/>
                </a:cxn>
                <a:cxn ang="0">
                  <a:pos x="344" y="584"/>
                </a:cxn>
                <a:cxn ang="0">
                  <a:pos x="372" y="588"/>
                </a:cxn>
                <a:cxn ang="0">
                  <a:pos x="401" y="593"/>
                </a:cxn>
                <a:cxn ang="0">
                  <a:pos x="415" y="601"/>
                </a:cxn>
                <a:cxn ang="0">
                  <a:pos x="380" y="601"/>
                </a:cxn>
                <a:cxn ang="0">
                  <a:pos x="346" y="600"/>
                </a:cxn>
                <a:cxn ang="0">
                  <a:pos x="312" y="595"/>
                </a:cxn>
                <a:cxn ang="0">
                  <a:pos x="280" y="586"/>
                </a:cxn>
                <a:cxn ang="0">
                  <a:pos x="262" y="597"/>
                </a:cxn>
                <a:cxn ang="0">
                  <a:pos x="241" y="599"/>
                </a:cxn>
                <a:cxn ang="0">
                  <a:pos x="218" y="595"/>
                </a:cxn>
                <a:cxn ang="0">
                  <a:pos x="197" y="593"/>
                </a:cxn>
                <a:cxn ang="0">
                  <a:pos x="146" y="588"/>
                </a:cxn>
                <a:cxn ang="0">
                  <a:pos x="95" y="585"/>
                </a:cxn>
                <a:cxn ang="0">
                  <a:pos x="44" y="578"/>
                </a:cxn>
                <a:cxn ang="0">
                  <a:pos x="0" y="561"/>
                </a:cxn>
                <a:cxn ang="0">
                  <a:pos x="18" y="557"/>
                </a:cxn>
                <a:cxn ang="0">
                  <a:pos x="38" y="555"/>
                </a:cxn>
                <a:cxn ang="0">
                  <a:pos x="58" y="557"/>
                </a:cxn>
                <a:cxn ang="0">
                  <a:pos x="76" y="558"/>
                </a:cxn>
                <a:cxn ang="0">
                  <a:pos x="121" y="562"/>
                </a:cxn>
                <a:cxn ang="0">
                  <a:pos x="168" y="565"/>
                </a:cxn>
                <a:cxn ang="0">
                  <a:pos x="213" y="565"/>
                </a:cxn>
                <a:cxn ang="0">
                  <a:pos x="257" y="558"/>
                </a:cxn>
                <a:cxn ang="0">
                  <a:pos x="255" y="551"/>
                </a:cxn>
                <a:cxn ang="0">
                  <a:pos x="250" y="544"/>
                </a:cxn>
                <a:cxn ang="0">
                  <a:pos x="221" y="544"/>
                </a:cxn>
                <a:cxn ang="0">
                  <a:pos x="190" y="542"/>
                </a:cxn>
                <a:cxn ang="0">
                  <a:pos x="161" y="538"/>
                </a:cxn>
                <a:cxn ang="0">
                  <a:pos x="132" y="535"/>
                </a:cxn>
                <a:cxn ang="0">
                  <a:pos x="181" y="531"/>
                </a:cxn>
                <a:cxn ang="0">
                  <a:pos x="231" y="530"/>
                </a:cxn>
                <a:cxn ang="0">
                  <a:pos x="283" y="531"/>
                </a:cxn>
                <a:cxn ang="0">
                  <a:pos x="334" y="532"/>
                </a:cxn>
                <a:cxn ang="0">
                  <a:pos x="338" y="447"/>
                </a:cxn>
                <a:cxn ang="0">
                  <a:pos x="342" y="302"/>
                </a:cxn>
                <a:cxn ang="0">
                  <a:pos x="340" y="175"/>
                </a:cxn>
                <a:cxn ang="0">
                  <a:pos x="346" y="58"/>
                </a:cxn>
                <a:cxn ang="0">
                  <a:pos x="350" y="0"/>
                </a:cxn>
                <a:cxn ang="0">
                  <a:pos x="359" y="1"/>
                </a:cxn>
              </a:cxnLst>
              <a:rect l="0" t="0" r="r" b="b"/>
              <a:pathLst>
                <a:path w="415" h="601">
                  <a:moveTo>
                    <a:pt x="361" y="5"/>
                  </a:moveTo>
                  <a:lnTo>
                    <a:pt x="363" y="142"/>
                  </a:lnTo>
                  <a:lnTo>
                    <a:pt x="360" y="273"/>
                  </a:lnTo>
                  <a:lnTo>
                    <a:pt x="359" y="405"/>
                  </a:lnTo>
                  <a:lnTo>
                    <a:pt x="363" y="542"/>
                  </a:lnTo>
                  <a:lnTo>
                    <a:pt x="369" y="549"/>
                  </a:lnTo>
                  <a:lnTo>
                    <a:pt x="379" y="549"/>
                  </a:lnTo>
                  <a:lnTo>
                    <a:pt x="388" y="549"/>
                  </a:lnTo>
                  <a:lnTo>
                    <a:pt x="396" y="554"/>
                  </a:lnTo>
                  <a:lnTo>
                    <a:pt x="381" y="557"/>
                  </a:lnTo>
                  <a:lnTo>
                    <a:pt x="368" y="557"/>
                  </a:lnTo>
                  <a:lnTo>
                    <a:pt x="354" y="555"/>
                  </a:lnTo>
                  <a:lnTo>
                    <a:pt x="339" y="553"/>
                  </a:lnTo>
                  <a:lnTo>
                    <a:pt x="326" y="550"/>
                  </a:lnTo>
                  <a:lnTo>
                    <a:pt x="311" y="547"/>
                  </a:lnTo>
                  <a:lnTo>
                    <a:pt x="296" y="549"/>
                  </a:lnTo>
                  <a:lnTo>
                    <a:pt x="282" y="551"/>
                  </a:lnTo>
                  <a:lnTo>
                    <a:pt x="283" y="559"/>
                  </a:lnTo>
                  <a:lnTo>
                    <a:pt x="288" y="565"/>
                  </a:lnTo>
                  <a:lnTo>
                    <a:pt x="296" y="569"/>
                  </a:lnTo>
                  <a:lnTo>
                    <a:pt x="303" y="573"/>
                  </a:lnTo>
                  <a:lnTo>
                    <a:pt x="316" y="578"/>
                  </a:lnTo>
                  <a:lnTo>
                    <a:pt x="330" y="581"/>
                  </a:lnTo>
                  <a:lnTo>
                    <a:pt x="344" y="584"/>
                  </a:lnTo>
                  <a:lnTo>
                    <a:pt x="359" y="586"/>
                  </a:lnTo>
                  <a:lnTo>
                    <a:pt x="372" y="588"/>
                  </a:lnTo>
                  <a:lnTo>
                    <a:pt x="387" y="591"/>
                  </a:lnTo>
                  <a:lnTo>
                    <a:pt x="401" y="593"/>
                  </a:lnTo>
                  <a:lnTo>
                    <a:pt x="415" y="596"/>
                  </a:lnTo>
                  <a:lnTo>
                    <a:pt x="415" y="601"/>
                  </a:lnTo>
                  <a:lnTo>
                    <a:pt x="397" y="601"/>
                  </a:lnTo>
                  <a:lnTo>
                    <a:pt x="380" y="601"/>
                  </a:lnTo>
                  <a:lnTo>
                    <a:pt x="363" y="601"/>
                  </a:lnTo>
                  <a:lnTo>
                    <a:pt x="346" y="600"/>
                  </a:lnTo>
                  <a:lnTo>
                    <a:pt x="330" y="597"/>
                  </a:lnTo>
                  <a:lnTo>
                    <a:pt x="312" y="595"/>
                  </a:lnTo>
                  <a:lnTo>
                    <a:pt x="296" y="591"/>
                  </a:lnTo>
                  <a:lnTo>
                    <a:pt x="280" y="586"/>
                  </a:lnTo>
                  <a:lnTo>
                    <a:pt x="271" y="593"/>
                  </a:lnTo>
                  <a:lnTo>
                    <a:pt x="262" y="597"/>
                  </a:lnTo>
                  <a:lnTo>
                    <a:pt x="251" y="599"/>
                  </a:lnTo>
                  <a:lnTo>
                    <a:pt x="241" y="599"/>
                  </a:lnTo>
                  <a:lnTo>
                    <a:pt x="229" y="597"/>
                  </a:lnTo>
                  <a:lnTo>
                    <a:pt x="218" y="595"/>
                  </a:lnTo>
                  <a:lnTo>
                    <a:pt x="207" y="593"/>
                  </a:lnTo>
                  <a:lnTo>
                    <a:pt x="197" y="593"/>
                  </a:lnTo>
                  <a:lnTo>
                    <a:pt x="172" y="589"/>
                  </a:lnTo>
                  <a:lnTo>
                    <a:pt x="146" y="588"/>
                  </a:lnTo>
                  <a:lnTo>
                    <a:pt x="120" y="586"/>
                  </a:lnTo>
                  <a:lnTo>
                    <a:pt x="95" y="585"/>
                  </a:lnTo>
                  <a:lnTo>
                    <a:pt x="68" y="582"/>
                  </a:lnTo>
                  <a:lnTo>
                    <a:pt x="44" y="578"/>
                  </a:lnTo>
                  <a:lnTo>
                    <a:pt x="22" y="572"/>
                  </a:lnTo>
                  <a:lnTo>
                    <a:pt x="0" y="561"/>
                  </a:lnTo>
                  <a:lnTo>
                    <a:pt x="8" y="558"/>
                  </a:lnTo>
                  <a:lnTo>
                    <a:pt x="18" y="557"/>
                  </a:lnTo>
                  <a:lnTo>
                    <a:pt x="27" y="555"/>
                  </a:lnTo>
                  <a:lnTo>
                    <a:pt x="38" y="555"/>
                  </a:lnTo>
                  <a:lnTo>
                    <a:pt x="47" y="557"/>
                  </a:lnTo>
                  <a:lnTo>
                    <a:pt x="58" y="557"/>
                  </a:lnTo>
                  <a:lnTo>
                    <a:pt x="67" y="558"/>
                  </a:lnTo>
                  <a:lnTo>
                    <a:pt x="76" y="558"/>
                  </a:lnTo>
                  <a:lnTo>
                    <a:pt x="99" y="559"/>
                  </a:lnTo>
                  <a:lnTo>
                    <a:pt x="121" y="562"/>
                  </a:lnTo>
                  <a:lnTo>
                    <a:pt x="144" y="563"/>
                  </a:lnTo>
                  <a:lnTo>
                    <a:pt x="168" y="565"/>
                  </a:lnTo>
                  <a:lnTo>
                    <a:pt x="190" y="566"/>
                  </a:lnTo>
                  <a:lnTo>
                    <a:pt x="213" y="565"/>
                  </a:lnTo>
                  <a:lnTo>
                    <a:pt x="235" y="562"/>
                  </a:lnTo>
                  <a:lnTo>
                    <a:pt x="257" y="558"/>
                  </a:lnTo>
                  <a:lnTo>
                    <a:pt x="257" y="554"/>
                  </a:lnTo>
                  <a:lnTo>
                    <a:pt x="255" y="551"/>
                  </a:lnTo>
                  <a:lnTo>
                    <a:pt x="253" y="547"/>
                  </a:lnTo>
                  <a:lnTo>
                    <a:pt x="250" y="544"/>
                  </a:lnTo>
                  <a:lnTo>
                    <a:pt x="235" y="546"/>
                  </a:lnTo>
                  <a:lnTo>
                    <a:pt x="221" y="544"/>
                  </a:lnTo>
                  <a:lnTo>
                    <a:pt x="205" y="544"/>
                  </a:lnTo>
                  <a:lnTo>
                    <a:pt x="190" y="542"/>
                  </a:lnTo>
                  <a:lnTo>
                    <a:pt x="176" y="540"/>
                  </a:lnTo>
                  <a:lnTo>
                    <a:pt x="161" y="538"/>
                  </a:lnTo>
                  <a:lnTo>
                    <a:pt x="146" y="536"/>
                  </a:lnTo>
                  <a:lnTo>
                    <a:pt x="132" y="535"/>
                  </a:lnTo>
                  <a:lnTo>
                    <a:pt x="156" y="532"/>
                  </a:lnTo>
                  <a:lnTo>
                    <a:pt x="181" y="531"/>
                  </a:lnTo>
                  <a:lnTo>
                    <a:pt x="206" y="530"/>
                  </a:lnTo>
                  <a:lnTo>
                    <a:pt x="231" y="530"/>
                  </a:lnTo>
                  <a:lnTo>
                    <a:pt x="258" y="530"/>
                  </a:lnTo>
                  <a:lnTo>
                    <a:pt x="283" y="531"/>
                  </a:lnTo>
                  <a:lnTo>
                    <a:pt x="308" y="531"/>
                  </a:lnTo>
                  <a:lnTo>
                    <a:pt x="334" y="532"/>
                  </a:lnTo>
                  <a:lnTo>
                    <a:pt x="340" y="520"/>
                  </a:lnTo>
                  <a:lnTo>
                    <a:pt x="338" y="447"/>
                  </a:lnTo>
                  <a:lnTo>
                    <a:pt x="339" y="374"/>
                  </a:lnTo>
                  <a:lnTo>
                    <a:pt x="342" y="302"/>
                  </a:lnTo>
                  <a:lnTo>
                    <a:pt x="343" y="231"/>
                  </a:lnTo>
                  <a:lnTo>
                    <a:pt x="340" y="175"/>
                  </a:lnTo>
                  <a:lnTo>
                    <a:pt x="343" y="116"/>
                  </a:lnTo>
                  <a:lnTo>
                    <a:pt x="346" y="58"/>
                  </a:lnTo>
                  <a:lnTo>
                    <a:pt x="344" y="0"/>
                  </a:lnTo>
                  <a:lnTo>
                    <a:pt x="350" y="0"/>
                  </a:lnTo>
                  <a:lnTo>
                    <a:pt x="355" y="0"/>
                  </a:lnTo>
                  <a:lnTo>
                    <a:pt x="359" y="1"/>
                  </a:lnTo>
                  <a:lnTo>
                    <a:pt x="361" y="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2886895" y="5612085"/>
              <a:ext cx="25400" cy="127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12" y="0"/>
                </a:cxn>
                <a:cxn ang="0">
                  <a:pos x="16" y="0"/>
                </a:cxn>
                <a:cxn ang="0">
                  <a:pos x="0" y="8"/>
                </a:cxn>
              </a:cxnLst>
              <a:rect l="0" t="0" r="r" b="b"/>
              <a:pathLst>
                <a:path w="16" h="8">
                  <a:moveTo>
                    <a:pt x="0" y="8"/>
                  </a:moveTo>
                  <a:lnTo>
                    <a:pt x="12" y="0"/>
                  </a:lnTo>
                  <a:lnTo>
                    <a:pt x="16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1466082" y="5704160"/>
              <a:ext cx="2041525" cy="371475"/>
            </a:xfrm>
            <a:custGeom>
              <a:avLst/>
              <a:gdLst/>
              <a:ahLst/>
              <a:cxnLst>
                <a:cxn ang="0">
                  <a:pos x="892" y="45"/>
                </a:cxn>
                <a:cxn ang="0">
                  <a:pos x="1016" y="26"/>
                </a:cxn>
                <a:cxn ang="0">
                  <a:pos x="989" y="43"/>
                </a:cxn>
                <a:cxn ang="0">
                  <a:pos x="834" y="66"/>
                </a:cxn>
                <a:cxn ang="0">
                  <a:pos x="662" y="85"/>
                </a:cxn>
                <a:cxn ang="0">
                  <a:pos x="450" y="81"/>
                </a:cxn>
                <a:cxn ang="0">
                  <a:pos x="243" y="58"/>
                </a:cxn>
                <a:cxn ang="0">
                  <a:pos x="331" y="88"/>
                </a:cxn>
                <a:cxn ang="0">
                  <a:pos x="483" y="106"/>
                </a:cxn>
                <a:cxn ang="0">
                  <a:pos x="657" y="114"/>
                </a:cxn>
                <a:cxn ang="0">
                  <a:pos x="804" y="102"/>
                </a:cxn>
                <a:cxn ang="0">
                  <a:pos x="927" y="91"/>
                </a:cxn>
                <a:cxn ang="0">
                  <a:pos x="1155" y="49"/>
                </a:cxn>
                <a:cxn ang="0">
                  <a:pos x="848" y="115"/>
                </a:cxn>
                <a:cxn ang="0">
                  <a:pos x="530" y="136"/>
                </a:cxn>
                <a:cxn ang="0">
                  <a:pos x="369" y="123"/>
                </a:cxn>
                <a:cxn ang="0">
                  <a:pos x="275" y="107"/>
                </a:cxn>
                <a:cxn ang="0">
                  <a:pos x="216" y="106"/>
                </a:cxn>
                <a:cxn ang="0">
                  <a:pos x="316" y="137"/>
                </a:cxn>
                <a:cxn ang="0">
                  <a:pos x="439" y="150"/>
                </a:cxn>
                <a:cxn ang="0">
                  <a:pos x="522" y="155"/>
                </a:cxn>
                <a:cxn ang="0">
                  <a:pos x="647" y="157"/>
                </a:cxn>
                <a:cxn ang="0">
                  <a:pos x="864" y="142"/>
                </a:cxn>
                <a:cxn ang="0">
                  <a:pos x="1058" y="114"/>
                </a:cxn>
                <a:cxn ang="0">
                  <a:pos x="1142" y="96"/>
                </a:cxn>
                <a:cxn ang="0">
                  <a:pos x="1091" y="123"/>
                </a:cxn>
                <a:cxn ang="0">
                  <a:pos x="826" y="171"/>
                </a:cxn>
                <a:cxn ang="0">
                  <a:pos x="566" y="188"/>
                </a:cxn>
                <a:cxn ang="0">
                  <a:pos x="389" y="179"/>
                </a:cxn>
                <a:cxn ang="0">
                  <a:pos x="215" y="149"/>
                </a:cxn>
                <a:cxn ang="0">
                  <a:pos x="283" y="182"/>
                </a:cxn>
                <a:cxn ang="0">
                  <a:pos x="632" y="205"/>
                </a:cxn>
                <a:cxn ang="0">
                  <a:pos x="988" y="176"/>
                </a:cxn>
                <a:cxn ang="0">
                  <a:pos x="1119" y="149"/>
                </a:cxn>
                <a:cxn ang="0">
                  <a:pos x="1250" y="121"/>
                </a:cxn>
                <a:cxn ang="0">
                  <a:pos x="1211" y="142"/>
                </a:cxn>
                <a:cxn ang="0">
                  <a:pos x="1070" y="184"/>
                </a:cxn>
                <a:cxn ang="0">
                  <a:pos x="897" y="211"/>
                </a:cxn>
                <a:cxn ang="0">
                  <a:pos x="729" y="229"/>
                </a:cxn>
                <a:cxn ang="0">
                  <a:pos x="576" y="233"/>
                </a:cxn>
                <a:cxn ang="0">
                  <a:pos x="418" y="226"/>
                </a:cxn>
                <a:cxn ang="0">
                  <a:pos x="297" y="215"/>
                </a:cxn>
                <a:cxn ang="0">
                  <a:pos x="181" y="187"/>
                </a:cxn>
                <a:cxn ang="0">
                  <a:pos x="117" y="165"/>
                </a:cxn>
                <a:cxn ang="0">
                  <a:pos x="47" y="136"/>
                </a:cxn>
                <a:cxn ang="0">
                  <a:pos x="45" y="118"/>
                </a:cxn>
                <a:cxn ang="0">
                  <a:pos x="129" y="118"/>
                </a:cxn>
                <a:cxn ang="0">
                  <a:pos x="64" y="87"/>
                </a:cxn>
                <a:cxn ang="0">
                  <a:pos x="78" y="72"/>
                </a:cxn>
                <a:cxn ang="0">
                  <a:pos x="104" y="54"/>
                </a:cxn>
                <a:cxn ang="0">
                  <a:pos x="78" y="22"/>
                </a:cxn>
                <a:cxn ang="0">
                  <a:pos x="121" y="35"/>
                </a:cxn>
                <a:cxn ang="0">
                  <a:pos x="175" y="39"/>
                </a:cxn>
                <a:cxn ang="0">
                  <a:pos x="128" y="5"/>
                </a:cxn>
                <a:cxn ang="0">
                  <a:pos x="366" y="39"/>
                </a:cxn>
                <a:cxn ang="0">
                  <a:pos x="657" y="66"/>
                </a:cxn>
              </a:cxnLst>
              <a:rect l="0" t="0" r="r" b="b"/>
              <a:pathLst>
                <a:path w="1286" h="234">
                  <a:moveTo>
                    <a:pt x="785" y="58"/>
                  </a:moveTo>
                  <a:lnTo>
                    <a:pt x="802" y="56"/>
                  </a:lnTo>
                  <a:lnTo>
                    <a:pt x="820" y="54"/>
                  </a:lnTo>
                  <a:lnTo>
                    <a:pt x="838" y="52"/>
                  </a:lnTo>
                  <a:lnTo>
                    <a:pt x="856" y="50"/>
                  </a:lnTo>
                  <a:lnTo>
                    <a:pt x="874" y="47"/>
                  </a:lnTo>
                  <a:lnTo>
                    <a:pt x="892" y="45"/>
                  </a:lnTo>
                  <a:lnTo>
                    <a:pt x="909" y="42"/>
                  </a:lnTo>
                  <a:lnTo>
                    <a:pt x="927" y="39"/>
                  </a:lnTo>
                  <a:lnTo>
                    <a:pt x="945" y="37"/>
                  </a:lnTo>
                  <a:lnTo>
                    <a:pt x="962" y="34"/>
                  </a:lnTo>
                  <a:lnTo>
                    <a:pt x="980" y="31"/>
                  </a:lnTo>
                  <a:lnTo>
                    <a:pt x="998" y="29"/>
                  </a:lnTo>
                  <a:lnTo>
                    <a:pt x="1016" y="26"/>
                  </a:lnTo>
                  <a:lnTo>
                    <a:pt x="1033" y="23"/>
                  </a:lnTo>
                  <a:lnTo>
                    <a:pt x="1051" y="19"/>
                  </a:lnTo>
                  <a:lnTo>
                    <a:pt x="1069" y="16"/>
                  </a:lnTo>
                  <a:lnTo>
                    <a:pt x="1050" y="24"/>
                  </a:lnTo>
                  <a:lnTo>
                    <a:pt x="1030" y="31"/>
                  </a:lnTo>
                  <a:lnTo>
                    <a:pt x="1010" y="38"/>
                  </a:lnTo>
                  <a:lnTo>
                    <a:pt x="989" y="43"/>
                  </a:lnTo>
                  <a:lnTo>
                    <a:pt x="968" y="47"/>
                  </a:lnTo>
                  <a:lnTo>
                    <a:pt x="947" y="52"/>
                  </a:lnTo>
                  <a:lnTo>
                    <a:pt x="924" y="56"/>
                  </a:lnTo>
                  <a:lnTo>
                    <a:pt x="901" y="58"/>
                  </a:lnTo>
                  <a:lnTo>
                    <a:pt x="879" y="61"/>
                  </a:lnTo>
                  <a:lnTo>
                    <a:pt x="856" y="64"/>
                  </a:lnTo>
                  <a:lnTo>
                    <a:pt x="834" y="66"/>
                  </a:lnTo>
                  <a:lnTo>
                    <a:pt x="811" y="69"/>
                  </a:lnTo>
                  <a:lnTo>
                    <a:pt x="789" y="72"/>
                  </a:lnTo>
                  <a:lnTo>
                    <a:pt x="766" y="75"/>
                  </a:lnTo>
                  <a:lnTo>
                    <a:pt x="743" y="79"/>
                  </a:lnTo>
                  <a:lnTo>
                    <a:pt x="722" y="83"/>
                  </a:lnTo>
                  <a:lnTo>
                    <a:pt x="692" y="84"/>
                  </a:lnTo>
                  <a:lnTo>
                    <a:pt x="662" y="85"/>
                  </a:lnTo>
                  <a:lnTo>
                    <a:pt x="632" y="87"/>
                  </a:lnTo>
                  <a:lnTo>
                    <a:pt x="601" y="87"/>
                  </a:lnTo>
                  <a:lnTo>
                    <a:pt x="571" y="87"/>
                  </a:lnTo>
                  <a:lnTo>
                    <a:pt x="542" y="85"/>
                  </a:lnTo>
                  <a:lnTo>
                    <a:pt x="511" y="85"/>
                  </a:lnTo>
                  <a:lnTo>
                    <a:pt x="481" y="83"/>
                  </a:lnTo>
                  <a:lnTo>
                    <a:pt x="450" y="81"/>
                  </a:lnTo>
                  <a:lnTo>
                    <a:pt x="421" y="79"/>
                  </a:lnTo>
                  <a:lnTo>
                    <a:pt x="390" y="76"/>
                  </a:lnTo>
                  <a:lnTo>
                    <a:pt x="360" y="73"/>
                  </a:lnTo>
                  <a:lnTo>
                    <a:pt x="331" y="69"/>
                  </a:lnTo>
                  <a:lnTo>
                    <a:pt x="301" y="66"/>
                  </a:lnTo>
                  <a:lnTo>
                    <a:pt x="272" y="62"/>
                  </a:lnTo>
                  <a:lnTo>
                    <a:pt x="243" y="58"/>
                  </a:lnTo>
                  <a:lnTo>
                    <a:pt x="238" y="65"/>
                  </a:lnTo>
                  <a:lnTo>
                    <a:pt x="252" y="71"/>
                  </a:lnTo>
                  <a:lnTo>
                    <a:pt x="268" y="75"/>
                  </a:lnTo>
                  <a:lnTo>
                    <a:pt x="284" y="79"/>
                  </a:lnTo>
                  <a:lnTo>
                    <a:pt x="300" y="83"/>
                  </a:lnTo>
                  <a:lnTo>
                    <a:pt x="316" y="85"/>
                  </a:lnTo>
                  <a:lnTo>
                    <a:pt x="331" y="88"/>
                  </a:lnTo>
                  <a:lnTo>
                    <a:pt x="347" y="91"/>
                  </a:lnTo>
                  <a:lnTo>
                    <a:pt x="362" y="94"/>
                  </a:lnTo>
                  <a:lnTo>
                    <a:pt x="386" y="96"/>
                  </a:lnTo>
                  <a:lnTo>
                    <a:pt x="410" y="98"/>
                  </a:lnTo>
                  <a:lnTo>
                    <a:pt x="434" y="100"/>
                  </a:lnTo>
                  <a:lnTo>
                    <a:pt x="458" y="103"/>
                  </a:lnTo>
                  <a:lnTo>
                    <a:pt x="483" y="106"/>
                  </a:lnTo>
                  <a:lnTo>
                    <a:pt x="508" y="107"/>
                  </a:lnTo>
                  <a:lnTo>
                    <a:pt x="532" y="110"/>
                  </a:lnTo>
                  <a:lnTo>
                    <a:pt x="558" y="111"/>
                  </a:lnTo>
                  <a:lnTo>
                    <a:pt x="583" y="113"/>
                  </a:lnTo>
                  <a:lnTo>
                    <a:pt x="607" y="114"/>
                  </a:lnTo>
                  <a:lnTo>
                    <a:pt x="632" y="114"/>
                  </a:lnTo>
                  <a:lnTo>
                    <a:pt x="657" y="114"/>
                  </a:lnTo>
                  <a:lnTo>
                    <a:pt x="681" y="113"/>
                  </a:lnTo>
                  <a:lnTo>
                    <a:pt x="705" y="111"/>
                  </a:lnTo>
                  <a:lnTo>
                    <a:pt x="729" y="108"/>
                  </a:lnTo>
                  <a:lnTo>
                    <a:pt x="753" y="106"/>
                  </a:lnTo>
                  <a:lnTo>
                    <a:pt x="770" y="104"/>
                  </a:lnTo>
                  <a:lnTo>
                    <a:pt x="787" y="103"/>
                  </a:lnTo>
                  <a:lnTo>
                    <a:pt x="804" y="102"/>
                  </a:lnTo>
                  <a:lnTo>
                    <a:pt x="822" y="100"/>
                  </a:lnTo>
                  <a:lnTo>
                    <a:pt x="840" y="99"/>
                  </a:lnTo>
                  <a:lnTo>
                    <a:pt x="858" y="98"/>
                  </a:lnTo>
                  <a:lnTo>
                    <a:pt x="875" y="96"/>
                  </a:lnTo>
                  <a:lnTo>
                    <a:pt x="892" y="95"/>
                  </a:lnTo>
                  <a:lnTo>
                    <a:pt x="909" y="94"/>
                  </a:lnTo>
                  <a:lnTo>
                    <a:pt x="927" y="91"/>
                  </a:lnTo>
                  <a:lnTo>
                    <a:pt x="943" y="88"/>
                  </a:lnTo>
                  <a:lnTo>
                    <a:pt x="960" y="85"/>
                  </a:lnTo>
                  <a:lnTo>
                    <a:pt x="977" y="83"/>
                  </a:lnTo>
                  <a:lnTo>
                    <a:pt x="994" y="79"/>
                  </a:lnTo>
                  <a:lnTo>
                    <a:pt x="1010" y="75"/>
                  </a:lnTo>
                  <a:lnTo>
                    <a:pt x="1027" y="71"/>
                  </a:lnTo>
                  <a:lnTo>
                    <a:pt x="1155" y="49"/>
                  </a:lnTo>
                  <a:lnTo>
                    <a:pt x="1111" y="60"/>
                  </a:lnTo>
                  <a:lnTo>
                    <a:pt x="1069" y="69"/>
                  </a:lnTo>
                  <a:lnTo>
                    <a:pt x="1025" y="80"/>
                  </a:lnTo>
                  <a:lnTo>
                    <a:pt x="981" y="89"/>
                  </a:lnTo>
                  <a:lnTo>
                    <a:pt x="937" y="99"/>
                  </a:lnTo>
                  <a:lnTo>
                    <a:pt x="893" y="107"/>
                  </a:lnTo>
                  <a:lnTo>
                    <a:pt x="848" y="115"/>
                  </a:lnTo>
                  <a:lnTo>
                    <a:pt x="803" y="122"/>
                  </a:lnTo>
                  <a:lnTo>
                    <a:pt x="758" y="127"/>
                  </a:lnTo>
                  <a:lnTo>
                    <a:pt x="713" y="131"/>
                  </a:lnTo>
                  <a:lnTo>
                    <a:pt x="668" y="136"/>
                  </a:lnTo>
                  <a:lnTo>
                    <a:pt x="623" y="137"/>
                  </a:lnTo>
                  <a:lnTo>
                    <a:pt x="576" y="137"/>
                  </a:lnTo>
                  <a:lnTo>
                    <a:pt x="530" y="136"/>
                  </a:lnTo>
                  <a:lnTo>
                    <a:pt x="482" y="133"/>
                  </a:lnTo>
                  <a:lnTo>
                    <a:pt x="435" y="127"/>
                  </a:lnTo>
                  <a:lnTo>
                    <a:pt x="422" y="127"/>
                  </a:lnTo>
                  <a:lnTo>
                    <a:pt x="409" y="127"/>
                  </a:lnTo>
                  <a:lnTo>
                    <a:pt x="396" y="126"/>
                  </a:lnTo>
                  <a:lnTo>
                    <a:pt x="382" y="125"/>
                  </a:lnTo>
                  <a:lnTo>
                    <a:pt x="369" y="123"/>
                  </a:lnTo>
                  <a:lnTo>
                    <a:pt x="356" y="122"/>
                  </a:lnTo>
                  <a:lnTo>
                    <a:pt x="343" y="119"/>
                  </a:lnTo>
                  <a:lnTo>
                    <a:pt x="329" y="117"/>
                  </a:lnTo>
                  <a:lnTo>
                    <a:pt x="315" y="115"/>
                  </a:lnTo>
                  <a:lnTo>
                    <a:pt x="301" y="113"/>
                  </a:lnTo>
                  <a:lnTo>
                    <a:pt x="288" y="110"/>
                  </a:lnTo>
                  <a:lnTo>
                    <a:pt x="275" y="107"/>
                  </a:lnTo>
                  <a:lnTo>
                    <a:pt x="262" y="106"/>
                  </a:lnTo>
                  <a:lnTo>
                    <a:pt x="248" y="103"/>
                  </a:lnTo>
                  <a:lnTo>
                    <a:pt x="235" y="100"/>
                  </a:lnTo>
                  <a:lnTo>
                    <a:pt x="222" y="99"/>
                  </a:lnTo>
                  <a:lnTo>
                    <a:pt x="220" y="100"/>
                  </a:lnTo>
                  <a:lnTo>
                    <a:pt x="218" y="103"/>
                  </a:lnTo>
                  <a:lnTo>
                    <a:pt x="216" y="106"/>
                  </a:lnTo>
                  <a:lnTo>
                    <a:pt x="216" y="108"/>
                  </a:lnTo>
                  <a:lnTo>
                    <a:pt x="232" y="114"/>
                  </a:lnTo>
                  <a:lnTo>
                    <a:pt x="248" y="121"/>
                  </a:lnTo>
                  <a:lnTo>
                    <a:pt x="266" y="125"/>
                  </a:lnTo>
                  <a:lnTo>
                    <a:pt x="282" y="129"/>
                  </a:lnTo>
                  <a:lnTo>
                    <a:pt x="299" y="133"/>
                  </a:lnTo>
                  <a:lnTo>
                    <a:pt x="316" y="137"/>
                  </a:lnTo>
                  <a:lnTo>
                    <a:pt x="333" y="140"/>
                  </a:lnTo>
                  <a:lnTo>
                    <a:pt x="351" y="142"/>
                  </a:lnTo>
                  <a:lnTo>
                    <a:pt x="368" y="145"/>
                  </a:lnTo>
                  <a:lnTo>
                    <a:pt x="385" y="146"/>
                  </a:lnTo>
                  <a:lnTo>
                    <a:pt x="404" y="148"/>
                  </a:lnTo>
                  <a:lnTo>
                    <a:pt x="421" y="150"/>
                  </a:lnTo>
                  <a:lnTo>
                    <a:pt x="439" y="150"/>
                  </a:lnTo>
                  <a:lnTo>
                    <a:pt x="457" y="152"/>
                  </a:lnTo>
                  <a:lnTo>
                    <a:pt x="475" y="153"/>
                  </a:lnTo>
                  <a:lnTo>
                    <a:pt x="493" y="153"/>
                  </a:lnTo>
                  <a:lnTo>
                    <a:pt x="499" y="155"/>
                  </a:lnTo>
                  <a:lnTo>
                    <a:pt x="506" y="156"/>
                  </a:lnTo>
                  <a:lnTo>
                    <a:pt x="514" y="155"/>
                  </a:lnTo>
                  <a:lnTo>
                    <a:pt x="522" y="155"/>
                  </a:lnTo>
                  <a:lnTo>
                    <a:pt x="530" y="153"/>
                  </a:lnTo>
                  <a:lnTo>
                    <a:pt x="538" y="152"/>
                  </a:lnTo>
                  <a:lnTo>
                    <a:pt x="546" y="152"/>
                  </a:lnTo>
                  <a:lnTo>
                    <a:pt x="554" y="153"/>
                  </a:lnTo>
                  <a:lnTo>
                    <a:pt x="584" y="156"/>
                  </a:lnTo>
                  <a:lnTo>
                    <a:pt x="616" y="157"/>
                  </a:lnTo>
                  <a:lnTo>
                    <a:pt x="647" y="157"/>
                  </a:lnTo>
                  <a:lnTo>
                    <a:pt x="677" y="157"/>
                  </a:lnTo>
                  <a:lnTo>
                    <a:pt x="709" y="156"/>
                  </a:lnTo>
                  <a:lnTo>
                    <a:pt x="739" y="155"/>
                  </a:lnTo>
                  <a:lnTo>
                    <a:pt x="771" y="152"/>
                  </a:lnTo>
                  <a:lnTo>
                    <a:pt x="802" y="149"/>
                  </a:lnTo>
                  <a:lnTo>
                    <a:pt x="832" y="146"/>
                  </a:lnTo>
                  <a:lnTo>
                    <a:pt x="864" y="142"/>
                  </a:lnTo>
                  <a:lnTo>
                    <a:pt x="895" y="138"/>
                  </a:lnTo>
                  <a:lnTo>
                    <a:pt x="927" y="134"/>
                  </a:lnTo>
                  <a:lnTo>
                    <a:pt x="957" y="130"/>
                  </a:lnTo>
                  <a:lnTo>
                    <a:pt x="988" y="126"/>
                  </a:lnTo>
                  <a:lnTo>
                    <a:pt x="1020" y="122"/>
                  </a:lnTo>
                  <a:lnTo>
                    <a:pt x="1050" y="118"/>
                  </a:lnTo>
                  <a:lnTo>
                    <a:pt x="1058" y="114"/>
                  </a:lnTo>
                  <a:lnTo>
                    <a:pt x="1069" y="114"/>
                  </a:lnTo>
                  <a:lnTo>
                    <a:pt x="1078" y="115"/>
                  </a:lnTo>
                  <a:lnTo>
                    <a:pt x="1087" y="113"/>
                  </a:lnTo>
                  <a:lnTo>
                    <a:pt x="1100" y="107"/>
                  </a:lnTo>
                  <a:lnTo>
                    <a:pt x="1114" y="103"/>
                  </a:lnTo>
                  <a:lnTo>
                    <a:pt x="1128" y="99"/>
                  </a:lnTo>
                  <a:lnTo>
                    <a:pt x="1142" y="96"/>
                  </a:lnTo>
                  <a:lnTo>
                    <a:pt x="1155" y="92"/>
                  </a:lnTo>
                  <a:lnTo>
                    <a:pt x="1169" y="89"/>
                  </a:lnTo>
                  <a:lnTo>
                    <a:pt x="1183" y="87"/>
                  </a:lnTo>
                  <a:lnTo>
                    <a:pt x="1196" y="83"/>
                  </a:lnTo>
                  <a:lnTo>
                    <a:pt x="1162" y="98"/>
                  </a:lnTo>
                  <a:lnTo>
                    <a:pt x="1127" y="111"/>
                  </a:lnTo>
                  <a:lnTo>
                    <a:pt x="1091" y="123"/>
                  </a:lnTo>
                  <a:lnTo>
                    <a:pt x="1054" y="134"/>
                  </a:lnTo>
                  <a:lnTo>
                    <a:pt x="1017" y="142"/>
                  </a:lnTo>
                  <a:lnTo>
                    <a:pt x="980" y="150"/>
                  </a:lnTo>
                  <a:lnTo>
                    <a:pt x="941" y="156"/>
                  </a:lnTo>
                  <a:lnTo>
                    <a:pt x="904" y="161"/>
                  </a:lnTo>
                  <a:lnTo>
                    <a:pt x="864" y="167"/>
                  </a:lnTo>
                  <a:lnTo>
                    <a:pt x="826" y="171"/>
                  </a:lnTo>
                  <a:lnTo>
                    <a:pt x="786" y="173"/>
                  </a:lnTo>
                  <a:lnTo>
                    <a:pt x="747" y="176"/>
                  </a:lnTo>
                  <a:lnTo>
                    <a:pt x="708" y="179"/>
                  </a:lnTo>
                  <a:lnTo>
                    <a:pt x="669" y="182"/>
                  </a:lnTo>
                  <a:lnTo>
                    <a:pt x="629" y="184"/>
                  </a:lnTo>
                  <a:lnTo>
                    <a:pt x="591" y="187"/>
                  </a:lnTo>
                  <a:lnTo>
                    <a:pt x="566" y="188"/>
                  </a:lnTo>
                  <a:lnTo>
                    <a:pt x="540" y="188"/>
                  </a:lnTo>
                  <a:lnTo>
                    <a:pt x="515" y="188"/>
                  </a:lnTo>
                  <a:lnTo>
                    <a:pt x="490" y="188"/>
                  </a:lnTo>
                  <a:lnTo>
                    <a:pt x="465" y="187"/>
                  </a:lnTo>
                  <a:lnTo>
                    <a:pt x="439" y="184"/>
                  </a:lnTo>
                  <a:lnTo>
                    <a:pt x="414" y="183"/>
                  </a:lnTo>
                  <a:lnTo>
                    <a:pt x="389" y="179"/>
                  </a:lnTo>
                  <a:lnTo>
                    <a:pt x="364" y="176"/>
                  </a:lnTo>
                  <a:lnTo>
                    <a:pt x="339" y="172"/>
                  </a:lnTo>
                  <a:lnTo>
                    <a:pt x="315" y="168"/>
                  </a:lnTo>
                  <a:lnTo>
                    <a:pt x="289" y="164"/>
                  </a:lnTo>
                  <a:lnTo>
                    <a:pt x="264" y="159"/>
                  </a:lnTo>
                  <a:lnTo>
                    <a:pt x="240" y="155"/>
                  </a:lnTo>
                  <a:lnTo>
                    <a:pt x="215" y="149"/>
                  </a:lnTo>
                  <a:lnTo>
                    <a:pt x="191" y="144"/>
                  </a:lnTo>
                  <a:lnTo>
                    <a:pt x="190" y="145"/>
                  </a:lnTo>
                  <a:lnTo>
                    <a:pt x="189" y="146"/>
                  </a:lnTo>
                  <a:lnTo>
                    <a:pt x="189" y="149"/>
                  </a:lnTo>
                  <a:lnTo>
                    <a:pt x="189" y="152"/>
                  </a:lnTo>
                  <a:lnTo>
                    <a:pt x="235" y="169"/>
                  </a:lnTo>
                  <a:lnTo>
                    <a:pt x="283" y="182"/>
                  </a:lnTo>
                  <a:lnTo>
                    <a:pt x="331" y="192"/>
                  </a:lnTo>
                  <a:lnTo>
                    <a:pt x="380" y="199"/>
                  </a:lnTo>
                  <a:lnTo>
                    <a:pt x="430" y="205"/>
                  </a:lnTo>
                  <a:lnTo>
                    <a:pt x="479" y="207"/>
                  </a:lnTo>
                  <a:lnTo>
                    <a:pt x="530" y="207"/>
                  </a:lnTo>
                  <a:lnTo>
                    <a:pt x="581" y="206"/>
                  </a:lnTo>
                  <a:lnTo>
                    <a:pt x="632" y="205"/>
                  </a:lnTo>
                  <a:lnTo>
                    <a:pt x="684" y="201"/>
                  </a:lnTo>
                  <a:lnTo>
                    <a:pt x="734" y="197"/>
                  </a:lnTo>
                  <a:lnTo>
                    <a:pt x="786" y="192"/>
                  </a:lnTo>
                  <a:lnTo>
                    <a:pt x="836" y="187"/>
                  </a:lnTo>
                  <a:lnTo>
                    <a:pt x="887" y="183"/>
                  </a:lnTo>
                  <a:lnTo>
                    <a:pt x="937" y="179"/>
                  </a:lnTo>
                  <a:lnTo>
                    <a:pt x="988" y="176"/>
                  </a:lnTo>
                  <a:lnTo>
                    <a:pt x="1006" y="172"/>
                  </a:lnTo>
                  <a:lnTo>
                    <a:pt x="1025" y="168"/>
                  </a:lnTo>
                  <a:lnTo>
                    <a:pt x="1043" y="164"/>
                  </a:lnTo>
                  <a:lnTo>
                    <a:pt x="1063" y="160"/>
                  </a:lnTo>
                  <a:lnTo>
                    <a:pt x="1082" y="157"/>
                  </a:lnTo>
                  <a:lnTo>
                    <a:pt x="1100" y="153"/>
                  </a:lnTo>
                  <a:lnTo>
                    <a:pt x="1119" y="149"/>
                  </a:lnTo>
                  <a:lnTo>
                    <a:pt x="1139" y="145"/>
                  </a:lnTo>
                  <a:lnTo>
                    <a:pt x="1158" y="142"/>
                  </a:lnTo>
                  <a:lnTo>
                    <a:pt x="1176" y="138"/>
                  </a:lnTo>
                  <a:lnTo>
                    <a:pt x="1195" y="134"/>
                  </a:lnTo>
                  <a:lnTo>
                    <a:pt x="1213" y="130"/>
                  </a:lnTo>
                  <a:lnTo>
                    <a:pt x="1232" y="126"/>
                  </a:lnTo>
                  <a:lnTo>
                    <a:pt x="1250" y="121"/>
                  </a:lnTo>
                  <a:lnTo>
                    <a:pt x="1268" y="117"/>
                  </a:lnTo>
                  <a:lnTo>
                    <a:pt x="1286" y="111"/>
                  </a:lnTo>
                  <a:lnTo>
                    <a:pt x="1272" y="119"/>
                  </a:lnTo>
                  <a:lnTo>
                    <a:pt x="1257" y="126"/>
                  </a:lnTo>
                  <a:lnTo>
                    <a:pt x="1241" y="131"/>
                  </a:lnTo>
                  <a:lnTo>
                    <a:pt x="1225" y="137"/>
                  </a:lnTo>
                  <a:lnTo>
                    <a:pt x="1211" y="142"/>
                  </a:lnTo>
                  <a:lnTo>
                    <a:pt x="1195" y="148"/>
                  </a:lnTo>
                  <a:lnTo>
                    <a:pt x="1179" y="153"/>
                  </a:lnTo>
                  <a:lnTo>
                    <a:pt x="1164" y="160"/>
                  </a:lnTo>
                  <a:lnTo>
                    <a:pt x="1140" y="167"/>
                  </a:lnTo>
                  <a:lnTo>
                    <a:pt x="1118" y="173"/>
                  </a:lnTo>
                  <a:lnTo>
                    <a:pt x="1094" y="179"/>
                  </a:lnTo>
                  <a:lnTo>
                    <a:pt x="1070" y="184"/>
                  </a:lnTo>
                  <a:lnTo>
                    <a:pt x="1046" y="190"/>
                  </a:lnTo>
                  <a:lnTo>
                    <a:pt x="1021" y="194"/>
                  </a:lnTo>
                  <a:lnTo>
                    <a:pt x="997" y="198"/>
                  </a:lnTo>
                  <a:lnTo>
                    <a:pt x="973" y="202"/>
                  </a:lnTo>
                  <a:lnTo>
                    <a:pt x="948" y="206"/>
                  </a:lnTo>
                  <a:lnTo>
                    <a:pt x="923" y="209"/>
                  </a:lnTo>
                  <a:lnTo>
                    <a:pt x="897" y="211"/>
                  </a:lnTo>
                  <a:lnTo>
                    <a:pt x="874" y="214"/>
                  </a:lnTo>
                  <a:lnTo>
                    <a:pt x="848" y="217"/>
                  </a:lnTo>
                  <a:lnTo>
                    <a:pt x="823" y="218"/>
                  </a:lnTo>
                  <a:lnTo>
                    <a:pt x="798" y="221"/>
                  </a:lnTo>
                  <a:lnTo>
                    <a:pt x="773" y="222"/>
                  </a:lnTo>
                  <a:lnTo>
                    <a:pt x="751" y="226"/>
                  </a:lnTo>
                  <a:lnTo>
                    <a:pt x="729" y="229"/>
                  </a:lnTo>
                  <a:lnTo>
                    <a:pt x="708" y="232"/>
                  </a:lnTo>
                  <a:lnTo>
                    <a:pt x="685" y="233"/>
                  </a:lnTo>
                  <a:lnTo>
                    <a:pt x="664" y="233"/>
                  </a:lnTo>
                  <a:lnTo>
                    <a:pt x="641" y="234"/>
                  </a:lnTo>
                  <a:lnTo>
                    <a:pt x="620" y="234"/>
                  </a:lnTo>
                  <a:lnTo>
                    <a:pt x="597" y="233"/>
                  </a:lnTo>
                  <a:lnTo>
                    <a:pt x="576" y="233"/>
                  </a:lnTo>
                  <a:lnTo>
                    <a:pt x="554" y="232"/>
                  </a:lnTo>
                  <a:lnTo>
                    <a:pt x="531" y="230"/>
                  </a:lnTo>
                  <a:lnTo>
                    <a:pt x="510" y="229"/>
                  </a:lnTo>
                  <a:lnTo>
                    <a:pt x="487" y="229"/>
                  </a:lnTo>
                  <a:lnTo>
                    <a:pt x="465" y="228"/>
                  </a:lnTo>
                  <a:lnTo>
                    <a:pt x="441" y="226"/>
                  </a:lnTo>
                  <a:lnTo>
                    <a:pt x="418" y="226"/>
                  </a:lnTo>
                  <a:lnTo>
                    <a:pt x="401" y="226"/>
                  </a:lnTo>
                  <a:lnTo>
                    <a:pt x="384" y="225"/>
                  </a:lnTo>
                  <a:lnTo>
                    <a:pt x="366" y="224"/>
                  </a:lnTo>
                  <a:lnTo>
                    <a:pt x="349" y="222"/>
                  </a:lnTo>
                  <a:lnTo>
                    <a:pt x="332" y="220"/>
                  </a:lnTo>
                  <a:lnTo>
                    <a:pt x="315" y="218"/>
                  </a:lnTo>
                  <a:lnTo>
                    <a:pt x="297" y="215"/>
                  </a:lnTo>
                  <a:lnTo>
                    <a:pt x="280" y="211"/>
                  </a:lnTo>
                  <a:lnTo>
                    <a:pt x="263" y="209"/>
                  </a:lnTo>
                  <a:lnTo>
                    <a:pt x="247" y="205"/>
                  </a:lnTo>
                  <a:lnTo>
                    <a:pt x="230" y="201"/>
                  </a:lnTo>
                  <a:lnTo>
                    <a:pt x="213" y="197"/>
                  </a:lnTo>
                  <a:lnTo>
                    <a:pt x="197" y="191"/>
                  </a:lnTo>
                  <a:lnTo>
                    <a:pt x="181" y="187"/>
                  </a:lnTo>
                  <a:lnTo>
                    <a:pt x="163" y="182"/>
                  </a:lnTo>
                  <a:lnTo>
                    <a:pt x="147" y="176"/>
                  </a:lnTo>
                  <a:lnTo>
                    <a:pt x="141" y="175"/>
                  </a:lnTo>
                  <a:lnTo>
                    <a:pt x="134" y="173"/>
                  </a:lnTo>
                  <a:lnTo>
                    <a:pt x="128" y="171"/>
                  </a:lnTo>
                  <a:lnTo>
                    <a:pt x="122" y="168"/>
                  </a:lnTo>
                  <a:lnTo>
                    <a:pt x="117" y="165"/>
                  </a:lnTo>
                  <a:lnTo>
                    <a:pt x="112" y="161"/>
                  </a:lnTo>
                  <a:lnTo>
                    <a:pt x="106" y="157"/>
                  </a:lnTo>
                  <a:lnTo>
                    <a:pt x="101" y="153"/>
                  </a:lnTo>
                  <a:lnTo>
                    <a:pt x="88" y="148"/>
                  </a:lnTo>
                  <a:lnTo>
                    <a:pt x="74" y="144"/>
                  </a:lnTo>
                  <a:lnTo>
                    <a:pt x="61" y="140"/>
                  </a:lnTo>
                  <a:lnTo>
                    <a:pt x="47" y="136"/>
                  </a:lnTo>
                  <a:lnTo>
                    <a:pt x="33" y="131"/>
                  </a:lnTo>
                  <a:lnTo>
                    <a:pt x="21" y="125"/>
                  </a:lnTo>
                  <a:lnTo>
                    <a:pt x="9" y="118"/>
                  </a:lnTo>
                  <a:lnTo>
                    <a:pt x="0" y="108"/>
                  </a:lnTo>
                  <a:lnTo>
                    <a:pt x="15" y="114"/>
                  </a:lnTo>
                  <a:lnTo>
                    <a:pt x="29" y="117"/>
                  </a:lnTo>
                  <a:lnTo>
                    <a:pt x="45" y="118"/>
                  </a:lnTo>
                  <a:lnTo>
                    <a:pt x="61" y="118"/>
                  </a:lnTo>
                  <a:lnTo>
                    <a:pt x="77" y="118"/>
                  </a:lnTo>
                  <a:lnTo>
                    <a:pt x="92" y="118"/>
                  </a:lnTo>
                  <a:lnTo>
                    <a:pt x="108" y="119"/>
                  </a:lnTo>
                  <a:lnTo>
                    <a:pt x="124" y="122"/>
                  </a:lnTo>
                  <a:lnTo>
                    <a:pt x="126" y="121"/>
                  </a:lnTo>
                  <a:lnTo>
                    <a:pt x="129" y="118"/>
                  </a:lnTo>
                  <a:lnTo>
                    <a:pt x="129" y="115"/>
                  </a:lnTo>
                  <a:lnTo>
                    <a:pt x="129" y="113"/>
                  </a:lnTo>
                  <a:lnTo>
                    <a:pt x="116" y="107"/>
                  </a:lnTo>
                  <a:lnTo>
                    <a:pt x="104" y="102"/>
                  </a:lnTo>
                  <a:lnTo>
                    <a:pt x="90" y="98"/>
                  </a:lnTo>
                  <a:lnTo>
                    <a:pt x="77" y="92"/>
                  </a:lnTo>
                  <a:lnTo>
                    <a:pt x="64" y="87"/>
                  </a:lnTo>
                  <a:lnTo>
                    <a:pt x="52" y="81"/>
                  </a:lnTo>
                  <a:lnTo>
                    <a:pt x="40" y="76"/>
                  </a:lnTo>
                  <a:lnTo>
                    <a:pt x="29" y="68"/>
                  </a:lnTo>
                  <a:lnTo>
                    <a:pt x="41" y="66"/>
                  </a:lnTo>
                  <a:lnTo>
                    <a:pt x="55" y="68"/>
                  </a:lnTo>
                  <a:lnTo>
                    <a:pt x="67" y="69"/>
                  </a:lnTo>
                  <a:lnTo>
                    <a:pt x="78" y="72"/>
                  </a:lnTo>
                  <a:lnTo>
                    <a:pt x="90" y="75"/>
                  </a:lnTo>
                  <a:lnTo>
                    <a:pt x="102" y="76"/>
                  </a:lnTo>
                  <a:lnTo>
                    <a:pt x="116" y="75"/>
                  </a:lnTo>
                  <a:lnTo>
                    <a:pt x="128" y="72"/>
                  </a:lnTo>
                  <a:lnTo>
                    <a:pt x="121" y="65"/>
                  </a:lnTo>
                  <a:lnTo>
                    <a:pt x="113" y="60"/>
                  </a:lnTo>
                  <a:lnTo>
                    <a:pt x="104" y="54"/>
                  </a:lnTo>
                  <a:lnTo>
                    <a:pt x="96" y="50"/>
                  </a:lnTo>
                  <a:lnTo>
                    <a:pt x="86" y="45"/>
                  </a:lnTo>
                  <a:lnTo>
                    <a:pt x="78" y="39"/>
                  </a:lnTo>
                  <a:lnTo>
                    <a:pt x="72" y="31"/>
                  </a:lnTo>
                  <a:lnTo>
                    <a:pt x="67" y="23"/>
                  </a:lnTo>
                  <a:lnTo>
                    <a:pt x="73" y="22"/>
                  </a:lnTo>
                  <a:lnTo>
                    <a:pt x="78" y="22"/>
                  </a:lnTo>
                  <a:lnTo>
                    <a:pt x="84" y="24"/>
                  </a:lnTo>
                  <a:lnTo>
                    <a:pt x="90" y="27"/>
                  </a:lnTo>
                  <a:lnTo>
                    <a:pt x="96" y="30"/>
                  </a:lnTo>
                  <a:lnTo>
                    <a:pt x="101" y="33"/>
                  </a:lnTo>
                  <a:lnTo>
                    <a:pt x="106" y="34"/>
                  </a:lnTo>
                  <a:lnTo>
                    <a:pt x="113" y="35"/>
                  </a:lnTo>
                  <a:lnTo>
                    <a:pt x="121" y="35"/>
                  </a:lnTo>
                  <a:lnTo>
                    <a:pt x="129" y="37"/>
                  </a:lnTo>
                  <a:lnTo>
                    <a:pt x="137" y="38"/>
                  </a:lnTo>
                  <a:lnTo>
                    <a:pt x="145" y="39"/>
                  </a:lnTo>
                  <a:lnTo>
                    <a:pt x="153" y="42"/>
                  </a:lnTo>
                  <a:lnTo>
                    <a:pt x="161" y="42"/>
                  </a:lnTo>
                  <a:lnTo>
                    <a:pt x="167" y="42"/>
                  </a:lnTo>
                  <a:lnTo>
                    <a:pt x="175" y="39"/>
                  </a:lnTo>
                  <a:lnTo>
                    <a:pt x="170" y="33"/>
                  </a:lnTo>
                  <a:lnTo>
                    <a:pt x="163" y="26"/>
                  </a:lnTo>
                  <a:lnTo>
                    <a:pt x="157" y="22"/>
                  </a:lnTo>
                  <a:lnTo>
                    <a:pt x="149" y="18"/>
                  </a:lnTo>
                  <a:lnTo>
                    <a:pt x="142" y="14"/>
                  </a:lnTo>
                  <a:lnTo>
                    <a:pt x="134" y="10"/>
                  </a:lnTo>
                  <a:lnTo>
                    <a:pt x="128" y="5"/>
                  </a:lnTo>
                  <a:lnTo>
                    <a:pt x="122" y="0"/>
                  </a:lnTo>
                  <a:lnTo>
                    <a:pt x="163" y="5"/>
                  </a:lnTo>
                  <a:lnTo>
                    <a:pt x="203" y="12"/>
                  </a:lnTo>
                  <a:lnTo>
                    <a:pt x="244" y="19"/>
                  </a:lnTo>
                  <a:lnTo>
                    <a:pt x="286" y="26"/>
                  </a:lnTo>
                  <a:lnTo>
                    <a:pt x="327" y="33"/>
                  </a:lnTo>
                  <a:lnTo>
                    <a:pt x="366" y="39"/>
                  </a:lnTo>
                  <a:lnTo>
                    <a:pt x="408" y="46"/>
                  </a:lnTo>
                  <a:lnTo>
                    <a:pt x="449" y="52"/>
                  </a:lnTo>
                  <a:lnTo>
                    <a:pt x="490" y="57"/>
                  </a:lnTo>
                  <a:lnTo>
                    <a:pt x="531" y="61"/>
                  </a:lnTo>
                  <a:lnTo>
                    <a:pt x="574" y="64"/>
                  </a:lnTo>
                  <a:lnTo>
                    <a:pt x="615" y="66"/>
                  </a:lnTo>
                  <a:lnTo>
                    <a:pt x="657" y="66"/>
                  </a:lnTo>
                  <a:lnTo>
                    <a:pt x="700" y="66"/>
                  </a:lnTo>
                  <a:lnTo>
                    <a:pt x="742" y="64"/>
                  </a:lnTo>
                  <a:lnTo>
                    <a:pt x="785" y="5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3983857" y="5431110"/>
              <a:ext cx="34925" cy="1587"/>
            </a:xfrm>
            <a:custGeom>
              <a:avLst/>
              <a:gdLst/>
              <a:ahLst/>
              <a:cxnLst>
                <a:cxn ang="0">
                  <a:pos x="22" y="1"/>
                </a:cxn>
                <a:cxn ang="0">
                  <a:pos x="16" y="0"/>
                </a:cxn>
                <a:cxn ang="0">
                  <a:pos x="11" y="0"/>
                </a:cxn>
                <a:cxn ang="0">
                  <a:pos x="6" y="0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  <a:cxn ang="0">
                  <a:pos x="22" y="1"/>
                </a:cxn>
              </a:cxnLst>
              <a:rect l="0" t="0" r="r" b="b"/>
              <a:pathLst>
                <a:path w="22" h="1">
                  <a:moveTo>
                    <a:pt x="22" y="1"/>
                  </a:moveTo>
                  <a:lnTo>
                    <a:pt x="16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lnTo>
                    <a:pt x="22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38"/>
            <p:cNvSpPr>
              <a:spLocks/>
            </p:cNvSpPr>
            <p:nvPr/>
          </p:nvSpPr>
          <p:spPr bwMode="auto">
            <a:xfrm>
              <a:off x="3983857" y="5516835"/>
              <a:ext cx="93663" cy="6350"/>
            </a:xfrm>
            <a:custGeom>
              <a:avLst/>
              <a:gdLst/>
              <a:ahLst/>
              <a:cxnLst>
                <a:cxn ang="0">
                  <a:pos x="59" y="4"/>
                </a:cxn>
                <a:cxn ang="0">
                  <a:pos x="52" y="4"/>
                </a:cxn>
                <a:cxn ang="0">
                  <a:pos x="45" y="3"/>
                </a:cxn>
                <a:cxn ang="0">
                  <a:pos x="39" y="3"/>
                </a:cxn>
                <a:cxn ang="0">
                  <a:pos x="32" y="2"/>
                </a:cxn>
                <a:cxn ang="0">
                  <a:pos x="24" y="2"/>
                </a:cxn>
                <a:cxn ang="0">
                  <a:pos x="16" y="2"/>
                </a:cxn>
                <a:cxn ang="0">
                  <a:pos x="8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2"/>
                </a:cxn>
                <a:cxn ang="0">
                  <a:pos x="23" y="2"/>
                </a:cxn>
                <a:cxn ang="0">
                  <a:pos x="31" y="2"/>
                </a:cxn>
                <a:cxn ang="0">
                  <a:pos x="37" y="3"/>
                </a:cxn>
                <a:cxn ang="0">
                  <a:pos x="44" y="3"/>
                </a:cxn>
                <a:cxn ang="0">
                  <a:pos x="52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  <a:cxn ang="0">
                  <a:pos x="59" y="4"/>
                </a:cxn>
              </a:cxnLst>
              <a:rect l="0" t="0" r="r" b="b"/>
              <a:pathLst>
                <a:path w="59" h="4">
                  <a:moveTo>
                    <a:pt x="59" y="4"/>
                  </a:moveTo>
                  <a:lnTo>
                    <a:pt x="52" y="4"/>
                  </a:lnTo>
                  <a:lnTo>
                    <a:pt x="45" y="3"/>
                  </a:lnTo>
                  <a:lnTo>
                    <a:pt x="39" y="3"/>
                  </a:lnTo>
                  <a:lnTo>
                    <a:pt x="32" y="2"/>
                  </a:lnTo>
                  <a:lnTo>
                    <a:pt x="24" y="2"/>
                  </a:lnTo>
                  <a:lnTo>
                    <a:pt x="16" y="2"/>
                  </a:lnTo>
                  <a:lnTo>
                    <a:pt x="8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2"/>
                  </a:lnTo>
                  <a:lnTo>
                    <a:pt x="23" y="2"/>
                  </a:lnTo>
                  <a:lnTo>
                    <a:pt x="31" y="2"/>
                  </a:lnTo>
                  <a:lnTo>
                    <a:pt x="37" y="3"/>
                  </a:lnTo>
                  <a:lnTo>
                    <a:pt x="44" y="3"/>
                  </a:lnTo>
                  <a:lnTo>
                    <a:pt x="52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lnTo>
                    <a:pt x="59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3982270" y="5605735"/>
              <a:ext cx="122238" cy="7937"/>
            </a:xfrm>
            <a:custGeom>
              <a:avLst/>
              <a:gdLst/>
              <a:ahLst/>
              <a:cxnLst>
                <a:cxn ang="0">
                  <a:pos x="77" y="5"/>
                </a:cxn>
                <a:cxn ang="0">
                  <a:pos x="69" y="5"/>
                </a:cxn>
                <a:cxn ang="0">
                  <a:pos x="61" y="4"/>
                </a:cxn>
                <a:cxn ang="0">
                  <a:pos x="52" y="4"/>
                </a:cxn>
                <a:cxn ang="0">
                  <a:pos x="42" y="2"/>
                </a:cxn>
                <a:cxn ang="0">
                  <a:pos x="33" y="1"/>
                </a:cxn>
                <a:cxn ang="0">
                  <a:pos x="23" y="1"/>
                </a:cxn>
                <a:cxn ang="0">
                  <a:pos x="11" y="0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21" y="1"/>
                </a:cxn>
                <a:cxn ang="0">
                  <a:pos x="30" y="1"/>
                </a:cxn>
                <a:cxn ang="0">
                  <a:pos x="41" y="1"/>
                </a:cxn>
                <a:cxn ang="0">
                  <a:pos x="50" y="2"/>
                </a:cxn>
                <a:cxn ang="0">
                  <a:pos x="60" y="2"/>
                </a:cxn>
                <a:cxn ang="0">
                  <a:pos x="68" y="4"/>
                </a:cxn>
                <a:cxn ang="0">
                  <a:pos x="77" y="4"/>
                </a:cxn>
                <a:cxn ang="0">
                  <a:pos x="77" y="4"/>
                </a:cxn>
                <a:cxn ang="0">
                  <a:pos x="77" y="4"/>
                </a:cxn>
                <a:cxn ang="0">
                  <a:pos x="77" y="5"/>
                </a:cxn>
                <a:cxn ang="0">
                  <a:pos x="77" y="5"/>
                </a:cxn>
              </a:cxnLst>
              <a:rect l="0" t="0" r="r" b="b"/>
              <a:pathLst>
                <a:path w="77" h="5">
                  <a:moveTo>
                    <a:pt x="77" y="5"/>
                  </a:moveTo>
                  <a:lnTo>
                    <a:pt x="69" y="5"/>
                  </a:lnTo>
                  <a:lnTo>
                    <a:pt x="61" y="4"/>
                  </a:lnTo>
                  <a:lnTo>
                    <a:pt x="52" y="4"/>
                  </a:lnTo>
                  <a:lnTo>
                    <a:pt x="42" y="2"/>
                  </a:lnTo>
                  <a:lnTo>
                    <a:pt x="33" y="1"/>
                  </a:lnTo>
                  <a:lnTo>
                    <a:pt x="23" y="1"/>
                  </a:ln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lnTo>
                    <a:pt x="21" y="1"/>
                  </a:lnTo>
                  <a:lnTo>
                    <a:pt x="30" y="1"/>
                  </a:lnTo>
                  <a:lnTo>
                    <a:pt x="41" y="1"/>
                  </a:lnTo>
                  <a:lnTo>
                    <a:pt x="50" y="2"/>
                  </a:lnTo>
                  <a:lnTo>
                    <a:pt x="60" y="2"/>
                  </a:lnTo>
                  <a:lnTo>
                    <a:pt x="68" y="4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4"/>
                  </a:lnTo>
                  <a:lnTo>
                    <a:pt x="77" y="5"/>
                  </a:lnTo>
                  <a:lnTo>
                    <a:pt x="77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2696395" y="4942160"/>
              <a:ext cx="857250" cy="52387"/>
            </a:xfrm>
            <a:custGeom>
              <a:avLst/>
              <a:gdLst/>
              <a:ahLst/>
              <a:cxnLst>
                <a:cxn ang="0">
                  <a:pos x="535" y="18"/>
                </a:cxn>
                <a:cxn ang="0">
                  <a:pos x="537" y="21"/>
                </a:cxn>
                <a:cxn ang="0">
                  <a:pos x="538" y="22"/>
                </a:cxn>
                <a:cxn ang="0">
                  <a:pos x="539" y="25"/>
                </a:cxn>
                <a:cxn ang="0">
                  <a:pos x="540" y="28"/>
                </a:cxn>
                <a:cxn ang="0">
                  <a:pos x="510" y="28"/>
                </a:cxn>
                <a:cxn ang="0">
                  <a:pos x="478" y="28"/>
                </a:cxn>
                <a:cxn ang="0">
                  <a:pos x="446" y="28"/>
                </a:cxn>
                <a:cxn ang="0">
                  <a:pos x="414" y="28"/>
                </a:cxn>
                <a:cxn ang="0">
                  <a:pos x="381" y="28"/>
                </a:cxn>
                <a:cxn ang="0">
                  <a:pos x="348" y="28"/>
                </a:cxn>
                <a:cxn ang="0">
                  <a:pos x="315" y="28"/>
                </a:cxn>
                <a:cxn ang="0">
                  <a:pos x="280" y="28"/>
                </a:cxn>
                <a:cxn ang="0">
                  <a:pos x="246" y="29"/>
                </a:cxn>
                <a:cxn ang="0">
                  <a:pos x="211" y="29"/>
                </a:cxn>
                <a:cxn ang="0">
                  <a:pos x="177" y="30"/>
                </a:cxn>
                <a:cxn ang="0">
                  <a:pos x="141" y="30"/>
                </a:cxn>
                <a:cxn ang="0">
                  <a:pos x="106" y="30"/>
                </a:cxn>
                <a:cxn ang="0">
                  <a:pos x="71" y="32"/>
                </a:cxn>
                <a:cxn ang="0">
                  <a:pos x="36" y="32"/>
                </a:cxn>
                <a:cxn ang="0">
                  <a:pos x="0" y="33"/>
                </a:cxn>
                <a:cxn ang="0">
                  <a:pos x="0" y="0"/>
                </a:cxn>
                <a:cxn ang="0">
                  <a:pos x="36" y="0"/>
                </a:cxn>
                <a:cxn ang="0">
                  <a:pos x="72" y="2"/>
                </a:cxn>
                <a:cxn ang="0">
                  <a:pos x="108" y="2"/>
                </a:cxn>
                <a:cxn ang="0">
                  <a:pos x="144" y="3"/>
                </a:cxn>
                <a:cxn ang="0">
                  <a:pos x="178" y="5"/>
                </a:cxn>
                <a:cxn ang="0">
                  <a:pos x="213" y="5"/>
                </a:cxn>
                <a:cxn ang="0">
                  <a:pos x="247" y="6"/>
                </a:cxn>
                <a:cxn ang="0">
                  <a:pos x="282" y="7"/>
                </a:cxn>
                <a:cxn ang="0">
                  <a:pos x="315" y="9"/>
                </a:cxn>
                <a:cxn ang="0">
                  <a:pos x="348" y="10"/>
                </a:cxn>
                <a:cxn ang="0">
                  <a:pos x="381" y="11"/>
                </a:cxn>
                <a:cxn ang="0">
                  <a:pos x="413" y="13"/>
                </a:cxn>
                <a:cxn ang="0">
                  <a:pos x="445" y="14"/>
                </a:cxn>
                <a:cxn ang="0">
                  <a:pos x="475" y="15"/>
                </a:cxn>
                <a:cxn ang="0">
                  <a:pos x="506" y="17"/>
                </a:cxn>
                <a:cxn ang="0">
                  <a:pos x="535" y="18"/>
                </a:cxn>
              </a:cxnLst>
              <a:rect l="0" t="0" r="r" b="b"/>
              <a:pathLst>
                <a:path w="540" h="33">
                  <a:moveTo>
                    <a:pt x="535" y="18"/>
                  </a:moveTo>
                  <a:lnTo>
                    <a:pt x="537" y="21"/>
                  </a:lnTo>
                  <a:lnTo>
                    <a:pt x="538" y="22"/>
                  </a:lnTo>
                  <a:lnTo>
                    <a:pt x="539" y="25"/>
                  </a:lnTo>
                  <a:lnTo>
                    <a:pt x="540" y="28"/>
                  </a:lnTo>
                  <a:lnTo>
                    <a:pt x="510" y="28"/>
                  </a:lnTo>
                  <a:lnTo>
                    <a:pt x="478" y="28"/>
                  </a:lnTo>
                  <a:lnTo>
                    <a:pt x="446" y="28"/>
                  </a:lnTo>
                  <a:lnTo>
                    <a:pt x="414" y="28"/>
                  </a:lnTo>
                  <a:lnTo>
                    <a:pt x="381" y="28"/>
                  </a:lnTo>
                  <a:lnTo>
                    <a:pt x="348" y="28"/>
                  </a:lnTo>
                  <a:lnTo>
                    <a:pt x="315" y="28"/>
                  </a:lnTo>
                  <a:lnTo>
                    <a:pt x="280" y="28"/>
                  </a:lnTo>
                  <a:lnTo>
                    <a:pt x="246" y="29"/>
                  </a:lnTo>
                  <a:lnTo>
                    <a:pt x="211" y="29"/>
                  </a:lnTo>
                  <a:lnTo>
                    <a:pt x="177" y="30"/>
                  </a:lnTo>
                  <a:lnTo>
                    <a:pt x="141" y="30"/>
                  </a:lnTo>
                  <a:lnTo>
                    <a:pt x="106" y="30"/>
                  </a:lnTo>
                  <a:lnTo>
                    <a:pt x="71" y="32"/>
                  </a:lnTo>
                  <a:lnTo>
                    <a:pt x="36" y="32"/>
                  </a:lnTo>
                  <a:lnTo>
                    <a:pt x="0" y="33"/>
                  </a:lnTo>
                  <a:lnTo>
                    <a:pt x="0" y="0"/>
                  </a:lnTo>
                  <a:lnTo>
                    <a:pt x="36" y="0"/>
                  </a:lnTo>
                  <a:lnTo>
                    <a:pt x="72" y="2"/>
                  </a:lnTo>
                  <a:lnTo>
                    <a:pt x="108" y="2"/>
                  </a:lnTo>
                  <a:lnTo>
                    <a:pt x="144" y="3"/>
                  </a:lnTo>
                  <a:lnTo>
                    <a:pt x="178" y="5"/>
                  </a:lnTo>
                  <a:lnTo>
                    <a:pt x="213" y="5"/>
                  </a:lnTo>
                  <a:lnTo>
                    <a:pt x="247" y="6"/>
                  </a:lnTo>
                  <a:lnTo>
                    <a:pt x="282" y="7"/>
                  </a:lnTo>
                  <a:lnTo>
                    <a:pt x="315" y="9"/>
                  </a:lnTo>
                  <a:lnTo>
                    <a:pt x="348" y="10"/>
                  </a:lnTo>
                  <a:lnTo>
                    <a:pt x="381" y="11"/>
                  </a:lnTo>
                  <a:lnTo>
                    <a:pt x="413" y="13"/>
                  </a:lnTo>
                  <a:lnTo>
                    <a:pt x="445" y="14"/>
                  </a:lnTo>
                  <a:lnTo>
                    <a:pt x="475" y="15"/>
                  </a:lnTo>
                  <a:lnTo>
                    <a:pt x="506" y="17"/>
                  </a:lnTo>
                  <a:lnTo>
                    <a:pt x="535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2694807" y="5031060"/>
              <a:ext cx="912813" cy="49212"/>
            </a:xfrm>
            <a:custGeom>
              <a:avLst/>
              <a:gdLst/>
              <a:ahLst/>
              <a:cxnLst>
                <a:cxn ang="0">
                  <a:pos x="569" y="18"/>
                </a:cxn>
                <a:cxn ang="0">
                  <a:pos x="571" y="20"/>
                </a:cxn>
                <a:cxn ang="0">
                  <a:pos x="572" y="22"/>
                </a:cxn>
                <a:cxn ang="0">
                  <a:pos x="573" y="24"/>
                </a:cxn>
                <a:cxn ang="0">
                  <a:pos x="575" y="27"/>
                </a:cxn>
                <a:cxn ang="0">
                  <a:pos x="543" y="27"/>
                </a:cxn>
                <a:cxn ang="0">
                  <a:pos x="510" y="27"/>
                </a:cxn>
                <a:cxn ang="0">
                  <a:pos x="475" y="27"/>
                </a:cxn>
                <a:cxn ang="0">
                  <a:pos x="441" y="27"/>
                </a:cxn>
                <a:cxn ang="0">
                  <a:pos x="406" y="27"/>
                </a:cxn>
                <a:cxn ang="0">
                  <a:pos x="370" y="27"/>
                </a:cxn>
                <a:cxn ang="0">
                  <a:pos x="334" y="27"/>
                </a:cxn>
                <a:cxn ang="0">
                  <a:pos x="299" y="27"/>
                </a:cxn>
                <a:cxn ang="0">
                  <a:pos x="263" y="27"/>
                </a:cxn>
                <a:cxn ang="0">
                  <a:pos x="226" y="27"/>
                </a:cxn>
                <a:cxn ang="0">
                  <a:pos x="188" y="28"/>
                </a:cxn>
                <a:cxn ang="0">
                  <a:pos x="151" y="28"/>
                </a:cxn>
                <a:cxn ang="0">
                  <a:pos x="113" y="30"/>
                </a:cxn>
                <a:cxn ang="0">
                  <a:pos x="76" y="30"/>
                </a:cxn>
                <a:cxn ang="0">
                  <a:pos x="37" y="30"/>
                </a:cxn>
                <a:cxn ang="0">
                  <a:pos x="0" y="31"/>
                </a:cxn>
                <a:cxn ang="0">
                  <a:pos x="0" y="0"/>
                </a:cxn>
                <a:cxn ang="0">
                  <a:pos x="38" y="0"/>
                </a:cxn>
                <a:cxn ang="0">
                  <a:pos x="77" y="1"/>
                </a:cxn>
                <a:cxn ang="0">
                  <a:pos x="115" y="1"/>
                </a:cxn>
                <a:cxn ang="0">
                  <a:pos x="154" y="3"/>
                </a:cxn>
                <a:cxn ang="0">
                  <a:pos x="191" y="4"/>
                </a:cxn>
                <a:cxn ang="0">
                  <a:pos x="228" y="4"/>
                </a:cxn>
                <a:cxn ang="0">
                  <a:pos x="265" y="5"/>
                </a:cxn>
                <a:cxn ang="0">
                  <a:pos x="301" y="7"/>
                </a:cxn>
                <a:cxn ang="0">
                  <a:pos x="337" y="8"/>
                </a:cxn>
                <a:cxn ang="0">
                  <a:pos x="373" y="9"/>
                </a:cxn>
                <a:cxn ang="0">
                  <a:pos x="407" y="11"/>
                </a:cxn>
                <a:cxn ang="0">
                  <a:pos x="441" y="12"/>
                </a:cxn>
                <a:cxn ang="0">
                  <a:pos x="474" y="14"/>
                </a:cxn>
                <a:cxn ang="0">
                  <a:pos x="507" y="15"/>
                </a:cxn>
                <a:cxn ang="0">
                  <a:pos x="539" y="16"/>
                </a:cxn>
                <a:cxn ang="0">
                  <a:pos x="569" y="18"/>
                </a:cxn>
              </a:cxnLst>
              <a:rect l="0" t="0" r="r" b="b"/>
              <a:pathLst>
                <a:path w="575" h="31">
                  <a:moveTo>
                    <a:pt x="569" y="18"/>
                  </a:moveTo>
                  <a:lnTo>
                    <a:pt x="571" y="20"/>
                  </a:lnTo>
                  <a:lnTo>
                    <a:pt x="572" y="22"/>
                  </a:lnTo>
                  <a:lnTo>
                    <a:pt x="573" y="24"/>
                  </a:lnTo>
                  <a:lnTo>
                    <a:pt x="575" y="27"/>
                  </a:lnTo>
                  <a:lnTo>
                    <a:pt x="543" y="27"/>
                  </a:lnTo>
                  <a:lnTo>
                    <a:pt x="510" y="27"/>
                  </a:lnTo>
                  <a:lnTo>
                    <a:pt x="475" y="27"/>
                  </a:lnTo>
                  <a:lnTo>
                    <a:pt x="441" y="27"/>
                  </a:lnTo>
                  <a:lnTo>
                    <a:pt x="406" y="27"/>
                  </a:lnTo>
                  <a:lnTo>
                    <a:pt x="370" y="27"/>
                  </a:lnTo>
                  <a:lnTo>
                    <a:pt x="334" y="27"/>
                  </a:lnTo>
                  <a:lnTo>
                    <a:pt x="299" y="27"/>
                  </a:lnTo>
                  <a:lnTo>
                    <a:pt x="263" y="27"/>
                  </a:lnTo>
                  <a:lnTo>
                    <a:pt x="226" y="27"/>
                  </a:lnTo>
                  <a:lnTo>
                    <a:pt x="188" y="28"/>
                  </a:lnTo>
                  <a:lnTo>
                    <a:pt x="151" y="28"/>
                  </a:lnTo>
                  <a:lnTo>
                    <a:pt x="113" y="30"/>
                  </a:lnTo>
                  <a:lnTo>
                    <a:pt x="76" y="30"/>
                  </a:lnTo>
                  <a:lnTo>
                    <a:pt x="37" y="30"/>
                  </a:lnTo>
                  <a:lnTo>
                    <a:pt x="0" y="31"/>
                  </a:lnTo>
                  <a:lnTo>
                    <a:pt x="0" y="0"/>
                  </a:lnTo>
                  <a:lnTo>
                    <a:pt x="38" y="0"/>
                  </a:lnTo>
                  <a:lnTo>
                    <a:pt x="77" y="1"/>
                  </a:lnTo>
                  <a:lnTo>
                    <a:pt x="115" y="1"/>
                  </a:lnTo>
                  <a:lnTo>
                    <a:pt x="154" y="3"/>
                  </a:lnTo>
                  <a:lnTo>
                    <a:pt x="191" y="4"/>
                  </a:lnTo>
                  <a:lnTo>
                    <a:pt x="228" y="4"/>
                  </a:lnTo>
                  <a:lnTo>
                    <a:pt x="265" y="5"/>
                  </a:lnTo>
                  <a:lnTo>
                    <a:pt x="301" y="7"/>
                  </a:lnTo>
                  <a:lnTo>
                    <a:pt x="337" y="8"/>
                  </a:lnTo>
                  <a:lnTo>
                    <a:pt x="373" y="9"/>
                  </a:lnTo>
                  <a:lnTo>
                    <a:pt x="407" y="11"/>
                  </a:lnTo>
                  <a:lnTo>
                    <a:pt x="441" y="12"/>
                  </a:lnTo>
                  <a:lnTo>
                    <a:pt x="474" y="14"/>
                  </a:lnTo>
                  <a:lnTo>
                    <a:pt x="507" y="15"/>
                  </a:lnTo>
                  <a:lnTo>
                    <a:pt x="539" y="16"/>
                  </a:lnTo>
                  <a:lnTo>
                    <a:pt x="569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42"/>
            <p:cNvSpPr>
              <a:spLocks/>
            </p:cNvSpPr>
            <p:nvPr/>
          </p:nvSpPr>
          <p:spPr bwMode="auto">
            <a:xfrm>
              <a:off x="2694807" y="5116785"/>
              <a:ext cx="977900" cy="52387"/>
            </a:xfrm>
            <a:custGeom>
              <a:avLst/>
              <a:gdLst/>
              <a:ahLst/>
              <a:cxnLst>
                <a:cxn ang="0">
                  <a:pos x="609" y="21"/>
                </a:cxn>
                <a:cxn ang="0">
                  <a:pos x="611" y="22"/>
                </a:cxn>
                <a:cxn ang="0">
                  <a:pos x="612" y="25"/>
                </a:cxn>
                <a:cxn ang="0">
                  <a:pos x="614" y="26"/>
                </a:cxn>
                <a:cxn ang="0">
                  <a:pos x="616" y="29"/>
                </a:cxn>
                <a:cxn ang="0">
                  <a:pos x="581" y="29"/>
                </a:cxn>
                <a:cxn ang="0">
                  <a:pos x="547" y="27"/>
                </a:cxn>
                <a:cxn ang="0">
                  <a:pos x="511" y="27"/>
                </a:cxn>
                <a:cxn ang="0">
                  <a:pos x="475" y="27"/>
                </a:cxn>
                <a:cxn ang="0">
                  <a:pos x="438" y="27"/>
                </a:cxn>
                <a:cxn ang="0">
                  <a:pos x="399" y="27"/>
                </a:cxn>
                <a:cxn ang="0">
                  <a:pos x="362" y="27"/>
                </a:cxn>
                <a:cxn ang="0">
                  <a:pos x="322" y="29"/>
                </a:cxn>
                <a:cxn ang="0">
                  <a:pos x="284" y="29"/>
                </a:cxn>
                <a:cxn ang="0">
                  <a:pos x="244" y="29"/>
                </a:cxn>
                <a:cxn ang="0">
                  <a:pos x="204" y="30"/>
                </a:cxn>
                <a:cxn ang="0">
                  <a:pos x="163" y="30"/>
                </a:cxn>
                <a:cxn ang="0">
                  <a:pos x="123" y="30"/>
                </a:cxn>
                <a:cxn ang="0">
                  <a:pos x="82" y="31"/>
                </a:cxn>
                <a:cxn ang="0">
                  <a:pos x="41" y="31"/>
                </a:cxn>
                <a:cxn ang="0">
                  <a:pos x="0" y="33"/>
                </a:cxn>
                <a:cxn ang="0">
                  <a:pos x="0" y="0"/>
                </a:cxn>
                <a:cxn ang="0">
                  <a:pos x="42" y="2"/>
                </a:cxn>
                <a:cxn ang="0">
                  <a:pos x="84" y="2"/>
                </a:cxn>
                <a:cxn ang="0">
                  <a:pos x="125" y="3"/>
                </a:cxn>
                <a:cxn ang="0">
                  <a:pos x="166" y="4"/>
                </a:cxn>
                <a:cxn ang="0">
                  <a:pos x="207" y="6"/>
                </a:cxn>
                <a:cxn ang="0">
                  <a:pos x="247" y="6"/>
                </a:cxn>
                <a:cxn ang="0">
                  <a:pos x="287" y="7"/>
                </a:cxn>
                <a:cxn ang="0">
                  <a:pos x="325" y="8"/>
                </a:cxn>
                <a:cxn ang="0">
                  <a:pos x="364" y="10"/>
                </a:cxn>
                <a:cxn ang="0">
                  <a:pos x="402" y="11"/>
                </a:cxn>
                <a:cxn ang="0">
                  <a:pos x="438" y="12"/>
                </a:cxn>
                <a:cxn ang="0">
                  <a:pos x="474" y="15"/>
                </a:cxn>
                <a:cxn ang="0">
                  <a:pos x="510" y="16"/>
                </a:cxn>
                <a:cxn ang="0">
                  <a:pos x="544" y="18"/>
                </a:cxn>
                <a:cxn ang="0">
                  <a:pos x="577" y="19"/>
                </a:cxn>
                <a:cxn ang="0">
                  <a:pos x="609" y="21"/>
                </a:cxn>
              </a:cxnLst>
              <a:rect l="0" t="0" r="r" b="b"/>
              <a:pathLst>
                <a:path w="616" h="33">
                  <a:moveTo>
                    <a:pt x="609" y="21"/>
                  </a:moveTo>
                  <a:lnTo>
                    <a:pt x="611" y="22"/>
                  </a:lnTo>
                  <a:lnTo>
                    <a:pt x="612" y="25"/>
                  </a:lnTo>
                  <a:lnTo>
                    <a:pt x="614" y="26"/>
                  </a:lnTo>
                  <a:lnTo>
                    <a:pt x="616" y="29"/>
                  </a:lnTo>
                  <a:lnTo>
                    <a:pt x="581" y="29"/>
                  </a:lnTo>
                  <a:lnTo>
                    <a:pt x="547" y="27"/>
                  </a:lnTo>
                  <a:lnTo>
                    <a:pt x="511" y="27"/>
                  </a:lnTo>
                  <a:lnTo>
                    <a:pt x="475" y="27"/>
                  </a:lnTo>
                  <a:lnTo>
                    <a:pt x="438" y="27"/>
                  </a:lnTo>
                  <a:lnTo>
                    <a:pt x="399" y="27"/>
                  </a:lnTo>
                  <a:lnTo>
                    <a:pt x="362" y="27"/>
                  </a:lnTo>
                  <a:lnTo>
                    <a:pt x="322" y="29"/>
                  </a:lnTo>
                  <a:lnTo>
                    <a:pt x="284" y="29"/>
                  </a:lnTo>
                  <a:lnTo>
                    <a:pt x="244" y="29"/>
                  </a:lnTo>
                  <a:lnTo>
                    <a:pt x="204" y="30"/>
                  </a:lnTo>
                  <a:lnTo>
                    <a:pt x="163" y="30"/>
                  </a:lnTo>
                  <a:lnTo>
                    <a:pt x="123" y="30"/>
                  </a:lnTo>
                  <a:lnTo>
                    <a:pt x="82" y="31"/>
                  </a:lnTo>
                  <a:lnTo>
                    <a:pt x="41" y="31"/>
                  </a:lnTo>
                  <a:lnTo>
                    <a:pt x="0" y="33"/>
                  </a:lnTo>
                  <a:lnTo>
                    <a:pt x="0" y="0"/>
                  </a:lnTo>
                  <a:lnTo>
                    <a:pt x="42" y="2"/>
                  </a:lnTo>
                  <a:lnTo>
                    <a:pt x="84" y="2"/>
                  </a:lnTo>
                  <a:lnTo>
                    <a:pt x="125" y="3"/>
                  </a:lnTo>
                  <a:lnTo>
                    <a:pt x="166" y="4"/>
                  </a:lnTo>
                  <a:lnTo>
                    <a:pt x="207" y="6"/>
                  </a:lnTo>
                  <a:lnTo>
                    <a:pt x="247" y="6"/>
                  </a:lnTo>
                  <a:lnTo>
                    <a:pt x="287" y="7"/>
                  </a:lnTo>
                  <a:lnTo>
                    <a:pt x="325" y="8"/>
                  </a:lnTo>
                  <a:lnTo>
                    <a:pt x="364" y="10"/>
                  </a:lnTo>
                  <a:lnTo>
                    <a:pt x="402" y="11"/>
                  </a:lnTo>
                  <a:lnTo>
                    <a:pt x="438" y="12"/>
                  </a:lnTo>
                  <a:lnTo>
                    <a:pt x="474" y="15"/>
                  </a:lnTo>
                  <a:lnTo>
                    <a:pt x="510" y="16"/>
                  </a:lnTo>
                  <a:lnTo>
                    <a:pt x="544" y="18"/>
                  </a:lnTo>
                  <a:lnTo>
                    <a:pt x="577" y="19"/>
                  </a:lnTo>
                  <a:lnTo>
                    <a:pt x="609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43"/>
            <p:cNvSpPr>
              <a:spLocks/>
            </p:cNvSpPr>
            <p:nvPr/>
          </p:nvSpPr>
          <p:spPr bwMode="auto">
            <a:xfrm>
              <a:off x="2694807" y="5205685"/>
              <a:ext cx="1085850" cy="50800"/>
            </a:xfrm>
            <a:custGeom>
              <a:avLst/>
              <a:gdLst/>
              <a:ahLst/>
              <a:cxnLst>
                <a:cxn ang="0">
                  <a:pos x="677" y="24"/>
                </a:cxn>
                <a:cxn ang="0">
                  <a:pos x="678" y="25"/>
                </a:cxn>
                <a:cxn ang="0">
                  <a:pos x="680" y="25"/>
                </a:cxn>
                <a:cxn ang="0">
                  <a:pos x="682" y="27"/>
                </a:cxn>
                <a:cxn ang="0">
                  <a:pos x="684" y="28"/>
                </a:cxn>
                <a:cxn ang="0">
                  <a:pos x="648" y="27"/>
                </a:cxn>
                <a:cxn ang="0">
                  <a:pos x="609" y="27"/>
                </a:cxn>
                <a:cxn ang="0">
                  <a:pos x="571" y="27"/>
                </a:cxn>
                <a:cxn ang="0">
                  <a:pos x="531" y="27"/>
                </a:cxn>
                <a:cxn ang="0">
                  <a:pos x="491" y="27"/>
                </a:cxn>
                <a:cxn ang="0">
                  <a:pos x="449" y="27"/>
                </a:cxn>
                <a:cxn ang="0">
                  <a:pos x="406" y="27"/>
                </a:cxn>
                <a:cxn ang="0">
                  <a:pos x="364" y="27"/>
                </a:cxn>
                <a:cxn ang="0">
                  <a:pos x="320" y="27"/>
                </a:cxn>
                <a:cxn ang="0">
                  <a:pos x="275" y="28"/>
                </a:cxn>
                <a:cxn ang="0">
                  <a:pos x="230" y="28"/>
                </a:cxn>
                <a:cxn ang="0">
                  <a:pos x="184" y="28"/>
                </a:cxn>
                <a:cxn ang="0">
                  <a:pos x="138" y="30"/>
                </a:cxn>
                <a:cxn ang="0">
                  <a:pos x="93" y="31"/>
                </a:cxn>
                <a:cxn ang="0">
                  <a:pos x="46" y="31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48" y="1"/>
                </a:cxn>
                <a:cxn ang="0">
                  <a:pos x="96" y="1"/>
                </a:cxn>
                <a:cxn ang="0">
                  <a:pos x="142" y="2"/>
                </a:cxn>
                <a:cxn ang="0">
                  <a:pos x="190" y="4"/>
                </a:cxn>
                <a:cxn ang="0">
                  <a:pos x="235" y="5"/>
                </a:cxn>
                <a:cxn ang="0">
                  <a:pos x="280" y="7"/>
                </a:cxn>
                <a:cxn ang="0">
                  <a:pos x="325" y="8"/>
                </a:cxn>
                <a:cxn ang="0">
                  <a:pos x="369" y="9"/>
                </a:cxn>
                <a:cxn ang="0">
                  <a:pos x="411" y="12"/>
                </a:cxn>
                <a:cxn ang="0">
                  <a:pos x="454" y="13"/>
                </a:cxn>
                <a:cxn ang="0">
                  <a:pos x="494" y="15"/>
                </a:cxn>
                <a:cxn ang="0">
                  <a:pos x="534" y="17"/>
                </a:cxn>
                <a:cxn ang="0">
                  <a:pos x="571" y="19"/>
                </a:cxn>
                <a:cxn ang="0">
                  <a:pos x="608" y="20"/>
                </a:cxn>
                <a:cxn ang="0">
                  <a:pos x="644" y="23"/>
                </a:cxn>
                <a:cxn ang="0">
                  <a:pos x="677" y="24"/>
                </a:cxn>
              </a:cxnLst>
              <a:rect l="0" t="0" r="r" b="b"/>
              <a:pathLst>
                <a:path w="684" h="32">
                  <a:moveTo>
                    <a:pt x="677" y="24"/>
                  </a:moveTo>
                  <a:lnTo>
                    <a:pt x="678" y="25"/>
                  </a:lnTo>
                  <a:lnTo>
                    <a:pt x="680" y="25"/>
                  </a:lnTo>
                  <a:lnTo>
                    <a:pt x="682" y="27"/>
                  </a:lnTo>
                  <a:lnTo>
                    <a:pt x="684" y="28"/>
                  </a:lnTo>
                  <a:lnTo>
                    <a:pt x="648" y="27"/>
                  </a:lnTo>
                  <a:lnTo>
                    <a:pt x="609" y="27"/>
                  </a:lnTo>
                  <a:lnTo>
                    <a:pt x="571" y="27"/>
                  </a:lnTo>
                  <a:lnTo>
                    <a:pt x="531" y="27"/>
                  </a:lnTo>
                  <a:lnTo>
                    <a:pt x="491" y="27"/>
                  </a:lnTo>
                  <a:lnTo>
                    <a:pt x="449" y="27"/>
                  </a:lnTo>
                  <a:lnTo>
                    <a:pt x="406" y="27"/>
                  </a:lnTo>
                  <a:lnTo>
                    <a:pt x="364" y="27"/>
                  </a:lnTo>
                  <a:lnTo>
                    <a:pt x="320" y="27"/>
                  </a:lnTo>
                  <a:lnTo>
                    <a:pt x="275" y="28"/>
                  </a:lnTo>
                  <a:lnTo>
                    <a:pt x="230" y="28"/>
                  </a:lnTo>
                  <a:lnTo>
                    <a:pt x="184" y="28"/>
                  </a:lnTo>
                  <a:lnTo>
                    <a:pt x="138" y="30"/>
                  </a:lnTo>
                  <a:lnTo>
                    <a:pt x="93" y="31"/>
                  </a:lnTo>
                  <a:lnTo>
                    <a:pt x="46" y="31"/>
                  </a:lnTo>
                  <a:lnTo>
                    <a:pt x="0" y="32"/>
                  </a:lnTo>
                  <a:lnTo>
                    <a:pt x="0" y="0"/>
                  </a:lnTo>
                  <a:lnTo>
                    <a:pt x="48" y="1"/>
                  </a:lnTo>
                  <a:lnTo>
                    <a:pt x="96" y="1"/>
                  </a:lnTo>
                  <a:lnTo>
                    <a:pt x="142" y="2"/>
                  </a:lnTo>
                  <a:lnTo>
                    <a:pt x="190" y="4"/>
                  </a:lnTo>
                  <a:lnTo>
                    <a:pt x="235" y="5"/>
                  </a:lnTo>
                  <a:lnTo>
                    <a:pt x="280" y="7"/>
                  </a:lnTo>
                  <a:lnTo>
                    <a:pt x="325" y="8"/>
                  </a:lnTo>
                  <a:lnTo>
                    <a:pt x="369" y="9"/>
                  </a:lnTo>
                  <a:lnTo>
                    <a:pt x="411" y="12"/>
                  </a:lnTo>
                  <a:lnTo>
                    <a:pt x="454" y="13"/>
                  </a:lnTo>
                  <a:lnTo>
                    <a:pt x="494" y="15"/>
                  </a:lnTo>
                  <a:lnTo>
                    <a:pt x="534" y="17"/>
                  </a:lnTo>
                  <a:lnTo>
                    <a:pt x="571" y="19"/>
                  </a:lnTo>
                  <a:lnTo>
                    <a:pt x="608" y="20"/>
                  </a:lnTo>
                  <a:lnTo>
                    <a:pt x="644" y="23"/>
                  </a:lnTo>
                  <a:lnTo>
                    <a:pt x="677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44"/>
            <p:cNvSpPr>
              <a:spLocks/>
            </p:cNvSpPr>
            <p:nvPr/>
          </p:nvSpPr>
          <p:spPr bwMode="auto">
            <a:xfrm>
              <a:off x="2694807" y="5291410"/>
              <a:ext cx="1219200" cy="50800"/>
            </a:xfrm>
            <a:custGeom>
              <a:avLst/>
              <a:gdLst/>
              <a:ahLst/>
              <a:cxnLst>
                <a:cxn ang="0">
                  <a:pos x="767" y="30"/>
                </a:cxn>
                <a:cxn ang="0">
                  <a:pos x="767" y="30"/>
                </a:cxn>
                <a:cxn ang="0">
                  <a:pos x="767" y="30"/>
                </a:cxn>
                <a:cxn ang="0">
                  <a:pos x="767" y="31"/>
                </a:cxn>
                <a:cxn ang="0">
                  <a:pos x="768" y="31"/>
                </a:cxn>
                <a:cxn ang="0">
                  <a:pos x="730" y="30"/>
                </a:cxn>
                <a:cxn ang="0">
                  <a:pos x="690" y="28"/>
                </a:cxn>
                <a:cxn ang="0">
                  <a:pos x="649" y="28"/>
                </a:cxn>
                <a:cxn ang="0">
                  <a:pos x="605" y="27"/>
                </a:cxn>
                <a:cxn ang="0">
                  <a:pos x="561" y="27"/>
                </a:cxn>
                <a:cxn ang="0">
                  <a:pos x="515" y="27"/>
                </a:cxn>
                <a:cxn ang="0">
                  <a:pos x="467" y="27"/>
                </a:cxn>
                <a:cxn ang="0">
                  <a:pos x="418" y="27"/>
                </a:cxn>
                <a:cxn ang="0">
                  <a:pos x="368" y="27"/>
                </a:cxn>
                <a:cxn ang="0">
                  <a:pos x="317" y="28"/>
                </a:cxn>
                <a:cxn ang="0">
                  <a:pos x="265" y="28"/>
                </a:cxn>
                <a:cxn ang="0">
                  <a:pos x="214" y="28"/>
                </a:cxn>
                <a:cxn ang="0">
                  <a:pos x="161" y="30"/>
                </a:cxn>
                <a:cxn ang="0">
                  <a:pos x="107" y="31"/>
                </a:cxn>
                <a:cxn ang="0">
                  <a:pos x="53" y="31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57" y="1"/>
                </a:cxn>
                <a:cxn ang="0">
                  <a:pos x="113" y="3"/>
                </a:cxn>
                <a:cxn ang="0">
                  <a:pos x="169" y="4"/>
                </a:cxn>
                <a:cxn ang="0">
                  <a:pos x="223" y="5"/>
                </a:cxn>
                <a:cxn ang="0">
                  <a:pos x="277" y="7"/>
                </a:cxn>
                <a:cxn ang="0">
                  <a:pos x="330" y="9"/>
                </a:cxn>
                <a:cxn ang="0">
                  <a:pos x="382" y="11"/>
                </a:cxn>
                <a:cxn ang="0">
                  <a:pos x="431" y="12"/>
                </a:cxn>
                <a:cxn ang="0">
                  <a:pos x="480" y="15"/>
                </a:cxn>
                <a:cxn ang="0">
                  <a:pos x="527" y="18"/>
                </a:cxn>
                <a:cxn ang="0">
                  <a:pos x="573" y="19"/>
                </a:cxn>
                <a:cxn ang="0">
                  <a:pos x="616" y="22"/>
                </a:cxn>
                <a:cxn ang="0">
                  <a:pos x="657" y="23"/>
                </a:cxn>
                <a:cxn ang="0">
                  <a:pos x="697" y="26"/>
                </a:cxn>
                <a:cxn ang="0">
                  <a:pos x="733" y="27"/>
                </a:cxn>
                <a:cxn ang="0">
                  <a:pos x="767" y="30"/>
                </a:cxn>
              </a:cxnLst>
              <a:rect l="0" t="0" r="r" b="b"/>
              <a:pathLst>
                <a:path w="768" h="32">
                  <a:moveTo>
                    <a:pt x="767" y="30"/>
                  </a:moveTo>
                  <a:lnTo>
                    <a:pt x="767" y="30"/>
                  </a:lnTo>
                  <a:lnTo>
                    <a:pt x="767" y="30"/>
                  </a:lnTo>
                  <a:lnTo>
                    <a:pt x="767" y="31"/>
                  </a:lnTo>
                  <a:lnTo>
                    <a:pt x="768" y="31"/>
                  </a:lnTo>
                  <a:lnTo>
                    <a:pt x="730" y="30"/>
                  </a:lnTo>
                  <a:lnTo>
                    <a:pt x="690" y="28"/>
                  </a:lnTo>
                  <a:lnTo>
                    <a:pt x="649" y="28"/>
                  </a:lnTo>
                  <a:lnTo>
                    <a:pt x="605" y="27"/>
                  </a:lnTo>
                  <a:lnTo>
                    <a:pt x="561" y="27"/>
                  </a:lnTo>
                  <a:lnTo>
                    <a:pt x="515" y="27"/>
                  </a:lnTo>
                  <a:lnTo>
                    <a:pt x="467" y="27"/>
                  </a:lnTo>
                  <a:lnTo>
                    <a:pt x="418" y="27"/>
                  </a:lnTo>
                  <a:lnTo>
                    <a:pt x="368" y="27"/>
                  </a:lnTo>
                  <a:lnTo>
                    <a:pt x="317" y="28"/>
                  </a:lnTo>
                  <a:lnTo>
                    <a:pt x="265" y="28"/>
                  </a:lnTo>
                  <a:lnTo>
                    <a:pt x="214" y="28"/>
                  </a:lnTo>
                  <a:lnTo>
                    <a:pt x="161" y="30"/>
                  </a:lnTo>
                  <a:lnTo>
                    <a:pt x="107" y="31"/>
                  </a:lnTo>
                  <a:lnTo>
                    <a:pt x="53" y="31"/>
                  </a:lnTo>
                  <a:lnTo>
                    <a:pt x="0" y="32"/>
                  </a:lnTo>
                  <a:lnTo>
                    <a:pt x="0" y="0"/>
                  </a:lnTo>
                  <a:lnTo>
                    <a:pt x="57" y="1"/>
                  </a:lnTo>
                  <a:lnTo>
                    <a:pt x="113" y="3"/>
                  </a:lnTo>
                  <a:lnTo>
                    <a:pt x="169" y="4"/>
                  </a:lnTo>
                  <a:lnTo>
                    <a:pt x="223" y="5"/>
                  </a:lnTo>
                  <a:lnTo>
                    <a:pt x="277" y="7"/>
                  </a:lnTo>
                  <a:lnTo>
                    <a:pt x="330" y="9"/>
                  </a:lnTo>
                  <a:lnTo>
                    <a:pt x="382" y="11"/>
                  </a:lnTo>
                  <a:lnTo>
                    <a:pt x="431" y="12"/>
                  </a:lnTo>
                  <a:lnTo>
                    <a:pt x="480" y="15"/>
                  </a:lnTo>
                  <a:lnTo>
                    <a:pt x="527" y="18"/>
                  </a:lnTo>
                  <a:lnTo>
                    <a:pt x="573" y="19"/>
                  </a:lnTo>
                  <a:lnTo>
                    <a:pt x="616" y="22"/>
                  </a:lnTo>
                  <a:lnTo>
                    <a:pt x="657" y="23"/>
                  </a:lnTo>
                  <a:lnTo>
                    <a:pt x="697" y="26"/>
                  </a:lnTo>
                  <a:lnTo>
                    <a:pt x="733" y="27"/>
                  </a:lnTo>
                  <a:lnTo>
                    <a:pt x="767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45"/>
            <p:cNvSpPr>
              <a:spLocks/>
            </p:cNvSpPr>
            <p:nvPr/>
          </p:nvSpPr>
          <p:spPr bwMode="auto">
            <a:xfrm>
              <a:off x="2693220" y="5378722"/>
              <a:ext cx="1290638" cy="523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2" y="2"/>
                </a:cxn>
                <a:cxn ang="0">
                  <a:pos x="123" y="3"/>
                </a:cxn>
                <a:cxn ang="0">
                  <a:pos x="184" y="5"/>
                </a:cxn>
                <a:cxn ang="0">
                  <a:pos x="244" y="6"/>
                </a:cxn>
                <a:cxn ang="0">
                  <a:pos x="302" y="9"/>
                </a:cxn>
                <a:cxn ang="0">
                  <a:pos x="359" y="10"/>
                </a:cxn>
                <a:cxn ang="0">
                  <a:pos x="415" y="13"/>
                </a:cxn>
                <a:cxn ang="0">
                  <a:pos x="468" y="14"/>
                </a:cxn>
                <a:cxn ang="0">
                  <a:pos x="520" y="17"/>
                </a:cxn>
                <a:cxn ang="0">
                  <a:pos x="570" y="19"/>
                </a:cxn>
                <a:cxn ang="0">
                  <a:pos x="618" y="22"/>
                </a:cxn>
                <a:cxn ang="0">
                  <a:pos x="662" y="24"/>
                </a:cxn>
                <a:cxn ang="0">
                  <a:pos x="704" y="26"/>
                </a:cxn>
                <a:cxn ang="0">
                  <a:pos x="744" y="29"/>
                </a:cxn>
                <a:cxn ang="0">
                  <a:pos x="780" y="30"/>
                </a:cxn>
                <a:cxn ang="0">
                  <a:pos x="813" y="33"/>
                </a:cxn>
                <a:cxn ang="0">
                  <a:pos x="775" y="32"/>
                </a:cxn>
                <a:cxn ang="0">
                  <a:pos x="735" y="30"/>
                </a:cxn>
                <a:cxn ang="0">
                  <a:pos x="692" y="29"/>
                </a:cxn>
                <a:cxn ang="0">
                  <a:pos x="647" y="29"/>
                </a:cxn>
                <a:cxn ang="0">
                  <a:pos x="601" y="28"/>
                </a:cxn>
                <a:cxn ang="0">
                  <a:pos x="552" y="28"/>
                </a:cxn>
                <a:cxn ang="0">
                  <a:pos x="501" y="28"/>
                </a:cxn>
                <a:cxn ang="0">
                  <a:pos x="450" y="28"/>
                </a:cxn>
                <a:cxn ang="0">
                  <a:pos x="396" y="28"/>
                </a:cxn>
                <a:cxn ang="0">
                  <a:pos x="342" y="28"/>
                </a:cxn>
                <a:cxn ang="0">
                  <a:pos x="286" y="29"/>
                </a:cxn>
                <a:cxn ang="0">
                  <a:pos x="229" y="29"/>
                </a:cxn>
                <a:cxn ang="0">
                  <a:pos x="172" y="30"/>
                </a:cxn>
                <a:cxn ang="0">
                  <a:pos x="115" y="30"/>
                </a:cxn>
                <a:cxn ang="0">
                  <a:pos x="58" y="32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33"/>
                </a:cxn>
                <a:cxn ang="0">
                  <a:pos x="0" y="0"/>
                </a:cxn>
              </a:cxnLst>
              <a:rect l="0" t="0" r="r" b="b"/>
              <a:pathLst>
                <a:path w="813" h="33">
                  <a:moveTo>
                    <a:pt x="0" y="0"/>
                  </a:moveTo>
                  <a:lnTo>
                    <a:pt x="62" y="2"/>
                  </a:lnTo>
                  <a:lnTo>
                    <a:pt x="123" y="3"/>
                  </a:lnTo>
                  <a:lnTo>
                    <a:pt x="184" y="5"/>
                  </a:lnTo>
                  <a:lnTo>
                    <a:pt x="244" y="6"/>
                  </a:lnTo>
                  <a:lnTo>
                    <a:pt x="302" y="9"/>
                  </a:lnTo>
                  <a:lnTo>
                    <a:pt x="359" y="10"/>
                  </a:lnTo>
                  <a:lnTo>
                    <a:pt x="415" y="13"/>
                  </a:lnTo>
                  <a:lnTo>
                    <a:pt x="468" y="14"/>
                  </a:lnTo>
                  <a:lnTo>
                    <a:pt x="520" y="17"/>
                  </a:lnTo>
                  <a:lnTo>
                    <a:pt x="570" y="19"/>
                  </a:lnTo>
                  <a:lnTo>
                    <a:pt x="618" y="22"/>
                  </a:lnTo>
                  <a:lnTo>
                    <a:pt x="662" y="24"/>
                  </a:lnTo>
                  <a:lnTo>
                    <a:pt x="704" y="26"/>
                  </a:lnTo>
                  <a:lnTo>
                    <a:pt x="744" y="29"/>
                  </a:lnTo>
                  <a:lnTo>
                    <a:pt x="780" y="30"/>
                  </a:lnTo>
                  <a:lnTo>
                    <a:pt x="813" y="33"/>
                  </a:lnTo>
                  <a:lnTo>
                    <a:pt x="775" y="32"/>
                  </a:lnTo>
                  <a:lnTo>
                    <a:pt x="735" y="30"/>
                  </a:lnTo>
                  <a:lnTo>
                    <a:pt x="692" y="29"/>
                  </a:lnTo>
                  <a:lnTo>
                    <a:pt x="647" y="29"/>
                  </a:lnTo>
                  <a:lnTo>
                    <a:pt x="601" y="28"/>
                  </a:lnTo>
                  <a:lnTo>
                    <a:pt x="552" y="28"/>
                  </a:lnTo>
                  <a:lnTo>
                    <a:pt x="501" y="28"/>
                  </a:lnTo>
                  <a:lnTo>
                    <a:pt x="450" y="28"/>
                  </a:lnTo>
                  <a:lnTo>
                    <a:pt x="396" y="28"/>
                  </a:lnTo>
                  <a:lnTo>
                    <a:pt x="342" y="28"/>
                  </a:lnTo>
                  <a:lnTo>
                    <a:pt x="286" y="29"/>
                  </a:lnTo>
                  <a:lnTo>
                    <a:pt x="229" y="29"/>
                  </a:lnTo>
                  <a:lnTo>
                    <a:pt x="172" y="30"/>
                  </a:lnTo>
                  <a:lnTo>
                    <a:pt x="115" y="30"/>
                  </a:lnTo>
                  <a:lnTo>
                    <a:pt x="58" y="32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46"/>
            <p:cNvSpPr>
              <a:spLocks/>
            </p:cNvSpPr>
            <p:nvPr/>
          </p:nvSpPr>
          <p:spPr bwMode="auto">
            <a:xfrm>
              <a:off x="3093270" y="5475560"/>
              <a:ext cx="890588" cy="41275"/>
            </a:xfrm>
            <a:custGeom>
              <a:avLst/>
              <a:gdLst/>
              <a:ahLst/>
              <a:cxnLst>
                <a:cxn ang="0">
                  <a:pos x="561" y="26"/>
                </a:cxn>
                <a:cxn ang="0">
                  <a:pos x="539" y="25"/>
                </a:cxn>
                <a:cxn ang="0">
                  <a:pos x="515" y="25"/>
                </a:cxn>
                <a:cxn ang="0">
                  <a:pos x="490" y="25"/>
                </a:cxn>
                <a:cxn ang="0">
                  <a:pos x="464" y="23"/>
                </a:cxn>
                <a:cxn ang="0">
                  <a:pos x="438" y="23"/>
                </a:cxn>
                <a:cxn ang="0">
                  <a:pos x="410" y="22"/>
                </a:cxn>
                <a:cxn ang="0">
                  <a:pos x="382" y="22"/>
                </a:cxn>
                <a:cxn ang="0">
                  <a:pos x="353" y="22"/>
                </a:cxn>
                <a:cxn ang="0">
                  <a:pos x="324" y="22"/>
                </a:cxn>
                <a:cxn ang="0">
                  <a:pos x="293" y="22"/>
                </a:cxn>
                <a:cxn ang="0">
                  <a:pos x="263" y="22"/>
                </a:cxn>
                <a:cxn ang="0">
                  <a:pos x="232" y="22"/>
                </a:cxn>
                <a:cxn ang="0">
                  <a:pos x="199" y="22"/>
                </a:cxn>
                <a:cxn ang="0">
                  <a:pos x="167" y="22"/>
                </a:cxn>
                <a:cxn ang="0">
                  <a:pos x="134" y="22"/>
                </a:cxn>
                <a:cxn ang="0">
                  <a:pos x="101" y="22"/>
                </a:cxn>
                <a:cxn ang="0">
                  <a:pos x="89" y="19"/>
                </a:cxn>
                <a:cxn ang="0">
                  <a:pos x="77" y="17"/>
                </a:cxn>
                <a:cxn ang="0">
                  <a:pos x="65" y="14"/>
                </a:cxn>
                <a:cxn ang="0">
                  <a:pos x="52" y="11"/>
                </a:cxn>
                <a:cxn ang="0">
                  <a:pos x="40" y="9"/>
                </a:cxn>
                <a:cxn ang="0">
                  <a:pos x="26" y="6"/>
                </a:cxn>
                <a:cxn ang="0">
                  <a:pos x="13" y="3"/>
                </a:cxn>
                <a:cxn ang="0">
                  <a:pos x="0" y="0"/>
                </a:cxn>
                <a:cxn ang="0">
                  <a:pos x="44" y="2"/>
                </a:cxn>
                <a:cxn ang="0">
                  <a:pos x="86" y="3"/>
                </a:cxn>
                <a:cxn ang="0">
                  <a:pos x="127" y="5"/>
                </a:cxn>
                <a:cxn ang="0">
                  <a:pos x="168" y="6"/>
                </a:cxn>
                <a:cxn ang="0">
                  <a:pos x="208" y="9"/>
                </a:cxn>
                <a:cxn ang="0">
                  <a:pos x="247" y="10"/>
                </a:cxn>
                <a:cxn ang="0">
                  <a:pos x="285" y="11"/>
                </a:cxn>
                <a:cxn ang="0">
                  <a:pos x="321" y="13"/>
                </a:cxn>
                <a:cxn ang="0">
                  <a:pos x="357" y="15"/>
                </a:cxn>
                <a:cxn ang="0">
                  <a:pos x="390" y="17"/>
                </a:cxn>
                <a:cxn ang="0">
                  <a:pos x="423" y="18"/>
                </a:cxn>
                <a:cxn ang="0">
                  <a:pos x="454" y="21"/>
                </a:cxn>
                <a:cxn ang="0">
                  <a:pos x="483" y="22"/>
                </a:cxn>
                <a:cxn ang="0">
                  <a:pos x="511" y="23"/>
                </a:cxn>
                <a:cxn ang="0">
                  <a:pos x="537" y="25"/>
                </a:cxn>
                <a:cxn ang="0">
                  <a:pos x="561" y="26"/>
                </a:cxn>
              </a:cxnLst>
              <a:rect l="0" t="0" r="r" b="b"/>
              <a:pathLst>
                <a:path w="561" h="26">
                  <a:moveTo>
                    <a:pt x="561" y="26"/>
                  </a:moveTo>
                  <a:lnTo>
                    <a:pt x="539" y="25"/>
                  </a:lnTo>
                  <a:lnTo>
                    <a:pt x="515" y="25"/>
                  </a:lnTo>
                  <a:lnTo>
                    <a:pt x="490" y="25"/>
                  </a:lnTo>
                  <a:lnTo>
                    <a:pt x="464" y="23"/>
                  </a:lnTo>
                  <a:lnTo>
                    <a:pt x="438" y="23"/>
                  </a:lnTo>
                  <a:lnTo>
                    <a:pt x="410" y="22"/>
                  </a:lnTo>
                  <a:lnTo>
                    <a:pt x="382" y="22"/>
                  </a:lnTo>
                  <a:lnTo>
                    <a:pt x="353" y="22"/>
                  </a:lnTo>
                  <a:lnTo>
                    <a:pt x="324" y="22"/>
                  </a:lnTo>
                  <a:lnTo>
                    <a:pt x="293" y="22"/>
                  </a:lnTo>
                  <a:lnTo>
                    <a:pt x="263" y="22"/>
                  </a:lnTo>
                  <a:lnTo>
                    <a:pt x="232" y="22"/>
                  </a:lnTo>
                  <a:lnTo>
                    <a:pt x="199" y="22"/>
                  </a:lnTo>
                  <a:lnTo>
                    <a:pt x="167" y="22"/>
                  </a:lnTo>
                  <a:lnTo>
                    <a:pt x="134" y="22"/>
                  </a:lnTo>
                  <a:lnTo>
                    <a:pt x="101" y="22"/>
                  </a:lnTo>
                  <a:lnTo>
                    <a:pt x="89" y="19"/>
                  </a:lnTo>
                  <a:lnTo>
                    <a:pt x="77" y="17"/>
                  </a:lnTo>
                  <a:lnTo>
                    <a:pt x="65" y="14"/>
                  </a:lnTo>
                  <a:lnTo>
                    <a:pt x="52" y="11"/>
                  </a:lnTo>
                  <a:lnTo>
                    <a:pt x="40" y="9"/>
                  </a:lnTo>
                  <a:lnTo>
                    <a:pt x="26" y="6"/>
                  </a:lnTo>
                  <a:lnTo>
                    <a:pt x="13" y="3"/>
                  </a:lnTo>
                  <a:lnTo>
                    <a:pt x="0" y="0"/>
                  </a:lnTo>
                  <a:lnTo>
                    <a:pt x="44" y="2"/>
                  </a:lnTo>
                  <a:lnTo>
                    <a:pt x="86" y="3"/>
                  </a:lnTo>
                  <a:lnTo>
                    <a:pt x="127" y="5"/>
                  </a:lnTo>
                  <a:lnTo>
                    <a:pt x="168" y="6"/>
                  </a:lnTo>
                  <a:lnTo>
                    <a:pt x="208" y="9"/>
                  </a:lnTo>
                  <a:lnTo>
                    <a:pt x="247" y="10"/>
                  </a:lnTo>
                  <a:lnTo>
                    <a:pt x="285" y="11"/>
                  </a:lnTo>
                  <a:lnTo>
                    <a:pt x="321" y="13"/>
                  </a:lnTo>
                  <a:lnTo>
                    <a:pt x="357" y="15"/>
                  </a:lnTo>
                  <a:lnTo>
                    <a:pt x="390" y="17"/>
                  </a:lnTo>
                  <a:lnTo>
                    <a:pt x="423" y="18"/>
                  </a:lnTo>
                  <a:lnTo>
                    <a:pt x="454" y="21"/>
                  </a:lnTo>
                  <a:lnTo>
                    <a:pt x="483" y="22"/>
                  </a:lnTo>
                  <a:lnTo>
                    <a:pt x="511" y="23"/>
                  </a:lnTo>
                  <a:lnTo>
                    <a:pt x="537" y="25"/>
                  </a:lnTo>
                  <a:lnTo>
                    <a:pt x="561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47"/>
            <p:cNvSpPr>
              <a:spLocks/>
            </p:cNvSpPr>
            <p:nvPr/>
          </p:nvSpPr>
          <p:spPr bwMode="auto">
            <a:xfrm>
              <a:off x="3467920" y="5577160"/>
              <a:ext cx="514350" cy="28575"/>
            </a:xfrm>
            <a:custGeom>
              <a:avLst/>
              <a:gdLst/>
              <a:ahLst/>
              <a:cxnLst>
                <a:cxn ang="0">
                  <a:pos x="324" y="18"/>
                </a:cxn>
                <a:cxn ang="0">
                  <a:pos x="308" y="16"/>
                </a:cxn>
                <a:cxn ang="0">
                  <a:pos x="292" y="16"/>
                </a:cxn>
                <a:cxn ang="0">
                  <a:pos x="276" y="16"/>
                </a:cxn>
                <a:cxn ang="0">
                  <a:pos x="259" y="15"/>
                </a:cxn>
                <a:cxn ang="0">
                  <a:pos x="242" y="15"/>
                </a:cxn>
                <a:cxn ang="0">
                  <a:pos x="224" y="14"/>
                </a:cxn>
                <a:cxn ang="0">
                  <a:pos x="206" y="14"/>
                </a:cxn>
                <a:cxn ang="0">
                  <a:pos x="189" y="14"/>
                </a:cxn>
                <a:cxn ang="0">
                  <a:pos x="169" y="14"/>
                </a:cxn>
                <a:cxn ang="0">
                  <a:pos x="150" y="12"/>
                </a:cxn>
                <a:cxn ang="0">
                  <a:pos x="130" y="12"/>
                </a:cxn>
                <a:cxn ang="0">
                  <a:pos x="110" y="12"/>
                </a:cxn>
                <a:cxn ang="0">
                  <a:pos x="90" y="12"/>
                </a:cxn>
                <a:cxn ang="0">
                  <a:pos x="69" y="12"/>
                </a:cxn>
                <a:cxn ang="0">
                  <a:pos x="49" y="12"/>
                </a:cxn>
                <a:cxn ang="0">
                  <a:pos x="28" y="12"/>
                </a:cxn>
                <a:cxn ang="0">
                  <a:pos x="21" y="10"/>
                </a:cxn>
                <a:cxn ang="0">
                  <a:pos x="15" y="6"/>
                </a:cxn>
                <a:cxn ang="0">
                  <a:pos x="7" y="3"/>
                </a:cxn>
                <a:cxn ang="0">
                  <a:pos x="0" y="0"/>
                </a:cxn>
                <a:cxn ang="0">
                  <a:pos x="24" y="1"/>
                </a:cxn>
                <a:cxn ang="0">
                  <a:pos x="48" y="3"/>
                </a:cxn>
                <a:cxn ang="0">
                  <a:pos x="72" y="4"/>
                </a:cxn>
                <a:cxn ang="0">
                  <a:pos x="94" y="6"/>
                </a:cxn>
                <a:cxn ang="0">
                  <a:pos x="117" y="6"/>
                </a:cxn>
                <a:cxn ang="0">
                  <a:pos x="139" y="7"/>
                </a:cxn>
                <a:cxn ang="0">
                  <a:pos x="161" y="8"/>
                </a:cxn>
                <a:cxn ang="0">
                  <a:pos x="182" y="10"/>
                </a:cxn>
                <a:cxn ang="0">
                  <a:pos x="202" y="11"/>
                </a:cxn>
                <a:cxn ang="0">
                  <a:pos x="222" y="11"/>
                </a:cxn>
                <a:cxn ang="0">
                  <a:pos x="240" y="12"/>
                </a:cxn>
                <a:cxn ang="0">
                  <a:pos x="258" y="14"/>
                </a:cxn>
                <a:cxn ang="0">
                  <a:pos x="276" y="15"/>
                </a:cxn>
                <a:cxn ang="0">
                  <a:pos x="292" y="15"/>
                </a:cxn>
                <a:cxn ang="0">
                  <a:pos x="308" y="16"/>
                </a:cxn>
                <a:cxn ang="0">
                  <a:pos x="324" y="18"/>
                </a:cxn>
              </a:cxnLst>
              <a:rect l="0" t="0" r="r" b="b"/>
              <a:pathLst>
                <a:path w="324" h="18">
                  <a:moveTo>
                    <a:pt x="324" y="18"/>
                  </a:moveTo>
                  <a:lnTo>
                    <a:pt x="308" y="16"/>
                  </a:lnTo>
                  <a:lnTo>
                    <a:pt x="292" y="16"/>
                  </a:lnTo>
                  <a:lnTo>
                    <a:pt x="276" y="16"/>
                  </a:lnTo>
                  <a:lnTo>
                    <a:pt x="259" y="15"/>
                  </a:lnTo>
                  <a:lnTo>
                    <a:pt x="242" y="15"/>
                  </a:lnTo>
                  <a:lnTo>
                    <a:pt x="224" y="14"/>
                  </a:lnTo>
                  <a:lnTo>
                    <a:pt x="206" y="14"/>
                  </a:lnTo>
                  <a:lnTo>
                    <a:pt x="189" y="14"/>
                  </a:lnTo>
                  <a:lnTo>
                    <a:pt x="169" y="14"/>
                  </a:lnTo>
                  <a:lnTo>
                    <a:pt x="150" y="12"/>
                  </a:lnTo>
                  <a:lnTo>
                    <a:pt x="130" y="12"/>
                  </a:lnTo>
                  <a:lnTo>
                    <a:pt x="110" y="12"/>
                  </a:lnTo>
                  <a:lnTo>
                    <a:pt x="90" y="12"/>
                  </a:lnTo>
                  <a:lnTo>
                    <a:pt x="69" y="12"/>
                  </a:lnTo>
                  <a:lnTo>
                    <a:pt x="49" y="12"/>
                  </a:lnTo>
                  <a:lnTo>
                    <a:pt x="28" y="12"/>
                  </a:lnTo>
                  <a:lnTo>
                    <a:pt x="21" y="10"/>
                  </a:lnTo>
                  <a:lnTo>
                    <a:pt x="15" y="6"/>
                  </a:lnTo>
                  <a:lnTo>
                    <a:pt x="7" y="3"/>
                  </a:lnTo>
                  <a:lnTo>
                    <a:pt x="0" y="0"/>
                  </a:lnTo>
                  <a:lnTo>
                    <a:pt x="24" y="1"/>
                  </a:lnTo>
                  <a:lnTo>
                    <a:pt x="48" y="3"/>
                  </a:lnTo>
                  <a:lnTo>
                    <a:pt x="72" y="4"/>
                  </a:lnTo>
                  <a:lnTo>
                    <a:pt x="94" y="6"/>
                  </a:lnTo>
                  <a:lnTo>
                    <a:pt x="117" y="6"/>
                  </a:lnTo>
                  <a:lnTo>
                    <a:pt x="139" y="7"/>
                  </a:lnTo>
                  <a:lnTo>
                    <a:pt x="161" y="8"/>
                  </a:lnTo>
                  <a:lnTo>
                    <a:pt x="182" y="10"/>
                  </a:lnTo>
                  <a:lnTo>
                    <a:pt x="202" y="11"/>
                  </a:lnTo>
                  <a:lnTo>
                    <a:pt x="222" y="11"/>
                  </a:lnTo>
                  <a:lnTo>
                    <a:pt x="240" y="12"/>
                  </a:lnTo>
                  <a:lnTo>
                    <a:pt x="258" y="14"/>
                  </a:lnTo>
                  <a:lnTo>
                    <a:pt x="276" y="15"/>
                  </a:lnTo>
                  <a:lnTo>
                    <a:pt x="292" y="15"/>
                  </a:lnTo>
                  <a:lnTo>
                    <a:pt x="308" y="16"/>
                  </a:lnTo>
                  <a:lnTo>
                    <a:pt x="324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48"/>
            <p:cNvSpPr>
              <a:spLocks/>
            </p:cNvSpPr>
            <p:nvPr/>
          </p:nvSpPr>
          <p:spPr bwMode="auto">
            <a:xfrm>
              <a:off x="2696395" y="4854847"/>
              <a:ext cx="804863" cy="50800"/>
            </a:xfrm>
            <a:custGeom>
              <a:avLst/>
              <a:gdLst/>
              <a:ahLst/>
              <a:cxnLst>
                <a:cxn ang="0">
                  <a:pos x="499" y="16"/>
                </a:cxn>
                <a:cxn ang="0">
                  <a:pos x="502" y="19"/>
                </a:cxn>
                <a:cxn ang="0">
                  <a:pos x="503" y="22"/>
                </a:cxn>
                <a:cxn ang="0">
                  <a:pos x="506" y="24"/>
                </a:cxn>
                <a:cxn ang="0">
                  <a:pos x="507" y="27"/>
                </a:cxn>
                <a:cxn ang="0">
                  <a:pos x="478" y="27"/>
                </a:cxn>
                <a:cxn ang="0">
                  <a:pos x="448" y="27"/>
                </a:cxn>
                <a:cxn ang="0">
                  <a:pos x="418" y="27"/>
                </a:cxn>
                <a:cxn ang="0">
                  <a:pos x="388" y="27"/>
                </a:cxn>
                <a:cxn ang="0">
                  <a:pos x="356" y="28"/>
                </a:cxn>
                <a:cxn ang="0">
                  <a:pos x="325" y="28"/>
                </a:cxn>
                <a:cxn ang="0">
                  <a:pos x="294" y="28"/>
                </a:cxn>
                <a:cxn ang="0">
                  <a:pos x="262" y="28"/>
                </a:cxn>
                <a:cxn ang="0">
                  <a:pos x="229" y="30"/>
                </a:cxn>
                <a:cxn ang="0">
                  <a:pos x="197" y="30"/>
                </a:cxn>
                <a:cxn ang="0">
                  <a:pos x="165" y="30"/>
                </a:cxn>
                <a:cxn ang="0">
                  <a:pos x="132" y="31"/>
                </a:cxn>
                <a:cxn ang="0">
                  <a:pos x="99" y="31"/>
                </a:cxn>
                <a:cxn ang="0">
                  <a:pos x="67" y="31"/>
                </a:cxn>
                <a:cxn ang="0">
                  <a:pos x="33" y="32"/>
                </a:cxn>
                <a:cxn ang="0">
                  <a:pos x="0" y="3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67" y="1"/>
                </a:cxn>
                <a:cxn ang="0">
                  <a:pos x="100" y="1"/>
                </a:cxn>
                <a:cxn ang="0">
                  <a:pos x="133" y="3"/>
                </a:cxn>
                <a:cxn ang="0">
                  <a:pos x="165" y="4"/>
                </a:cxn>
                <a:cxn ang="0">
                  <a:pos x="197" y="4"/>
                </a:cxn>
                <a:cxn ang="0">
                  <a:pos x="229" y="5"/>
                </a:cxn>
                <a:cxn ang="0">
                  <a:pos x="260" y="7"/>
                </a:cxn>
                <a:cxn ang="0">
                  <a:pos x="292" y="8"/>
                </a:cxn>
                <a:cxn ang="0">
                  <a:pos x="323" y="9"/>
                </a:cxn>
                <a:cxn ang="0">
                  <a:pos x="353" y="9"/>
                </a:cxn>
                <a:cxn ang="0">
                  <a:pos x="384" y="11"/>
                </a:cxn>
                <a:cxn ang="0">
                  <a:pos x="413" y="12"/>
                </a:cxn>
                <a:cxn ang="0">
                  <a:pos x="442" y="13"/>
                </a:cxn>
                <a:cxn ang="0">
                  <a:pos x="471" y="15"/>
                </a:cxn>
                <a:cxn ang="0">
                  <a:pos x="499" y="16"/>
                </a:cxn>
              </a:cxnLst>
              <a:rect l="0" t="0" r="r" b="b"/>
              <a:pathLst>
                <a:path w="507" h="32">
                  <a:moveTo>
                    <a:pt x="499" y="16"/>
                  </a:moveTo>
                  <a:lnTo>
                    <a:pt x="502" y="19"/>
                  </a:lnTo>
                  <a:lnTo>
                    <a:pt x="503" y="22"/>
                  </a:lnTo>
                  <a:lnTo>
                    <a:pt x="506" y="24"/>
                  </a:lnTo>
                  <a:lnTo>
                    <a:pt x="507" y="27"/>
                  </a:lnTo>
                  <a:lnTo>
                    <a:pt x="478" y="27"/>
                  </a:lnTo>
                  <a:lnTo>
                    <a:pt x="448" y="27"/>
                  </a:lnTo>
                  <a:lnTo>
                    <a:pt x="418" y="27"/>
                  </a:lnTo>
                  <a:lnTo>
                    <a:pt x="388" y="27"/>
                  </a:lnTo>
                  <a:lnTo>
                    <a:pt x="356" y="28"/>
                  </a:lnTo>
                  <a:lnTo>
                    <a:pt x="325" y="28"/>
                  </a:lnTo>
                  <a:lnTo>
                    <a:pt x="294" y="28"/>
                  </a:lnTo>
                  <a:lnTo>
                    <a:pt x="262" y="28"/>
                  </a:lnTo>
                  <a:lnTo>
                    <a:pt x="229" y="30"/>
                  </a:lnTo>
                  <a:lnTo>
                    <a:pt x="197" y="30"/>
                  </a:lnTo>
                  <a:lnTo>
                    <a:pt x="165" y="30"/>
                  </a:lnTo>
                  <a:lnTo>
                    <a:pt x="132" y="31"/>
                  </a:lnTo>
                  <a:lnTo>
                    <a:pt x="99" y="31"/>
                  </a:lnTo>
                  <a:lnTo>
                    <a:pt x="67" y="31"/>
                  </a:lnTo>
                  <a:lnTo>
                    <a:pt x="33" y="32"/>
                  </a:lnTo>
                  <a:lnTo>
                    <a:pt x="0" y="3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67" y="1"/>
                  </a:lnTo>
                  <a:lnTo>
                    <a:pt x="100" y="1"/>
                  </a:lnTo>
                  <a:lnTo>
                    <a:pt x="133" y="3"/>
                  </a:lnTo>
                  <a:lnTo>
                    <a:pt x="165" y="4"/>
                  </a:lnTo>
                  <a:lnTo>
                    <a:pt x="197" y="4"/>
                  </a:lnTo>
                  <a:lnTo>
                    <a:pt x="229" y="5"/>
                  </a:lnTo>
                  <a:lnTo>
                    <a:pt x="260" y="7"/>
                  </a:lnTo>
                  <a:lnTo>
                    <a:pt x="292" y="8"/>
                  </a:lnTo>
                  <a:lnTo>
                    <a:pt x="323" y="9"/>
                  </a:lnTo>
                  <a:lnTo>
                    <a:pt x="353" y="9"/>
                  </a:lnTo>
                  <a:lnTo>
                    <a:pt x="384" y="11"/>
                  </a:lnTo>
                  <a:lnTo>
                    <a:pt x="413" y="12"/>
                  </a:lnTo>
                  <a:lnTo>
                    <a:pt x="442" y="13"/>
                  </a:lnTo>
                  <a:lnTo>
                    <a:pt x="471" y="15"/>
                  </a:lnTo>
                  <a:lnTo>
                    <a:pt x="499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49"/>
            <p:cNvSpPr>
              <a:spLocks/>
            </p:cNvSpPr>
            <p:nvPr/>
          </p:nvSpPr>
          <p:spPr bwMode="auto">
            <a:xfrm>
              <a:off x="3648895" y="5673997"/>
              <a:ext cx="333375" cy="19050"/>
            </a:xfrm>
            <a:custGeom>
              <a:avLst/>
              <a:gdLst/>
              <a:ahLst/>
              <a:cxnLst>
                <a:cxn ang="0">
                  <a:pos x="210" y="12"/>
                </a:cxn>
                <a:cxn ang="0">
                  <a:pos x="187" y="11"/>
                </a:cxn>
                <a:cxn ang="0">
                  <a:pos x="165" y="11"/>
                </a:cxn>
                <a:cxn ang="0">
                  <a:pos x="141" y="10"/>
                </a:cxn>
                <a:cxn ang="0">
                  <a:pos x="116" y="10"/>
                </a:cxn>
                <a:cxn ang="0">
                  <a:pos x="90" y="8"/>
                </a:cxn>
                <a:cxn ang="0">
                  <a:pos x="64" y="8"/>
                </a:cxn>
                <a:cxn ang="0">
                  <a:pos x="37" y="7"/>
                </a:cxn>
                <a:cxn ang="0">
                  <a:pos x="10" y="7"/>
                </a:cxn>
                <a:cxn ang="0">
                  <a:pos x="7" y="6"/>
                </a:cxn>
                <a:cxn ang="0">
                  <a:pos x="6" y="3"/>
                </a:cxn>
                <a:cxn ang="0">
                  <a:pos x="3" y="1"/>
                </a:cxn>
                <a:cxn ang="0">
                  <a:pos x="0" y="0"/>
                </a:cxn>
                <a:cxn ang="0">
                  <a:pos x="31" y="1"/>
                </a:cxn>
                <a:cxn ang="0">
                  <a:pos x="60" y="3"/>
                </a:cxn>
                <a:cxn ang="0">
                  <a:pos x="88" y="4"/>
                </a:cxn>
                <a:cxn ang="0">
                  <a:pos x="116" y="6"/>
                </a:cxn>
                <a:cxn ang="0">
                  <a:pos x="141" y="8"/>
                </a:cxn>
                <a:cxn ang="0">
                  <a:pos x="165" y="10"/>
                </a:cxn>
                <a:cxn ang="0">
                  <a:pos x="189" y="11"/>
                </a:cxn>
                <a:cxn ang="0">
                  <a:pos x="210" y="12"/>
                </a:cxn>
              </a:cxnLst>
              <a:rect l="0" t="0" r="r" b="b"/>
              <a:pathLst>
                <a:path w="210" h="12">
                  <a:moveTo>
                    <a:pt x="210" y="12"/>
                  </a:moveTo>
                  <a:lnTo>
                    <a:pt x="187" y="11"/>
                  </a:lnTo>
                  <a:lnTo>
                    <a:pt x="165" y="11"/>
                  </a:lnTo>
                  <a:lnTo>
                    <a:pt x="141" y="10"/>
                  </a:lnTo>
                  <a:lnTo>
                    <a:pt x="116" y="10"/>
                  </a:lnTo>
                  <a:lnTo>
                    <a:pt x="90" y="8"/>
                  </a:lnTo>
                  <a:lnTo>
                    <a:pt x="64" y="8"/>
                  </a:lnTo>
                  <a:lnTo>
                    <a:pt x="37" y="7"/>
                  </a:lnTo>
                  <a:lnTo>
                    <a:pt x="10" y="7"/>
                  </a:lnTo>
                  <a:lnTo>
                    <a:pt x="7" y="6"/>
                  </a:lnTo>
                  <a:lnTo>
                    <a:pt x="6" y="3"/>
                  </a:lnTo>
                  <a:lnTo>
                    <a:pt x="3" y="1"/>
                  </a:lnTo>
                  <a:lnTo>
                    <a:pt x="0" y="0"/>
                  </a:lnTo>
                  <a:lnTo>
                    <a:pt x="31" y="1"/>
                  </a:lnTo>
                  <a:lnTo>
                    <a:pt x="60" y="3"/>
                  </a:lnTo>
                  <a:lnTo>
                    <a:pt x="88" y="4"/>
                  </a:lnTo>
                  <a:lnTo>
                    <a:pt x="116" y="6"/>
                  </a:lnTo>
                  <a:lnTo>
                    <a:pt x="141" y="8"/>
                  </a:lnTo>
                  <a:lnTo>
                    <a:pt x="165" y="10"/>
                  </a:lnTo>
                  <a:lnTo>
                    <a:pt x="189" y="11"/>
                  </a:lnTo>
                  <a:lnTo>
                    <a:pt x="21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50"/>
            <p:cNvSpPr>
              <a:spLocks/>
            </p:cNvSpPr>
            <p:nvPr/>
          </p:nvSpPr>
          <p:spPr bwMode="auto">
            <a:xfrm>
              <a:off x="3982270" y="5693047"/>
              <a:ext cx="128588" cy="9525"/>
            </a:xfrm>
            <a:custGeom>
              <a:avLst/>
              <a:gdLst/>
              <a:ahLst/>
              <a:cxnLst>
                <a:cxn ang="0">
                  <a:pos x="81" y="6"/>
                </a:cxn>
                <a:cxn ang="0">
                  <a:pos x="73" y="6"/>
                </a:cxn>
                <a:cxn ang="0">
                  <a:pos x="65" y="4"/>
                </a:cxn>
                <a:cxn ang="0">
                  <a:pos x="56" y="4"/>
                </a:cxn>
                <a:cxn ang="0">
                  <a:pos x="45" y="3"/>
                </a:cxn>
                <a:cxn ang="0">
                  <a:pos x="34" y="2"/>
                </a:cxn>
                <a:cxn ang="0">
                  <a:pos x="24" y="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21" y="2"/>
                </a:cxn>
                <a:cxn ang="0">
                  <a:pos x="32" y="2"/>
                </a:cxn>
                <a:cxn ang="0">
                  <a:pos x="42" y="2"/>
                </a:cxn>
                <a:cxn ang="0">
                  <a:pos x="53" y="3"/>
                </a:cxn>
                <a:cxn ang="0">
                  <a:pos x="62" y="3"/>
                </a:cxn>
                <a:cxn ang="0">
                  <a:pos x="72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4"/>
                </a:cxn>
                <a:cxn ang="0">
                  <a:pos x="81" y="6"/>
                </a:cxn>
              </a:cxnLst>
              <a:rect l="0" t="0" r="r" b="b"/>
              <a:pathLst>
                <a:path w="81" h="6">
                  <a:moveTo>
                    <a:pt x="81" y="6"/>
                  </a:moveTo>
                  <a:lnTo>
                    <a:pt x="73" y="6"/>
                  </a:lnTo>
                  <a:lnTo>
                    <a:pt x="65" y="4"/>
                  </a:lnTo>
                  <a:lnTo>
                    <a:pt x="56" y="4"/>
                  </a:lnTo>
                  <a:lnTo>
                    <a:pt x="45" y="3"/>
                  </a:lnTo>
                  <a:lnTo>
                    <a:pt x="34" y="2"/>
                  </a:lnTo>
                  <a:lnTo>
                    <a:pt x="24" y="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1" y="0"/>
                  </a:lnTo>
                  <a:lnTo>
                    <a:pt x="21" y="2"/>
                  </a:lnTo>
                  <a:lnTo>
                    <a:pt x="32" y="2"/>
                  </a:lnTo>
                  <a:lnTo>
                    <a:pt x="42" y="2"/>
                  </a:lnTo>
                  <a:lnTo>
                    <a:pt x="53" y="3"/>
                  </a:lnTo>
                  <a:lnTo>
                    <a:pt x="62" y="3"/>
                  </a:lnTo>
                  <a:lnTo>
                    <a:pt x="72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4"/>
                  </a:lnTo>
                  <a:lnTo>
                    <a:pt x="81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51"/>
            <p:cNvSpPr>
              <a:spLocks/>
            </p:cNvSpPr>
            <p:nvPr/>
          </p:nvSpPr>
          <p:spPr bwMode="auto">
            <a:xfrm>
              <a:off x="1048570" y="5431110"/>
              <a:ext cx="34925" cy="1587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2" y="0"/>
                </a:cxn>
                <a:cxn ang="0">
                  <a:pos x="16" y="0"/>
                </a:cxn>
                <a:cxn ang="0">
                  <a:pos x="11" y="0"/>
                </a:cxn>
                <a:cxn ang="0">
                  <a:pos x="6" y="0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</a:cxnLst>
              <a:rect l="0" t="0" r="r" b="b"/>
              <a:pathLst>
                <a:path w="22" h="1">
                  <a:moveTo>
                    <a:pt x="0" y="1"/>
                  </a:move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2" y="0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52"/>
            <p:cNvSpPr>
              <a:spLocks/>
            </p:cNvSpPr>
            <p:nvPr/>
          </p:nvSpPr>
          <p:spPr bwMode="auto">
            <a:xfrm>
              <a:off x="989832" y="5516835"/>
              <a:ext cx="95250" cy="6350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7" y="4"/>
                </a:cxn>
                <a:cxn ang="0">
                  <a:pos x="13" y="3"/>
                </a:cxn>
                <a:cxn ang="0">
                  <a:pos x="20" y="3"/>
                </a:cxn>
                <a:cxn ang="0">
                  <a:pos x="28" y="2"/>
                </a:cxn>
                <a:cxn ang="0">
                  <a:pos x="36" y="2"/>
                </a:cxn>
                <a:cxn ang="0">
                  <a:pos x="44" y="2"/>
                </a:cxn>
                <a:cxn ang="0">
                  <a:pos x="52" y="0"/>
                </a:cxn>
                <a:cxn ang="0">
                  <a:pos x="60" y="0"/>
                </a:cxn>
                <a:cxn ang="0">
                  <a:pos x="52" y="0"/>
                </a:cxn>
                <a:cxn ang="0">
                  <a:pos x="44" y="2"/>
                </a:cxn>
                <a:cxn ang="0">
                  <a:pos x="36" y="2"/>
                </a:cxn>
                <a:cxn ang="0">
                  <a:pos x="29" y="2"/>
                </a:cxn>
                <a:cxn ang="0">
                  <a:pos x="21" y="3"/>
                </a:cxn>
                <a:cxn ang="0">
                  <a:pos x="15" y="3"/>
                </a:cxn>
                <a:cxn ang="0">
                  <a:pos x="7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</a:cxnLst>
              <a:rect l="0" t="0" r="r" b="b"/>
              <a:pathLst>
                <a:path w="60" h="4">
                  <a:moveTo>
                    <a:pt x="0" y="4"/>
                  </a:moveTo>
                  <a:lnTo>
                    <a:pt x="7" y="4"/>
                  </a:lnTo>
                  <a:lnTo>
                    <a:pt x="13" y="3"/>
                  </a:lnTo>
                  <a:lnTo>
                    <a:pt x="20" y="3"/>
                  </a:lnTo>
                  <a:lnTo>
                    <a:pt x="28" y="2"/>
                  </a:lnTo>
                  <a:lnTo>
                    <a:pt x="36" y="2"/>
                  </a:lnTo>
                  <a:lnTo>
                    <a:pt x="44" y="2"/>
                  </a:lnTo>
                  <a:lnTo>
                    <a:pt x="52" y="0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4" y="2"/>
                  </a:lnTo>
                  <a:lnTo>
                    <a:pt x="36" y="2"/>
                  </a:lnTo>
                  <a:lnTo>
                    <a:pt x="29" y="2"/>
                  </a:lnTo>
                  <a:lnTo>
                    <a:pt x="21" y="3"/>
                  </a:lnTo>
                  <a:lnTo>
                    <a:pt x="15" y="3"/>
                  </a:lnTo>
                  <a:lnTo>
                    <a:pt x="7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53"/>
            <p:cNvSpPr>
              <a:spLocks/>
            </p:cNvSpPr>
            <p:nvPr/>
          </p:nvSpPr>
          <p:spPr bwMode="auto">
            <a:xfrm>
              <a:off x="962845" y="5605735"/>
              <a:ext cx="122238" cy="7937"/>
            </a:xfrm>
            <a:custGeom>
              <a:avLst/>
              <a:gdLst/>
              <a:ahLst/>
              <a:cxnLst>
                <a:cxn ang="0">
                  <a:pos x="0" y="5"/>
                </a:cxn>
                <a:cxn ang="0">
                  <a:pos x="8" y="5"/>
                </a:cxn>
                <a:cxn ang="0">
                  <a:pos x="16" y="4"/>
                </a:cxn>
                <a:cxn ang="0">
                  <a:pos x="25" y="4"/>
                </a:cxn>
                <a:cxn ang="0">
                  <a:pos x="34" y="2"/>
                </a:cxn>
                <a:cxn ang="0">
                  <a:pos x="44" y="1"/>
                </a:cxn>
                <a:cxn ang="0">
                  <a:pos x="54" y="1"/>
                </a:cxn>
                <a:cxn ang="0">
                  <a:pos x="66" y="0"/>
                </a:cxn>
                <a:cxn ang="0">
                  <a:pos x="77" y="0"/>
                </a:cxn>
                <a:cxn ang="0">
                  <a:pos x="66" y="0"/>
                </a:cxn>
                <a:cxn ang="0">
                  <a:pos x="57" y="1"/>
                </a:cxn>
                <a:cxn ang="0">
                  <a:pos x="46" y="1"/>
                </a:cxn>
                <a:cxn ang="0">
                  <a:pos x="37" y="1"/>
                </a:cxn>
                <a:cxn ang="0">
                  <a:pos x="28" y="2"/>
                </a:cxn>
                <a:cxn ang="0">
                  <a:pos x="18" y="2"/>
                </a:cxn>
                <a:cxn ang="0">
                  <a:pos x="9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5"/>
                </a:cxn>
                <a:cxn ang="0">
                  <a:pos x="0" y="5"/>
                </a:cxn>
              </a:cxnLst>
              <a:rect l="0" t="0" r="r" b="b"/>
              <a:pathLst>
                <a:path w="77" h="5">
                  <a:moveTo>
                    <a:pt x="0" y="5"/>
                  </a:moveTo>
                  <a:lnTo>
                    <a:pt x="8" y="5"/>
                  </a:lnTo>
                  <a:lnTo>
                    <a:pt x="16" y="4"/>
                  </a:lnTo>
                  <a:lnTo>
                    <a:pt x="25" y="4"/>
                  </a:lnTo>
                  <a:lnTo>
                    <a:pt x="34" y="2"/>
                  </a:lnTo>
                  <a:lnTo>
                    <a:pt x="44" y="1"/>
                  </a:lnTo>
                  <a:lnTo>
                    <a:pt x="54" y="1"/>
                  </a:lnTo>
                  <a:lnTo>
                    <a:pt x="66" y="0"/>
                  </a:lnTo>
                  <a:lnTo>
                    <a:pt x="77" y="0"/>
                  </a:lnTo>
                  <a:lnTo>
                    <a:pt x="66" y="0"/>
                  </a:lnTo>
                  <a:lnTo>
                    <a:pt x="57" y="1"/>
                  </a:lnTo>
                  <a:lnTo>
                    <a:pt x="46" y="1"/>
                  </a:lnTo>
                  <a:lnTo>
                    <a:pt x="37" y="1"/>
                  </a:lnTo>
                  <a:lnTo>
                    <a:pt x="28" y="2"/>
                  </a:lnTo>
                  <a:lnTo>
                    <a:pt x="18" y="2"/>
                  </a:lnTo>
                  <a:lnTo>
                    <a:pt x="9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54"/>
            <p:cNvSpPr>
              <a:spLocks/>
            </p:cNvSpPr>
            <p:nvPr/>
          </p:nvSpPr>
          <p:spPr bwMode="auto">
            <a:xfrm>
              <a:off x="1512120" y="4942160"/>
              <a:ext cx="862013" cy="52387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4" y="21"/>
                </a:cxn>
                <a:cxn ang="0">
                  <a:pos x="3" y="22"/>
                </a:cxn>
                <a:cxn ang="0">
                  <a:pos x="2" y="25"/>
                </a:cxn>
                <a:cxn ang="0">
                  <a:pos x="0" y="28"/>
                </a:cxn>
                <a:cxn ang="0">
                  <a:pos x="31" y="28"/>
                </a:cxn>
                <a:cxn ang="0">
                  <a:pos x="63" y="28"/>
                </a:cxn>
                <a:cxn ang="0">
                  <a:pos x="95" y="28"/>
                </a:cxn>
                <a:cxn ang="0">
                  <a:pos x="128" y="28"/>
                </a:cxn>
                <a:cxn ang="0">
                  <a:pos x="160" y="28"/>
                </a:cxn>
                <a:cxn ang="0">
                  <a:pos x="193" y="28"/>
                </a:cxn>
                <a:cxn ang="0">
                  <a:pos x="227" y="28"/>
                </a:cxn>
                <a:cxn ang="0">
                  <a:pos x="262" y="28"/>
                </a:cxn>
                <a:cxn ang="0">
                  <a:pos x="296" y="29"/>
                </a:cxn>
                <a:cxn ang="0">
                  <a:pos x="331" y="29"/>
                </a:cxn>
                <a:cxn ang="0">
                  <a:pos x="365" y="30"/>
                </a:cxn>
                <a:cxn ang="0">
                  <a:pos x="401" y="30"/>
                </a:cxn>
                <a:cxn ang="0">
                  <a:pos x="436" y="30"/>
                </a:cxn>
                <a:cxn ang="0">
                  <a:pos x="472" y="32"/>
                </a:cxn>
                <a:cxn ang="0">
                  <a:pos x="507" y="32"/>
                </a:cxn>
                <a:cxn ang="0">
                  <a:pos x="543" y="33"/>
                </a:cxn>
                <a:cxn ang="0">
                  <a:pos x="543" y="0"/>
                </a:cxn>
                <a:cxn ang="0">
                  <a:pos x="507" y="0"/>
                </a:cxn>
                <a:cxn ang="0">
                  <a:pos x="470" y="2"/>
                </a:cxn>
                <a:cxn ang="0">
                  <a:pos x="434" y="2"/>
                </a:cxn>
                <a:cxn ang="0">
                  <a:pos x="399" y="3"/>
                </a:cxn>
                <a:cxn ang="0">
                  <a:pos x="363" y="5"/>
                </a:cxn>
                <a:cxn ang="0">
                  <a:pos x="328" y="5"/>
                </a:cxn>
                <a:cxn ang="0">
                  <a:pos x="294" y="6"/>
                </a:cxn>
                <a:cxn ang="0">
                  <a:pos x="259" y="7"/>
                </a:cxn>
                <a:cxn ang="0">
                  <a:pos x="226" y="9"/>
                </a:cxn>
                <a:cxn ang="0">
                  <a:pos x="193" y="10"/>
                </a:cxn>
                <a:cxn ang="0">
                  <a:pos x="160" y="11"/>
                </a:cxn>
                <a:cxn ang="0">
                  <a:pos x="128" y="13"/>
                </a:cxn>
                <a:cxn ang="0">
                  <a:pos x="96" y="14"/>
                </a:cxn>
                <a:cxn ang="0">
                  <a:pos x="65" y="15"/>
                </a:cxn>
                <a:cxn ang="0">
                  <a:pos x="35" y="17"/>
                </a:cxn>
                <a:cxn ang="0">
                  <a:pos x="6" y="18"/>
                </a:cxn>
              </a:cxnLst>
              <a:rect l="0" t="0" r="r" b="b"/>
              <a:pathLst>
                <a:path w="543" h="33">
                  <a:moveTo>
                    <a:pt x="6" y="18"/>
                  </a:moveTo>
                  <a:lnTo>
                    <a:pt x="4" y="21"/>
                  </a:lnTo>
                  <a:lnTo>
                    <a:pt x="3" y="22"/>
                  </a:lnTo>
                  <a:lnTo>
                    <a:pt x="2" y="25"/>
                  </a:lnTo>
                  <a:lnTo>
                    <a:pt x="0" y="28"/>
                  </a:lnTo>
                  <a:lnTo>
                    <a:pt x="31" y="28"/>
                  </a:lnTo>
                  <a:lnTo>
                    <a:pt x="63" y="28"/>
                  </a:lnTo>
                  <a:lnTo>
                    <a:pt x="95" y="28"/>
                  </a:lnTo>
                  <a:lnTo>
                    <a:pt x="128" y="28"/>
                  </a:lnTo>
                  <a:lnTo>
                    <a:pt x="160" y="28"/>
                  </a:lnTo>
                  <a:lnTo>
                    <a:pt x="193" y="28"/>
                  </a:lnTo>
                  <a:lnTo>
                    <a:pt x="227" y="28"/>
                  </a:lnTo>
                  <a:lnTo>
                    <a:pt x="262" y="28"/>
                  </a:lnTo>
                  <a:lnTo>
                    <a:pt x="296" y="29"/>
                  </a:lnTo>
                  <a:lnTo>
                    <a:pt x="331" y="29"/>
                  </a:lnTo>
                  <a:lnTo>
                    <a:pt x="365" y="30"/>
                  </a:lnTo>
                  <a:lnTo>
                    <a:pt x="401" y="30"/>
                  </a:lnTo>
                  <a:lnTo>
                    <a:pt x="436" y="30"/>
                  </a:lnTo>
                  <a:lnTo>
                    <a:pt x="472" y="32"/>
                  </a:lnTo>
                  <a:lnTo>
                    <a:pt x="507" y="32"/>
                  </a:lnTo>
                  <a:lnTo>
                    <a:pt x="543" y="33"/>
                  </a:lnTo>
                  <a:lnTo>
                    <a:pt x="543" y="0"/>
                  </a:lnTo>
                  <a:lnTo>
                    <a:pt x="507" y="0"/>
                  </a:lnTo>
                  <a:lnTo>
                    <a:pt x="470" y="2"/>
                  </a:lnTo>
                  <a:lnTo>
                    <a:pt x="434" y="2"/>
                  </a:lnTo>
                  <a:lnTo>
                    <a:pt x="399" y="3"/>
                  </a:lnTo>
                  <a:lnTo>
                    <a:pt x="363" y="5"/>
                  </a:lnTo>
                  <a:lnTo>
                    <a:pt x="328" y="5"/>
                  </a:lnTo>
                  <a:lnTo>
                    <a:pt x="294" y="6"/>
                  </a:lnTo>
                  <a:lnTo>
                    <a:pt x="259" y="7"/>
                  </a:lnTo>
                  <a:lnTo>
                    <a:pt x="226" y="9"/>
                  </a:lnTo>
                  <a:lnTo>
                    <a:pt x="193" y="10"/>
                  </a:lnTo>
                  <a:lnTo>
                    <a:pt x="160" y="11"/>
                  </a:lnTo>
                  <a:lnTo>
                    <a:pt x="128" y="13"/>
                  </a:lnTo>
                  <a:lnTo>
                    <a:pt x="96" y="14"/>
                  </a:lnTo>
                  <a:lnTo>
                    <a:pt x="65" y="15"/>
                  </a:lnTo>
                  <a:lnTo>
                    <a:pt x="35" y="17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55"/>
            <p:cNvSpPr>
              <a:spLocks/>
            </p:cNvSpPr>
            <p:nvPr/>
          </p:nvSpPr>
          <p:spPr bwMode="auto">
            <a:xfrm>
              <a:off x="1461320" y="5031060"/>
              <a:ext cx="912813" cy="49212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4" y="20"/>
                </a:cxn>
                <a:cxn ang="0">
                  <a:pos x="3" y="22"/>
                </a:cxn>
                <a:cxn ang="0">
                  <a:pos x="2" y="24"/>
                </a:cxn>
                <a:cxn ang="0">
                  <a:pos x="0" y="27"/>
                </a:cxn>
                <a:cxn ang="0">
                  <a:pos x="32" y="27"/>
                </a:cxn>
                <a:cxn ang="0">
                  <a:pos x="66" y="27"/>
                </a:cxn>
                <a:cxn ang="0">
                  <a:pos x="99" y="27"/>
                </a:cxn>
                <a:cxn ang="0">
                  <a:pos x="133" y="27"/>
                </a:cxn>
                <a:cxn ang="0">
                  <a:pos x="168" y="27"/>
                </a:cxn>
                <a:cxn ang="0">
                  <a:pos x="204" y="27"/>
                </a:cxn>
                <a:cxn ang="0">
                  <a:pos x="239" y="27"/>
                </a:cxn>
                <a:cxn ang="0">
                  <a:pos x="275" y="27"/>
                </a:cxn>
                <a:cxn ang="0">
                  <a:pos x="312" y="27"/>
                </a:cxn>
                <a:cxn ang="0">
                  <a:pos x="350" y="27"/>
                </a:cxn>
                <a:cxn ang="0">
                  <a:pos x="387" y="28"/>
                </a:cxn>
                <a:cxn ang="0">
                  <a:pos x="424" y="28"/>
                </a:cxn>
                <a:cxn ang="0">
                  <a:pos x="461" y="30"/>
                </a:cxn>
                <a:cxn ang="0">
                  <a:pos x="500" y="30"/>
                </a:cxn>
                <a:cxn ang="0">
                  <a:pos x="537" y="30"/>
                </a:cxn>
                <a:cxn ang="0">
                  <a:pos x="575" y="31"/>
                </a:cxn>
                <a:cxn ang="0">
                  <a:pos x="575" y="0"/>
                </a:cxn>
                <a:cxn ang="0">
                  <a:pos x="537" y="0"/>
                </a:cxn>
                <a:cxn ang="0">
                  <a:pos x="497" y="1"/>
                </a:cxn>
                <a:cxn ang="0">
                  <a:pos x="458" y="1"/>
                </a:cxn>
                <a:cxn ang="0">
                  <a:pos x="421" y="3"/>
                </a:cxn>
                <a:cxn ang="0">
                  <a:pos x="383" y="4"/>
                </a:cxn>
                <a:cxn ang="0">
                  <a:pos x="346" y="4"/>
                </a:cxn>
                <a:cxn ang="0">
                  <a:pos x="308" y="5"/>
                </a:cxn>
                <a:cxn ang="0">
                  <a:pos x="273" y="7"/>
                </a:cxn>
                <a:cxn ang="0">
                  <a:pos x="237" y="8"/>
                </a:cxn>
                <a:cxn ang="0">
                  <a:pos x="202" y="9"/>
                </a:cxn>
                <a:cxn ang="0">
                  <a:pos x="166" y="11"/>
                </a:cxn>
                <a:cxn ang="0">
                  <a:pos x="133" y="12"/>
                </a:cxn>
                <a:cxn ang="0">
                  <a:pos x="100" y="14"/>
                </a:cxn>
                <a:cxn ang="0">
                  <a:pos x="68" y="15"/>
                </a:cxn>
                <a:cxn ang="0">
                  <a:pos x="36" y="16"/>
                </a:cxn>
                <a:cxn ang="0">
                  <a:pos x="6" y="18"/>
                </a:cxn>
              </a:cxnLst>
              <a:rect l="0" t="0" r="r" b="b"/>
              <a:pathLst>
                <a:path w="575" h="31">
                  <a:moveTo>
                    <a:pt x="6" y="18"/>
                  </a:moveTo>
                  <a:lnTo>
                    <a:pt x="4" y="20"/>
                  </a:lnTo>
                  <a:lnTo>
                    <a:pt x="3" y="22"/>
                  </a:lnTo>
                  <a:lnTo>
                    <a:pt x="2" y="24"/>
                  </a:lnTo>
                  <a:lnTo>
                    <a:pt x="0" y="27"/>
                  </a:lnTo>
                  <a:lnTo>
                    <a:pt x="32" y="27"/>
                  </a:lnTo>
                  <a:lnTo>
                    <a:pt x="66" y="27"/>
                  </a:lnTo>
                  <a:lnTo>
                    <a:pt x="99" y="27"/>
                  </a:lnTo>
                  <a:lnTo>
                    <a:pt x="133" y="27"/>
                  </a:lnTo>
                  <a:lnTo>
                    <a:pt x="168" y="27"/>
                  </a:lnTo>
                  <a:lnTo>
                    <a:pt x="204" y="27"/>
                  </a:lnTo>
                  <a:lnTo>
                    <a:pt x="239" y="27"/>
                  </a:lnTo>
                  <a:lnTo>
                    <a:pt x="275" y="27"/>
                  </a:lnTo>
                  <a:lnTo>
                    <a:pt x="312" y="27"/>
                  </a:lnTo>
                  <a:lnTo>
                    <a:pt x="350" y="27"/>
                  </a:lnTo>
                  <a:lnTo>
                    <a:pt x="387" y="28"/>
                  </a:lnTo>
                  <a:lnTo>
                    <a:pt x="424" y="28"/>
                  </a:lnTo>
                  <a:lnTo>
                    <a:pt x="461" y="30"/>
                  </a:lnTo>
                  <a:lnTo>
                    <a:pt x="500" y="30"/>
                  </a:lnTo>
                  <a:lnTo>
                    <a:pt x="537" y="30"/>
                  </a:lnTo>
                  <a:lnTo>
                    <a:pt x="575" y="31"/>
                  </a:lnTo>
                  <a:lnTo>
                    <a:pt x="575" y="0"/>
                  </a:lnTo>
                  <a:lnTo>
                    <a:pt x="537" y="0"/>
                  </a:lnTo>
                  <a:lnTo>
                    <a:pt x="497" y="1"/>
                  </a:lnTo>
                  <a:lnTo>
                    <a:pt x="458" y="1"/>
                  </a:lnTo>
                  <a:lnTo>
                    <a:pt x="421" y="3"/>
                  </a:lnTo>
                  <a:lnTo>
                    <a:pt x="383" y="4"/>
                  </a:lnTo>
                  <a:lnTo>
                    <a:pt x="346" y="4"/>
                  </a:lnTo>
                  <a:lnTo>
                    <a:pt x="308" y="5"/>
                  </a:lnTo>
                  <a:lnTo>
                    <a:pt x="273" y="7"/>
                  </a:lnTo>
                  <a:lnTo>
                    <a:pt x="237" y="8"/>
                  </a:lnTo>
                  <a:lnTo>
                    <a:pt x="202" y="9"/>
                  </a:lnTo>
                  <a:lnTo>
                    <a:pt x="166" y="11"/>
                  </a:lnTo>
                  <a:lnTo>
                    <a:pt x="133" y="12"/>
                  </a:lnTo>
                  <a:lnTo>
                    <a:pt x="100" y="14"/>
                  </a:lnTo>
                  <a:lnTo>
                    <a:pt x="68" y="15"/>
                  </a:lnTo>
                  <a:lnTo>
                    <a:pt x="36" y="16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56"/>
            <p:cNvSpPr>
              <a:spLocks/>
            </p:cNvSpPr>
            <p:nvPr/>
          </p:nvSpPr>
          <p:spPr bwMode="auto">
            <a:xfrm>
              <a:off x="1396232" y="5116785"/>
              <a:ext cx="977900" cy="52387"/>
            </a:xfrm>
            <a:custGeom>
              <a:avLst/>
              <a:gdLst/>
              <a:ahLst/>
              <a:cxnLst>
                <a:cxn ang="0">
                  <a:pos x="6" y="21"/>
                </a:cxn>
                <a:cxn ang="0">
                  <a:pos x="4" y="22"/>
                </a:cxn>
                <a:cxn ang="0">
                  <a:pos x="3" y="25"/>
                </a:cxn>
                <a:cxn ang="0">
                  <a:pos x="2" y="26"/>
                </a:cxn>
                <a:cxn ang="0">
                  <a:pos x="0" y="29"/>
                </a:cxn>
                <a:cxn ang="0">
                  <a:pos x="34" y="29"/>
                </a:cxn>
                <a:cxn ang="0">
                  <a:pos x="69" y="27"/>
                </a:cxn>
                <a:cxn ang="0">
                  <a:pos x="104" y="27"/>
                </a:cxn>
                <a:cxn ang="0">
                  <a:pos x="141" y="27"/>
                </a:cxn>
                <a:cxn ang="0">
                  <a:pos x="178" y="27"/>
                </a:cxn>
                <a:cxn ang="0">
                  <a:pos x="215" y="27"/>
                </a:cxn>
                <a:cxn ang="0">
                  <a:pos x="254" y="27"/>
                </a:cxn>
                <a:cxn ang="0">
                  <a:pos x="292" y="29"/>
                </a:cxn>
                <a:cxn ang="0">
                  <a:pos x="332" y="29"/>
                </a:cxn>
                <a:cxn ang="0">
                  <a:pos x="372" y="29"/>
                </a:cxn>
                <a:cxn ang="0">
                  <a:pos x="412" y="30"/>
                </a:cxn>
                <a:cxn ang="0">
                  <a:pos x="453" y="30"/>
                </a:cxn>
                <a:cxn ang="0">
                  <a:pos x="493" y="30"/>
                </a:cxn>
                <a:cxn ang="0">
                  <a:pos x="534" y="31"/>
                </a:cxn>
                <a:cxn ang="0">
                  <a:pos x="575" y="31"/>
                </a:cxn>
                <a:cxn ang="0">
                  <a:pos x="616" y="33"/>
                </a:cxn>
                <a:cxn ang="0">
                  <a:pos x="616" y="0"/>
                </a:cxn>
                <a:cxn ang="0">
                  <a:pos x="574" y="2"/>
                </a:cxn>
                <a:cxn ang="0">
                  <a:pos x="533" y="2"/>
                </a:cxn>
                <a:cxn ang="0">
                  <a:pos x="490" y="3"/>
                </a:cxn>
                <a:cxn ang="0">
                  <a:pos x="449" y="4"/>
                </a:cxn>
                <a:cxn ang="0">
                  <a:pos x="409" y="6"/>
                </a:cxn>
                <a:cxn ang="0">
                  <a:pos x="368" y="6"/>
                </a:cxn>
                <a:cxn ang="0">
                  <a:pos x="328" y="7"/>
                </a:cxn>
                <a:cxn ang="0">
                  <a:pos x="290" y="8"/>
                </a:cxn>
                <a:cxn ang="0">
                  <a:pos x="251" y="10"/>
                </a:cxn>
                <a:cxn ang="0">
                  <a:pos x="214" y="11"/>
                </a:cxn>
                <a:cxn ang="0">
                  <a:pos x="177" y="12"/>
                </a:cxn>
                <a:cxn ang="0">
                  <a:pos x="141" y="15"/>
                </a:cxn>
                <a:cxn ang="0">
                  <a:pos x="105" y="16"/>
                </a:cxn>
                <a:cxn ang="0">
                  <a:pos x="71" y="18"/>
                </a:cxn>
                <a:cxn ang="0">
                  <a:pos x="38" y="19"/>
                </a:cxn>
                <a:cxn ang="0">
                  <a:pos x="6" y="21"/>
                </a:cxn>
              </a:cxnLst>
              <a:rect l="0" t="0" r="r" b="b"/>
              <a:pathLst>
                <a:path w="616" h="33">
                  <a:moveTo>
                    <a:pt x="6" y="21"/>
                  </a:moveTo>
                  <a:lnTo>
                    <a:pt x="4" y="22"/>
                  </a:lnTo>
                  <a:lnTo>
                    <a:pt x="3" y="25"/>
                  </a:lnTo>
                  <a:lnTo>
                    <a:pt x="2" y="26"/>
                  </a:lnTo>
                  <a:lnTo>
                    <a:pt x="0" y="29"/>
                  </a:lnTo>
                  <a:lnTo>
                    <a:pt x="34" y="29"/>
                  </a:lnTo>
                  <a:lnTo>
                    <a:pt x="69" y="27"/>
                  </a:lnTo>
                  <a:lnTo>
                    <a:pt x="104" y="27"/>
                  </a:lnTo>
                  <a:lnTo>
                    <a:pt x="141" y="27"/>
                  </a:lnTo>
                  <a:lnTo>
                    <a:pt x="178" y="27"/>
                  </a:lnTo>
                  <a:lnTo>
                    <a:pt x="215" y="27"/>
                  </a:lnTo>
                  <a:lnTo>
                    <a:pt x="254" y="27"/>
                  </a:lnTo>
                  <a:lnTo>
                    <a:pt x="292" y="29"/>
                  </a:lnTo>
                  <a:lnTo>
                    <a:pt x="332" y="29"/>
                  </a:lnTo>
                  <a:lnTo>
                    <a:pt x="372" y="29"/>
                  </a:lnTo>
                  <a:lnTo>
                    <a:pt x="412" y="30"/>
                  </a:lnTo>
                  <a:lnTo>
                    <a:pt x="453" y="30"/>
                  </a:lnTo>
                  <a:lnTo>
                    <a:pt x="493" y="30"/>
                  </a:lnTo>
                  <a:lnTo>
                    <a:pt x="534" y="31"/>
                  </a:lnTo>
                  <a:lnTo>
                    <a:pt x="575" y="31"/>
                  </a:lnTo>
                  <a:lnTo>
                    <a:pt x="616" y="33"/>
                  </a:lnTo>
                  <a:lnTo>
                    <a:pt x="616" y="0"/>
                  </a:lnTo>
                  <a:lnTo>
                    <a:pt x="574" y="2"/>
                  </a:lnTo>
                  <a:lnTo>
                    <a:pt x="533" y="2"/>
                  </a:lnTo>
                  <a:lnTo>
                    <a:pt x="490" y="3"/>
                  </a:lnTo>
                  <a:lnTo>
                    <a:pt x="449" y="4"/>
                  </a:lnTo>
                  <a:lnTo>
                    <a:pt x="409" y="6"/>
                  </a:lnTo>
                  <a:lnTo>
                    <a:pt x="368" y="6"/>
                  </a:lnTo>
                  <a:lnTo>
                    <a:pt x="328" y="7"/>
                  </a:lnTo>
                  <a:lnTo>
                    <a:pt x="290" y="8"/>
                  </a:lnTo>
                  <a:lnTo>
                    <a:pt x="251" y="10"/>
                  </a:lnTo>
                  <a:lnTo>
                    <a:pt x="214" y="11"/>
                  </a:lnTo>
                  <a:lnTo>
                    <a:pt x="177" y="12"/>
                  </a:lnTo>
                  <a:lnTo>
                    <a:pt x="141" y="15"/>
                  </a:lnTo>
                  <a:lnTo>
                    <a:pt x="105" y="16"/>
                  </a:lnTo>
                  <a:lnTo>
                    <a:pt x="71" y="18"/>
                  </a:lnTo>
                  <a:lnTo>
                    <a:pt x="38" y="19"/>
                  </a:lnTo>
                  <a:lnTo>
                    <a:pt x="6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57"/>
            <p:cNvSpPr>
              <a:spLocks/>
            </p:cNvSpPr>
            <p:nvPr/>
          </p:nvSpPr>
          <p:spPr bwMode="auto">
            <a:xfrm>
              <a:off x="1289870" y="5205685"/>
              <a:ext cx="1084263" cy="50800"/>
            </a:xfrm>
            <a:custGeom>
              <a:avLst/>
              <a:gdLst/>
              <a:ahLst/>
              <a:cxnLst>
                <a:cxn ang="0">
                  <a:pos x="5" y="24"/>
                </a:cxn>
                <a:cxn ang="0">
                  <a:pos x="4" y="25"/>
                </a:cxn>
                <a:cxn ang="0">
                  <a:pos x="2" y="25"/>
                </a:cxn>
                <a:cxn ang="0">
                  <a:pos x="1" y="27"/>
                </a:cxn>
                <a:cxn ang="0">
                  <a:pos x="0" y="28"/>
                </a:cxn>
                <a:cxn ang="0">
                  <a:pos x="35" y="27"/>
                </a:cxn>
                <a:cxn ang="0">
                  <a:pos x="73" y="27"/>
                </a:cxn>
                <a:cxn ang="0">
                  <a:pos x="111" y="27"/>
                </a:cxn>
                <a:cxn ang="0">
                  <a:pos x="151" y="27"/>
                </a:cxn>
                <a:cxn ang="0">
                  <a:pos x="192" y="27"/>
                </a:cxn>
                <a:cxn ang="0">
                  <a:pos x="233" y="27"/>
                </a:cxn>
                <a:cxn ang="0">
                  <a:pos x="276" y="27"/>
                </a:cxn>
                <a:cxn ang="0">
                  <a:pos x="320" y="27"/>
                </a:cxn>
                <a:cxn ang="0">
                  <a:pos x="363" y="27"/>
                </a:cxn>
                <a:cxn ang="0">
                  <a:pos x="407" y="28"/>
                </a:cxn>
                <a:cxn ang="0">
                  <a:pos x="452" y="28"/>
                </a:cxn>
                <a:cxn ang="0">
                  <a:pos x="499" y="28"/>
                </a:cxn>
                <a:cxn ang="0">
                  <a:pos x="544" y="30"/>
                </a:cxn>
                <a:cxn ang="0">
                  <a:pos x="590" y="31"/>
                </a:cxn>
                <a:cxn ang="0">
                  <a:pos x="637" y="31"/>
                </a:cxn>
                <a:cxn ang="0">
                  <a:pos x="683" y="32"/>
                </a:cxn>
                <a:cxn ang="0">
                  <a:pos x="683" y="0"/>
                </a:cxn>
                <a:cxn ang="0">
                  <a:pos x="635" y="1"/>
                </a:cxn>
                <a:cxn ang="0">
                  <a:pos x="588" y="1"/>
                </a:cxn>
                <a:cxn ang="0">
                  <a:pos x="540" y="2"/>
                </a:cxn>
                <a:cxn ang="0">
                  <a:pos x="493" y="4"/>
                </a:cxn>
                <a:cxn ang="0">
                  <a:pos x="447" y="5"/>
                </a:cxn>
                <a:cxn ang="0">
                  <a:pos x="402" y="7"/>
                </a:cxn>
                <a:cxn ang="0">
                  <a:pos x="358" y="8"/>
                </a:cxn>
                <a:cxn ang="0">
                  <a:pos x="314" y="9"/>
                </a:cxn>
                <a:cxn ang="0">
                  <a:pos x="270" y="12"/>
                </a:cxn>
                <a:cxn ang="0">
                  <a:pos x="229" y="13"/>
                </a:cxn>
                <a:cxn ang="0">
                  <a:pos x="188" y="15"/>
                </a:cxn>
                <a:cxn ang="0">
                  <a:pos x="150" y="17"/>
                </a:cxn>
                <a:cxn ang="0">
                  <a:pos x="111" y="19"/>
                </a:cxn>
                <a:cxn ang="0">
                  <a:pos x="74" y="20"/>
                </a:cxn>
                <a:cxn ang="0">
                  <a:pos x="39" y="23"/>
                </a:cxn>
                <a:cxn ang="0">
                  <a:pos x="5" y="24"/>
                </a:cxn>
              </a:cxnLst>
              <a:rect l="0" t="0" r="r" b="b"/>
              <a:pathLst>
                <a:path w="683" h="32">
                  <a:moveTo>
                    <a:pt x="5" y="24"/>
                  </a:moveTo>
                  <a:lnTo>
                    <a:pt x="4" y="25"/>
                  </a:lnTo>
                  <a:lnTo>
                    <a:pt x="2" y="25"/>
                  </a:lnTo>
                  <a:lnTo>
                    <a:pt x="1" y="27"/>
                  </a:lnTo>
                  <a:lnTo>
                    <a:pt x="0" y="28"/>
                  </a:lnTo>
                  <a:lnTo>
                    <a:pt x="35" y="27"/>
                  </a:lnTo>
                  <a:lnTo>
                    <a:pt x="73" y="27"/>
                  </a:lnTo>
                  <a:lnTo>
                    <a:pt x="111" y="27"/>
                  </a:lnTo>
                  <a:lnTo>
                    <a:pt x="151" y="27"/>
                  </a:lnTo>
                  <a:lnTo>
                    <a:pt x="192" y="27"/>
                  </a:lnTo>
                  <a:lnTo>
                    <a:pt x="233" y="27"/>
                  </a:lnTo>
                  <a:lnTo>
                    <a:pt x="276" y="27"/>
                  </a:lnTo>
                  <a:lnTo>
                    <a:pt x="320" y="27"/>
                  </a:lnTo>
                  <a:lnTo>
                    <a:pt x="363" y="27"/>
                  </a:lnTo>
                  <a:lnTo>
                    <a:pt x="407" y="28"/>
                  </a:lnTo>
                  <a:lnTo>
                    <a:pt x="452" y="28"/>
                  </a:lnTo>
                  <a:lnTo>
                    <a:pt x="499" y="28"/>
                  </a:lnTo>
                  <a:lnTo>
                    <a:pt x="544" y="30"/>
                  </a:lnTo>
                  <a:lnTo>
                    <a:pt x="590" y="31"/>
                  </a:lnTo>
                  <a:lnTo>
                    <a:pt x="637" y="31"/>
                  </a:lnTo>
                  <a:lnTo>
                    <a:pt x="683" y="32"/>
                  </a:lnTo>
                  <a:lnTo>
                    <a:pt x="683" y="0"/>
                  </a:lnTo>
                  <a:lnTo>
                    <a:pt x="635" y="1"/>
                  </a:lnTo>
                  <a:lnTo>
                    <a:pt x="588" y="1"/>
                  </a:lnTo>
                  <a:lnTo>
                    <a:pt x="540" y="2"/>
                  </a:lnTo>
                  <a:lnTo>
                    <a:pt x="493" y="4"/>
                  </a:lnTo>
                  <a:lnTo>
                    <a:pt x="447" y="5"/>
                  </a:lnTo>
                  <a:lnTo>
                    <a:pt x="402" y="7"/>
                  </a:lnTo>
                  <a:lnTo>
                    <a:pt x="358" y="8"/>
                  </a:lnTo>
                  <a:lnTo>
                    <a:pt x="314" y="9"/>
                  </a:lnTo>
                  <a:lnTo>
                    <a:pt x="270" y="12"/>
                  </a:lnTo>
                  <a:lnTo>
                    <a:pt x="229" y="13"/>
                  </a:lnTo>
                  <a:lnTo>
                    <a:pt x="188" y="15"/>
                  </a:lnTo>
                  <a:lnTo>
                    <a:pt x="150" y="17"/>
                  </a:lnTo>
                  <a:lnTo>
                    <a:pt x="111" y="19"/>
                  </a:lnTo>
                  <a:lnTo>
                    <a:pt x="74" y="20"/>
                  </a:lnTo>
                  <a:lnTo>
                    <a:pt x="39" y="23"/>
                  </a:lnTo>
                  <a:lnTo>
                    <a:pt x="5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58"/>
            <p:cNvSpPr>
              <a:spLocks/>
            </p:cNvSpPr>
            <p:nvPr/>
          </p:nvSpPr>
          <p:spPr bwMode="auto">
            <a:xfrm>
              <a:off x="1151757" y="5291410"/>
              <a:ext cx="1225550" cy="50800"/>
            </a:xfrm>
            <a:custGeom>
              <a:avLst/>
              <a:gdLst/>
              <a:ahLst/>
              <a:cxnLst>
                <a:cxn ang="0">
                  <a:pos x="3" y="30"/>
                </a:cxn>
                <a:cxn ang="0">
                  <a:pos x="2" y="30"/>
                </a:cxn>
                <a:cxn ang="0">
                  <a:pos x="2" y="30"/>
                </a:cxn>
                <a:cxn ang="0">
                  <a:pos x="2" y="31"/>
                </a:cxn>
                <a:cxn ang="0">
                  <a:pos x="0" y="31"/>
                </a:cxn>
                <a:cxn ang="0">
                  <a:pos x="39" y="30"/>
                </a:cxn>
                <a:cxn ang="0">
                  <a:pos x="79" y="28"/>
                </a:cxn>
                <a:cxn ang="0">
                  <a:pos x="120" y="28"/>
                </a:cxn>
                <a:cxn ang="0">
                  <a:pos x="164" y="27"/>
                </a:cxn>
                <a:cxn ang="0">
                  <a:pos x="209" y="27"/>
                </a:cxn>
                <a:cxn ang="0">
                  <a:pos x="255" y="27"/>
                </a:cxn>
                <a:cxn ang="0">
                  <a:pos x="303" y="27"/>
                </a:cxn>
                <a:cxn ang="0">
                  <a:pos x="352" y="27"/>
                </a:cxn>
                <a:cxn ang="0">
                  <a:pos x="401" y="27"/>
                </a:cxn>
                <a:cxn ang="0">
                  <a:pos x="453" y="28"/>
                </a:cxn>
                <a:cxn ang="0">
                  <a:pos x="505" y="28"/>
                </a:cxn>
                <a:cxn ang="0">
                  <a:pos x="557" y="28"/>
                </a:cxn>
                <a:cxn ang="0">
                  <a:pos x="610" y="30"/>
                </a:cxn>
                <a:cxn ang="0">
                  <a:pos x="664" y="31"/>
                </a:cxn>
                <a:cxn ang="0">
                  <a:pos x="717" y="31"/>
                </a:cxn>
                <a:cxn ang="0">
                  <a:pos x="772" y="32"/>
                </a:cxn>
                <a:cxn ang="0">
                  <a:pos x="772" y="0"/>
                </a:cxn>
                <a:cxn ang="0">
                  <a:pos x="714" y="1"/>
                </a:cxn>
                <a:cxn ang="0">
                  <a:pos x="657" y="3"/>
                </a:cxn>
                <a:cxn ang="0">
                  <a:pos x="602" y="4"/>
                </a:cxn>
                <a:cxn ang="0">
                  <a:pos x="547" y="5"/>
                </a:cxn>
                <a:cxn ang="0">
                  <a:pos x="493" y="7"/>
                </a:cxn>
                <a:cxn ang="0">
                  <a:pos x="440" y="9"/>
                </a:cxn>
                <a:cxn ang="0">
                  <a:pos x="388" y="11"/>
                </a:cxn>
                <a:cxn ang="0">
                  <a:pos x="338" y="12"/>
                </a:cxn>
                <a:cxn ang="0">
                  <a:pos x="288" y="15"/>
                </a:cxn>
                <a:cxn ang="0">
                  <a:pos x="242" y="18"/>
                </a:cxn>
                <a:cxn ang="0">
                  <a:pos x="197" y="19"/>
                </a:cxn>
                <a:cxn ang="0">
                  <a:pos x="153" y="22"/>
                </a:cxn>
                <a:cxn ang="0">
                  <a:pos x="112" y="23"/>
                </a:cxn>
                <a:cxn ang="0">
                  <a:pos x="73" y="26"/>
                </a:cxn>
                <a:cxn ang="0">
                  <a:pos x="38" y="27"/>
                </a:cxn>
                <a:cxn ang="0">
                  <a:pos x="3" y="30"/>
                </a:cxn>
              </a:cxnLst>
              <a:rect l="0" t="0" r="r" b="b"/>
              <a:pathLst>
                <a:path w="772" h="32">
                  <a:moveTo>
                    <a:pt x="3" y="30"/>
                  </a:moveTo>
                  <a:lnTo>
                    <a:pt x="2" y="30"/>
                  </a:lnTo>
                  <a:lnTo>
                    <a:pt x="2" y="30"/>
                  </a:lnTo>
                  <a:lnTo>
                    <a:pt x="2" y="31"/>
                  </a:lnTo>
                  <a:lnTo>
                    <a:pt x="0" y="31"/>
                  </a:lnTo>
                  <a:lnTo>
                    <a:pt x="39" y="30"/>
                  </a:lnTo>
                  <a:lnTo>
                    <a:pt x="79" y="28"/>
                  </a:lnTo>
                  <a:lnTo>
                    <a:pt x="120" y="28"/>
                  </a:lnTo>
                  <a:lnTo>
                    <a:pt x="164" y="27"/>
                  </a:lnTo>
                  <a:lnTo>
                    <a:pt x="209" y="27"/>
                  </a:lnTo>
                  <a:lnTo>
                    <a:pt x="255" y="27"/>
                  </a:lnTo>
                  <a:lnTo>
                    <a:pt x="303" y="27"/>
                  </a:lnTo>
                  <a:lnTo>
                    <a:pt x="352" y="27"/>
                  </a:lnTo>
                  <a:lnTo>
                    <a:pt x="401" y="27"/>
                  </a:lnTo>
                  <a:lnTo>
                    <a:pt x="453" y="28"/>
                  </a:lnTo>
                  <a:lnTo>
                    <a:pt x="505" y="28"/>
                  </a:lnTo>
                  <a:lnTo>
                    <a:pt x="557" y="28"/>
                  </a:lnTo>
                  <a:lnTo>
                    <a:pt x="610" y="30"/>
                  </a:lnTo>
                  <a:lnTo>
                    <a:pt x="664" y="31"/>
                  </a:lnTo>
                  <a:lnTo>
                    <a:pt x="717" y="31"/>
                  </a:lnTo>
                  <a:lnTo>
                    <a:pt x="772" y="32"/>
                  </a:lnTo>
                  <a:lnTo>
                    <a:pt x="772" y="0"/>
                  </a:lnTo>
                  <a:lnTo>
                    <a:pt x="714" y="1"/>
                  </a:lnTo>
                  <a:lnTo>
                    <a:pt x="657" y="3"/>
                  </a:lnTo>
                  <a:lnTo>
                    <a:pt x="602" y="4"/>
                  </a:lnTo>
                  <a:lnTo>
                    <a:pt x="547" y="5"/>
                  </a:lnTo>
                  <a:lnTo>
                    <a:pt x="493" y="7"/>
                  </a:lnTo>
                  <a:lnTo>
                    <a:pt x="440" y="9"/>
                  </a:lnTo>
                  <a:lnTo>
                    <a:pt x="388" y="11"/>
                  </a:lnTo>
                  <a:lnTo>
                    <a:pt x="338" y="12"/>
                  </a:lnTo>
                  <a:lnTo>
                    <a:pt x="288" y="15"/>
                  </a:lnTo>
                  <a:lnTo>
                    <a:pt x="242" y="18"/>
                  </a:lnTo>
                  <a:lnTo>
                    <a:pt x="197" y="19"/>
                  </a:lnTo>
                  <a:lnTo>
                    <a:pt x="153" y="22"/>
                  </a:lnTo>
                  <a:lnTo>
                    <a:pt x="112" y="23"/>
                  </a:lnTo>
                  <a:lnTo>
                    <a:pt x="73" y="26"/>
                  </a:lnTo>
                  <a:lnTo>
                    <a:pt x="38" y="27"/>
                  </a:lnTo>
                  <a:lnTo>
                    <a:pt x="3" y="3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59"/>
            <p:cNvSpPr>
              <a:spLocks/>
            </p:cNvSpPr>
            <p:nvPr/>
          </p:nvSpPr>
          <p:spPr bwMode="auto">
            <a:xfrm>
              <a:off x="1083495" y="5378722"/>
              <a:ext cx="1293813" cy="52387"/>
            </a:xfrm>
            <a:custGeom>
              <a:avLst/>
              <a:gdLst/>
              <a:ahLst/>
              <a:cxnLst>
                <a:cxn ang="0">
                  <a:pos x="815" y="0"/>
                </a:cxn>
                <a:cxn ang="0">
                  <a:pos x="752" y="2"/>
                </a:cxn>
                <a:cxn ang="0">
                  <a:pos x="690" y="3"/>
                </a:cxn>
                <a:cxn ang="0">
                  <a:pos x="630" y="5"/>
                </a:cxn>
                <a:cxn ang="0">
                  <a:pos x="569" y="6"/>
                </a:cxn>
                <a:cxn ang="0">
                  <a:pos x="511" y="9"/>
                </a:cxn>
                <a:cxn ang="0">
                  <a:pos x="454" y="10"/>
                </a:cxn>
                <a:cxn ang="0">
                  <a:pos x="398" y="13"/>
                </a:cxn>
                <a:cxn ang="0">
                  <a:pos x="345" y="14"/>
                </a:cxn>
                <a:cxn ang="0">
                  <a:pos x="293" y="17"/>
                </a:cxn>
                <a:cxn ang="0">
                  <a:pos x="242" y="19"/>
                </a:cxn>
                <a:cxn ang="0">
                  <a:pos x="195" y="22"/>
                </a:cxn>
                <a:cxn ang="0">
                  <a:pos x="151" y="24"/>
                </a:cxn>
                <a:cxn ang="0">
                  <a:pos x="108" y="26"/>
                </a:cxn>
                <a:cxn ang="0">
                  <a:pos x="69" y="29"/>
                </a:cxn>
                <a:cxn ang="0">
                  <a:pos x="33" y="30"/>
                </a:cxn>
                <a:cxn ang="0">
                  <a:pos x="0" y="33"/>
                </a:cxn>
                <a:cxn ang="0">
                  <a:pos x="38" y="32"/>
                </a:cxn>
                <a:cxn ang="0">
                  <a:pos x="78" y="30"/>
                </a:cxn>
                <a:cxn ang="0">
                  <a:pos x="122" y="29"/>
                </a:cxn>
                <a:cxn ang="0">
                  <a:pos x="165" y="29"/>
                </a:cxn>
                <a:cxn ang="0">
                  <a:pos x="213" y="28"/>
                </a:cxn>
                <a:cxn ang="0">
                  <a:pos x="262" y="28"/>
                </a:cxn>
                <a:cxn ang="0">
                  <a:pos x="313" y="28"/>
                </a:cxn>
                <a:cxn ang="0">
                  <a:pos x="365" y="28"/>
                </a:cxn>
                <a:cxn ang="0">
                  <a:pos x="418" y="28"/>
                </a:cxn>
                <a:cxn ang="0">
                  <a:pos x="472" y="28"/>
                </a:cxn>
                <a:cxn ang="0">
                  <a:pos x="528" y="29"/>
                </a:cxn>
                <a:cxn ang="0">
                  <a:pos x="584" y="29"/>
                </a:cxn>
                <a:cxn ang="0">
                  <a:pos x="641" y="30"/>
                </a:cxn>
                <a:cxn ang="0">
                  <a:pos x="699" y="30"/>
                </a:cxn>
                <a:cxn ang="0">
                  <a:pos x="756" y="32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33"/>
                </a:cxn>
                <a:cxn ang="0">
                  <a:pos x="815" y="0"/>
                </a:cxn>
              </a:cxnLst>
              <a:rect l="0" t="0" r="r" b="b"/>
              <a:pathLst>
                <a:path w="815" h="33">
                  <a:moveTo>
                    <a:pt x="815" y="0"/>
                  </a:moveTo>
                  <a:lnTo>
                    <a:pt x="752" y="2"/>
                  </a:lnTo>
                  <a:lnTo>
                    <a:pt x="690" y="3"/>
                  </a:lnTo>
                  <a:lnTo>
                    <a:pt x="630" y="5"/>
                  </a:lnTo>
                  <a:lnTo>
                    <a:pt x="569" y="6"/>
                  </a:lnTo>
                  <a:lnTo>
                    <a:pt x="511" y="9"/>
                  </a:lnTo>
                  <a:lnTo>
                    <a:pt x="454" y="10"/>
                  </a:lnTo>
                  <a:lnTo>
                    <a:pt x="398" y="13"/>
                  </a:lnTo>
                  <a:lnTo>
                    <a:pt x="345" y="14"/>
                  </a:lnTo>
                  <a:lnTo>
                    <a:pt x="293" y="17"/>
                  </a:lnTo>
                  <a:lnTo>
                    <a:pt x="242" y="19"/>
                  </a:lnTo>
                  <a:lnTo>
                    <a:pt x="195" y="22"/>
                  </a:lnTo>
                  <a:lnTo>
                    <a:pt x="151" y="24"/>
                  </a:lnTo>
                  <a:lnTo>
                    <a:pt x="108" y="26"/>
                  </a:lnTo>
                  <a:lnTo>
                    <a:pt x="69" y="29"/>
                  </a:lnTo>
                  <a:lnTo>
                    <a:pt x="33" y="30"/>
                  </a:lnTo>
                  <a:lnTo>
                    <a:pt x="0" y="33"/>
                  </a:lnTo>
                  <a:lnTo>
                    <a:pt x="38" y="32"/>
                  </a:lnTo>
                  <a:lnTo>
                    <a:pt x="78" y="30"/>
                  </a:lnTo>
                  <a:lnTo>
                    <a:pt x="122" y="29"/>
                  </a:lnTo>
                  <a:lnTo>
                    <a:pt x="165" y="29"/>
                  </a:lnTo>
                  <a:lnTo>
                    <a:pt x="213" y="28"/>
                  </a:lnTo>
                  <a:lnTo>
                    <a:pt x="262" y="28"/>
                  </a:lnTo>
                  <a:lnTo>
                    <a:pt x="313" y="28"/>
                  </a:lnTo>
                  <a:lnTo>
                    <a:pt x="365" y="28"/>
                  </a:lnTo>
                  <a:lnTo>
                    <a:pt x="418" y="28"/>
                  </a:lnTo>
                  <a:lnTo>
                    <a:pt x="472" y="28"/>
                  </a:lnTo>
                  <a:lnTo>
                    <a:pt x="528" y="29"/>
                  </a:lnTo>
                  <a:lnTo>
                    <a:pt x="584" y="29"/>
                  </a:lnTo>
                  <a:lnTo>
                    <a:pt x="641" y="30"/>
                  </a:lnTo>
                  <a:lnTo>
                    <a:pt x="699" y="30"/>
                  </a:lnTo>
                  <a:lnTo>
                    <a:pt x="756" y="32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33"/>
                  </a:lnTo>
                  <a:lnTo>
                    <a:pt x="81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60"/>
            <p:cNvSpPr>
              <a:spLocks/>
            </p:cNvSpPr>
            <p:nvPr/>
          </p:nvSpPr>
          <p:spPr bwMode="auto">
            <a:xfrm>
              <a:off x="1085082" y="5475560"/>
              <a:ext cx="889000" cy="41275"/>
            </a:xfrm>
            <a:custGeom>
              <a:avLst/>
              <a:gdLst/>
              <a:ahLst/>
              <a:cxnLst>
                <a:cxn ang="0">
                  <a:pos x="0" y="26"/>
                </a:cxn>
                <a:cxn ang="0">
                  <a:pos x="22" y="25"/>
                </a:cxn>
                <a:cxn ang="0">
                  <a:pos x="46" y="25"/>
                </a:cxn>
                <a:cxn ang="0">
                  <a:pos x="72" y="25"/>
                </a:cxn>
                <a:cxn ang="0">
                  <a:pos x="97" y="23"/>
                </a:cxn>
                <a:cxn ang="0">
                  <a:pos x="123" y="23"/>
                </a:cxn>
                <a:cxn ang="0">
                  <a:pos x="150" y="22"/>
                </a:cxn>
                <a:cxn ang="0">
                  <a:pos x="179" y="22"/>
                </a:cxn>
                <a:cxn ang="0">
                  <a:pos x="207" y="22"/>
                </a:cxn>
                <a:cxn ang="0">
                  <a:pos x="236" y="22"/>
                </a:cxn>
                <a:cxn ang="0">
                  <a:pos x="267" y="22"/>
                </a:cxn>
                <a:cxn ang="0">
                  <a:pos x="297" y="22"/>
                </a:cxn>
                <a:cxn ang="0">
                  <a:pos x="329" y="22"/>
                </a:cxn>
                <a:cxn ang="0">
                  <a:pos x="361" y="22"/>
                </a:cxn>
                <a:cxn ang="0">
                  <a:pos x="393" y="22"/>
                </a:cxn>
                <a:cxn ang="0">
                  <a:pos x="426" y="22"/>
                </a:cxn>
                <a:cxn ang="0">
                  <a:pos x="459" y="22"/>
                </a:cxn>
                <a:cxn ang="0">
                  <a:pos x="471" y="19"/>
                </a:cxn>
                <a:cxn ang="0">
                  <a:pos x="483" y="17"/>
                </a:cxn>
                <a:cxn ang="0">
                  <a:pos x="495" y="14"/>
                </a:cxn>
                <a:cxn ang="0">
                  <a:pos x="508" y="11"/>
                </a:cxn>
                <a:cxn ang="0">
                  <a:pos x="520" y="9"/>
                </a:cxn>
                <a:cxn ang="0">
                  <a:pos x="533" y="6"/>
                </a:cxn>
                <a:cxn ang="0">
                  <a:pos x="547" y="3"/>
                </a:cxn>
                <a:cxn ang="0">
                  <a:pos x="560" y="0"/>
                </a:cxn>
                <a:cxn ang="0">
                  <a:pos x="516" y="2"/>
                </a:cxn>
                <a:cxn ang="0">
                  <a:pos x="474" y="3"/>
                </a:cxn>
                <a:cxn ang="0">
                  <a:pos x="433" y="5"/>
                </a:cxn>
                <a:cxn ang="0">
                  <a:pos x="391" y="6"/>
                </a:cxn>
                <a:cxn ang="0">
                  <a:pos x="352" y="9"/>
                </a:cxn>
                <a:cxn ang="0">
                  <a:pos x="313" y="10"/>
                </a:cxn>
                <a:cxn ang="0">
                  <a:pos x="276" y="11"/>
                </a:cxn>
                <a:cxn ang="0">
                  <a:pos x="239" y="13"/>
                </a:cxn>
                <a:cxn ang="0">
                  <a:pos x="204" y="15"/>
                </a:cxn>
                <a:cxn ang="0">
                  <a:pos x="170" y="17"/>
                </a:cxn>
                <a:cxn ang="0">
                  <a:pos x="138" y="18"/>
                </a:cxn>
                <a:cxn ang="0">
                  <a:pos x="107" y="21"/>
                </a:cxn>
                <a:cxn ang="0">
                  <a:pos x="77" y="22"/>
                </a:cxn>
                <a:cxn ang="0">
                  <a:pos x="50" y="23"/>
                </a:cxn>
                <a:cxn ang="0">
                  <a:pos x="24" y="25"/>
                </a:cxn>
                <a:cxn ang="0">
                  <a:pos x="0" y="26"/>
                </a:cxn>
              </a:cxnLst>
              <a:rect l="0" t="0" r="r" b="b"/>
              <a:pathLst>
                <a:path w="560" h="26">
                  <a:moveTo>
                    <a:pt x="0" y="26"/>
                  </a:moveTo>
                  <a:lnTo>
                    <a:pt x="22" y="25"/>
                  </a:lnTo>
                  <a:lnTo>
                    <a:pt x="46" y="25"/>
                  </a:lnTo>
                  <a:lnTo>
                    <a:pt x="72" y="25"/>
                  </a:lnTo>
                  <a:lnTo>
                    <a:pt x="97" y="23"/>
                  </a:lnTo>
                  <a:lnTo>
                    <a:pt x="123" y="23"/>
                  </a:lnTo>
                  <a:lnTo>
                    <a:pt x="150" y="22"/>
                  </a:lnTo>
                  <a:lnTo>
                    <a:pt x="179" y="22"/>
                  </a:lnTo>
                  <a:lnTo>
                    <a:pt x="207" y="22"/>
                  </a:lnTo>
                  <a:lnTo>
                    <a:pt x="236" y="22"/>
                  </a:lnTo>
                  <a:lnTo>
                    <a:pt x="267" y="22"/>
                  </a:lnTo>
                  <a:lnTo>
                    <a:pt x="297" y="22"/>
                  </a:lnTo>
                  <a:lnTo>
                    <a:pt x="329" y="22"/>
                  </a:lnTo>
                  <a:lnTo>
                    <a:pt x="361" y="22"/>
                  </a:lnTo>
                  <a:lnTo>
                    <a:pt x="393" y="22"/>
                  </a:lnTo>
                  <a:lnTo>
                    <a:pt x="426" y="22"/>
                  </a:lnTo>
                  <a:lnTo>
                    <a:pt x="459" y="22"/>
                  </a:lnTo>
                  <a:lnTo>
                    <a:pt x="471" y="19"/>
                  </a:lnTo>
                  <a:lnTo>
                    <a:pt x="483" y="17"/>
                  </a:lnTo>
                  <a:lnTo>
                    <a:pt x="495" y="14"/>
                  </a:lnTo>
                  <a:lnTo>
                    <a:pt x="508" y="11"/>
                  </a:lnTo>
                  <a:lnTo>
                    <a:pt x="520" y="9"/>
                  </a:lnTo>
                  <a:lnTo>
                    <a:pt x="533" y="6"/>
                  </a:lnTo>
                  <a:lnTo>
                    <a:pt x="547" y="3"/>
                  </a:lnTo>
                  <a:lnTo>
                    <a:pt x="560" y="0"/>
                  </a:lnTo>
                  <a:lnTo>
                    <a:pt x="516" y="2"/>
                  </a:lnTo>
                  <a:lnTo>
                    <a:pt x="474" y="3"/>
                  </a:lnTo>
                  <a:lnTo>
                    <a:pt x="433" y="5"/>
                  </a:lnTo>
                  <a:lnTo>
                    <a:pt x="391" y="6"/>
                  </a:lnTo>
                  <a:lnTo>
                    <a:pt x="352" y="9"/>
                  </a:lnTo>
                  <a:lnTo>
                    <a:pt x="313" y="10"/>
                  </a:lnTo>
                  <a:lnTo>
                    <a:pt x="276" y="11"/>
                  </a:lnTo>
                  <a:lnTo>
                    <a:pt x="239" y="13"/>
                  </a:lnTo>
                  <a:lnTo>
                    <a:pt x="204" y="15"/>
                  </a:lnTo>
                  <a:lnTo>
                    <a:pt x="170" y="17"/>
                  </a:lnTo>
                  <a:lnTo>
                    <a:pt x="138" y="18"/>
                  </a:lnTo>
                  <a:lnTo>
                    <a:pt x="107" y="21"/>
                  </a:lnTo>
                  <a:lnTo>
                    <a:pt x="77" y="22"/>
                  </a:lnTo>
                  <a:lnTo>
                    <a:pt x="50" y="23"/>
                  </a:lnTo>
                  <a:lnTo>
                    <a:pt x="24" y="25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61"/>
            <p:cNvSpPr>
              <a:spLocks/>
            </p:cNvSpPr>
            <p:nvPr/>
          </p:nvSpPr>
          <p:spPr bwMode="auto">
            <a:xfrm>
              <a:off x="1085082" y="5577160"/>
              <a:ext cx="514350" cy="28575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16" y="16"/>
                </a:cxn>
                <a:cxn ang="0">
                  <a:pos x="32" y="16"/>
                </a:cxn>
                <a:cxn ang="0">
                  <a:pos x="48" y="16"/>
                </a:cxn>
                <a:cxn ang="0">
                  <a:pos x="65" y="15"/>
                </a:cxn>
                <a:cxn ang="0">
                  <a:pos x="82" y="15"/>
                </a:cxn>
                <a:cxn ang="0">
                  <a:pos x="99" y="14"/>
                </a:cxn>
                <a:cxn ang="0">
                  <a:pos x="118" y="14"/>
                </a:cxn>
                <a:cxn ang="0">
                  <a:pos x="137" y="14"/>
                </a:cxn>
                <a:cxn ang="0">
                  <a:pos x="155" y="14"/>
                </a:cxn>
                <a:cxn ang="0">
                  <a:pos x="174" y="12"/>
                </a:cxn>
                <a:cxn ang="0">
                  <a:pos x="194" y="12"/>
                </a:cxn>
                <a:cxn ang="0">
                  <a:pos x="214" y="12"/>
                </a:cxn>
                <a:cxn ang="0">
                  <a:pos x="234" y="12"/>
                </a:cxn>
                <a:cxn ang="0">
                  <a:pos x="255" y="12"/>
                </a:cxn>
                <a:cxn ang="0">
                  <a:pos x="275" y="12"/>
                </a:cxn>
                <a:cxn ang="0">
                  <a:pos x="296" y="12"/>
                </a:cxn>
                <a:cxn ang="0">
                  <a:pos x="303" y="10"/>
                </a:cxn>
                <a:cxn ang="0">
                  <a:pos x="310" y="6"/>
                </a:cxn>
                <a:cxn ang="0">
                  <a:pos x="317" y="3"/>
                </a:cxn>
                <a:cxn ang="0">
                  <a:pos x="324" y="0"/>
                </a:cxn>
                <a:cxn ang="0">
                  <a:pos x="300" y="1"/>
                </a:cxn>
                <a:cxn ang="0">
                  <a:pos x="276" y="3"/>
                </a:cxn>
                <a:cxn ang="0">
                  <a:pos x="252" y="4"/>
                </a:cxn>
                <a:cxn ang="0">
                  <a:pos x="230" y="6"/>
                </a:cxn>
                <a:cxn ang="0">
                  <a:pos x="207" y="6"/>
                </a:cxn>
                <a:cxn ang="0">
                  <a:pos x="184" y="7"/>
                </a:cxn>
                <a:cxn ang="0">
                  <a:pos x="163" y="8"/>
                </a:cxn>
                <a:cxn ang="0">
                  <a:pos x="142" y="10"/>
                </a:cxn>
                <a:cxn ang="0">
                  <a:pos x="122" y="11"/>
                </a:cxn>
                <a:cxn ang="0">
                  <a:pos x="102" y="11"/>
                </a:cxn>
                <a:cxn ang="0">
                  <a:pos x="84" y="12"/>
                </a:cxn>
                <a:cxn ang="0">
                  <a:pos x="66" y="14"/>
                </a:cxn>
                <a:cxn ang="0">
                  <a:pos x="48" y="15"/>
                </a:cxn>
                <a:cxn ang="0">
                  <a:pos x="32" y="15"/>
                </a:cxn>
                <a:cxn ang="0">
                  <a:pos x="16" y="16"/>
                </a:cxn>
                <a:cxn ang="0">
                  <a:pos x="0" y="18"/>
                </a:cxn>
              </a:cxnLst>
              <a:rect l="0" t="0" r="r" b="b"/>
              <a:pathLst>
                <a:path w="324" h="18">
                  <a:moveTo>
                    <a:pt x="0" y="18"/>
                  </a:moveTo>
                  <a:lnTo>
                    <a:pt x="16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5" y="15"/>
                  </a:lnTo>
                  <a:lnTo>
                    <a:pt x="82" y="15"/>
                  </a:lnTo>
                  <a:lnTo>
                    <a:pt x="99" y="14"/>
                  </a:lnTo>
                  <a:lnTo>
                    <a:pt x="118" y="14"/>
                  </a:lnTo>
                  <a:lnTo>
                    <a:pt x="137" y="14"/>
                  </a:lnTo>
                  <a:lnTo>
                    <a:pt x="155" y="14"/>
                  </a:lnTo>
                  <a:lnTo>
                    <a:pt x="174" y="12"/>
                  </a:lnTo>
                  <a:lnTo>
                    <a:pt x="194" y="12"/>
                  </a:lnTo>
                  <a:lnTo>
                    <a:pt x="214" y="12"/>
                  </a:lnTo>
                  <a:lnTo>
                    <a:pt x="234" y="12"/>
                  </a:lnTo>
                  <a:lnTo>
                    <a:pt x="255" y="12"/>
                  </a:lnTo>
                  <a:lnTo>
                    <a:pt x="275" y="12"/>
                  </a:lnTo>
                  <a:lnTo>
                    <a:pt x="296" y="12"/>
                  </a:lnTo>
                  <a:lnTo>
                    <a:pt x="303" y="10"/>
                  </a:lnTo>
                  <a:lnTo>
                    <a:pt x="310" y="6"/>
                  </a:lnTo>
                  <a:lnTo>
                    <a:pt x="317" y="3"/>
                  </a:lnTo>
                  <a:lnTo>
                    <a:pt x="324" y="0"/>
                  </a:lnTo>
                  <a:lnTo>
                    <a:pt x="300" y="1"/>
                  </a:lnTo>
                  <a:lnTo>
                    <a:pt x="276" y="3"/>
                  </a:lnTo>
                  <a:lnTo>
                    <a:pt x="252" y="4"/>
                  </a:lnTo>
                  <a:lnTo>
                    <a:pt x="230" y="6"/>
                  </a:lnTo>
                  <a:lnTo>
                    <a:pt x="207" y="6"/>
                  </a:lnTo>
                  <a:lnTo>
                    <a:pt x="184" y="7"/>
                  </a:lnTo>
                  <a:lnTo>
                    <a:pt x="163" y="8"/>
                  </a:lnTo>
                  <a:lnTo>
                    <a:pt x="142" y="10"/>
                  </a:lnTo>
                  <a:lnTo>
                    <a:pt x="122" y="11"/>
                  </a:lnTo>
                  <a:lnTo>
                    <a:pt x="102" y="11"/>
                  </a:lnTo>
                  <a:lnTo>
                    <a:pt x="84" y="12"/>
                  </a:lnTo>
                  <a:lnTo>
                    <a:pt x="66" y="14"/>
                  </a:lnTo>
                  <a:lnTo>
                    <a:pt x="48" y="15"/>
                  </a:lnTo>
                  <a:lnTo>
                    <a:pt x="32" y="15"/>
                  </a:lnTo>
                  <a:lnTo>
                    <a:pt x="16" y="1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62"/>
            <p:cNvSpPr>
              <a:spLocks/>
            </p:cNvSpPr>
            <p:nvPr/>
          </p:nvSpPr>
          <p:spPr bwMode="auto">
            <a:xfrm>
              <a:off x="1566095" y="4854847"/>
              <a:ext cx="806450" cy="50800"/>
            </a:xfrm>
            <a:custGeom>
              <a:avLst/>
              <a:gdLst/>
              <a:ahLst/>
              <a:cxnLst>
                <a:cxn ang="0">
                  <a:pos x="9" y="16"/>
                </a:cxn>
                <a:cxn ang="0">
                  <a:pos x="6" y="19"/>
                </a:cxn>
                <a:cxn ang="0">
                  <a:pos x="4" y="22"/>
                </a:cxn>
                <a:cxn ang="0">
                  <a:pos x="2" y="24"/>
                </a:cxn>
                <a:cxn ang="0">
                  <a:pos x="0" y="27"/>
                </a:cxn>
                <a:cxn ang="0">
                  <a:pos x="29" y="27"/>
                </a:cxn>
                <a:cxn ang="0">
                  <a:pos x="59" y="27"/>
                </a:cxn>
                <a:cxn ang="0">
                  <a:pos x="88" y="27"/>
                </a:cxn>
                <a:cxn ang="0">
                  <a:pos x="120" y="27"/>
                </a:cxn>
                <a:cxn ang="0">
                  <a:pos x="151" y="28"/>
                </a:cxn>
                <a:cxn ang="0">
                  <a:pos x="183" y="28"/>
                </a:cxn>
                <a:cxn ang="0">
                  <a:pos x="213" y="28"/>
                </a:cxn>
                <a:cxn ang="0">
                  <a:pos x="246" y="28"/>
                </a:cxn>
                <a:cxn ang="0">
                  <a:pos x="278" y="30"/>
                </a:cxn>
                <a:cxn ang="0">
                  <a:pos x="310" y="30"/>
                </a:cxn>
                <a:cxn ang="0">
                  <a:pos x="343" y="30"/>
                </a:cxn>
                <a:cxn ang="0">
                  <a:pos x="376" y="31"/>
                </a:cxn>
                <a:cxn ang="0">
                  <a:pos x="408" y="31"/>
                </a:cxn>
                <a:cxn ang="0">
                  <a:pos x="442" y="31"/>
                </a:cxn>
                <a:cxn ang="0">
                  <a:pos x="475" y="32"/>
                </a:cxn>
                <a:cxn ang="0">
                  <a:pos x="508" y="32"/>
                </a:cxn>
                <a:cxn ang="0">
                  <a:pos x="508" y="0"/>
                </a:cxn>
                <a:cxn ang="0">
                  <a:pos x="475" y="0"/>
                </a:cxn>
                <a:cxn ang="0">
                  <a:pos x="442" y="1"/>
                </a:cxn>
                <a:cxn ang="0">
                  <a:pos x="408" y="1"/>
                </a:cxn>
                <a:cxn ang="0">
                  <a:pos x="375" y="3"/>
                </a:cxn>
                <a:cxn ang="0">
                  <a:pos x="342" y="4"/>
                </a:cxn>
                <a:cxn ang="0">
                  <a:pos x="310" y="4"/>
                </a:cxn>
                <a:cxn ang="0">
                  <a:pos x="278" y="5"/>
                </a:cxn>
                <a:cxn ang="0">
                  <a:pos x="246" y="7"/>
                </a:cxn>
                <a:cxn ang="0">
                  <a:pos x="215" y="8"/>
                </a:cxn>
                <a:cxn ang="0">
                  <a:pos x="184" y="9"/>
                </a:cxn>
                <a:cxn ang="0">
                  <a:pos x="153" y="9"/>
                </a:cxn>
                <a:cxn ang="0">
                  <a:pos x="124" y="11"/>
                </a:cxn>
                <a:cxn ang="0">
                  <a:pos x="94" y="12"/>
                </a:cxn>
                <a:cxn ang="0">
                  <a:pos x="65" y="13"/>
                </a:cxn>
                <a:cxn ang="0">
                  <a:pos x="37" y="15"/>
                </a:cxn>
                <a:cxn ang="0">
                  <a:pos x="9" y="16"/>
                </a:cxn>
              </a:cxnLst>
              <a:rect l="0" t="0" r="r" b="b"/>
              <a:pathLst>
                <a:path w="508" h="32">
                  <a:moveTo>
                    <a:pt x="9" y="16"/>
                  </a:moveTo>
                  <a:lnTo>
                    <a:pt x="6" y="19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0" y="27"/>
                  </a:lnTo>
                  <a:lnTo>
                    <a:pt x="29" y="27"/>
                  </a:lnTo>
                  <a:lnTo>
                    <a:pt x="59" y="27"/>
                  </a:lnTo>
                  <a:lnTo>
                    <a:pt x="88" y="27"/>
                  </a:lnTo>
                  <a:lnTo>
                    <a:pt x="120" y="27"/>
                  </a:lnTo>
                  <a:lnTo>
                    <a:pt x="151" y="28"/>
                  </a:lnTo>
                  <a:lnTo>
                    <a:pt x="183" y="28"/>
                  </a:lnTo>
                  <a:lnTo>
                    <a:pt x="213" y="28"/>
                  </a:lnTo>
                  <a:lnTo>
                    <a:pt x="246" y="28"/>
                  </a:lnTo>
                  <a:lnTo>
                    <a:pt x="278" y="30"/>
                  </a:lnTo>
                  <a:lnTo>
                    <a:pt x="310" y="30"/>
                  </a:lnTo>
                  <a:lnTo>
                    <a:pt x="343" y="30"/>
                  </a:lnTo>
                  <a:lnTo>
                    <a:pt x="376" y="31"/>
                  </a:lnTo>
                  <a:lnTo>
                    <a:pt x="408" y="31"/>
                  </a:lnTo>
                  <a:lnTo>
                    <a:pt x="442" y="31"/>
                  </a:lnTo>
                  <a:lnTo>
                    <a:pt x="475" y="32"/>
                  </a:lnTo>
                  <a:lnTo>
                    <a:pt x="508" y="32"/>
                  </a:lnTo>
                  <a:lnTo>
                    <a:pt x="508" y="0"/>
                  </a:lnTo>
                  <a:lnTo>
                    <a:pt x="475" y="0"/>
                  </a:lnTo>
                  <a:lnTo>
                    <a:pt x="442" y="1"/>
                  </a:lnTo>
                  <a:lnTo>
                    <a:pt x="408" y="1"/>
                  </a:lnTo>
                  <a:lnTo>
                    <a:pt x="375" y="3"/>
                  </a:lnTo>
                  <a:lnTo>
                    <a:pt x="342" y="4"/>
                  </a:lnTo>
                  <a:lnTo>
                    <a:pt x="310" y="4"/>
                  </a:lnTo>
                  <a:lnTo>
                    <a:pt x="278" y="5"/>
                  </a:lnTo>
                  <a:lnTo>
                    <a:pt x="246" y="7"/>
                  </a:lnTo>
                  <a:lnTo>
                    <a:pt x="215" y="8"/>
                  </a:lnTo>
                  <a:lnTo>
                    <a:pt x="184" y="9"/>
                  </a:lnTo>
                  <a:lnTo>
                    <a:pt x="153" y="9"/>
                  </a:lnTo>
                  <a:lnTo>
                    <a:pt x="124" y="11"/>
                  </a:lnTo>
                  <a:lnTo>
                    <a:pt x="94" y="12"/>
                  </a:lnTo>
                  <a:lnTo>
                    <a:pt x="65" y="13"/>
                  </a:lnTo>
                  <a:lnTo>
                    <a:pt x="37" y="15"/>
                  </a:lnTo>
                  <a:lnTo>
                    <a:pt x="9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63"/>
            <p:cNvSpPr>
              <a:spLocks/>
            </p:cNvSpPr>
            <p:nvPr/>
          </p:nvSpPr>
          <p:spPr bwMode="auto">
            <a:xfrm>
              <a:off x="1085082" y="5673997"/>
              <a:ext cx="333375" cy="19050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22" y="11"/>
                </a:cxn>
                <a:cxn ang="0">
                  <a:pos x="45" y="11"/>
                </a:cxn>
                <a:cxn ang="0">
                  <a:pos x="69" y="10"/>
                </a:cxn>
                <a:cxn ang="0">
                  <a:pos x="94" y="10"/>
                </a:cxn>
                <a:cxn ang="0">
                  <a:pos x="119" y="8"/>
                </a:cxn>
                <a:cxn ang="0">
                  <a:pos x="146" y="8"/>
                </a:cxn>
                <a:cxn ang="0">
                  <a:pos x="172" y="7"/>
                </a:cxn>
                <a:cxn ang="0">
                  <a:pos x="200" y="7"/>
                </a:cxn>
                <a:cxn ang="0">
                  <a:pos x="203" y="6"/>
                </a:cxn>
                <a:cxn ang="0">
                  <a:pos x="206" y="3"/>
                </a:cxn>
                <a:cxn ang="0">
                  <a:pos x="207" y="1"/>
                </a:cxn>
                <a:cxn ang="0">
                  <a:pos x="210" y="0"/>
                </a:cxn>
                <a:cxn ang="0">
                  <a:pos x="179" y="1"/>
                </a:cxn>
                <a:cxn ang="0">
                  <a:pos x="150" y="3"/>
                </a:cxn>
                <a:cxn ang="0">
                  <a:pos x="122" y="4"/>
                </a:cxn>
                <a:cxn ang="0">
                  <a:pos x="95" y="6"/>
                </a:cxn>
                <a:cxn ang="0">
                  <a:pos x="69" y="8"/>
                </a:cxn>
                <a:cxn ang="0">
                  <a:pos x="45" y="10"/>
                </a:cxn>
                <a:cxn ang="0">
                  <a:pos x="21" y="11"/>
                </a:cxn>
                <a:cxn ang="0">
                  <a:pos x="0" y="12"/>
                </a:cxn>
              </a:cxnLst>
              <a:rect l="0" t="0" r="r" b="b"/>
              <a:pathLst>
                <a:path w="210" h="12">
                  <a:moveTo>
                    <a:pt x="0" y="12"/>
                  </a:moveTo>
                  <a:lnTo>
                    <a:pt x="22" y="11"/>
                  </a:lnTo>
                  <a:lnTo>
                    <a:pt x="45" y="11"/>
                  </a:lnTo>
                  <a:lnTo>
                    <a:pt x="69" y="10"/>
                  </a:lnTo>
                  <a:lnTo>
                    <a:pt x="94" y="10"/>
                  </a:lnTo>
                  <a:lnTo>
                    <a:pt x="119" y="8"/>
                  </a:lnTo>
                  <a:lnTo>
                    <a:pt x="146" y="8"/>
                  </a:lnTo>
                  <a:lnTo>
                    <a:pt x="172" y="7"/>
                  </a:lnTo>
                  <a:lnTo>
                    <a:pt x="200" y="7"/>
                  </a:lnTo>
                  <a:lnTo>
                    <a:pt x="203" y="6"/>
                  </a:lnTo>
                  <a:lnTo>
                    <a:pt x="206" y="3"/>
                  </a:lnTo>
                  <a:lnTo>
                    <a:pt x="207" y="1"/>
                  </a:lnTo>
                  <a:lnTo>
                    <a:pt x="210" y="0"/>
                  </a:lnTo>
                  <a:lnTo>
                    <a:pt x="179" y="1"/>
                  </a:lnTo>
                  <a:lnTo>
                    <a:pt x="150" y="3"/>
                  </a:lnTo>
                  <a:lnTo>
                    <a:pt x="122" y="4"/>
                  </a:lnTo>
                  <a:lnTo>
                    <a:pt x="95" y="6"/>
                  </a:lnTo>
                  <a:lnTo>
                    <a:pt x="69" y="8"/>
                  </a:lnTo>
                  <a:lnTo>
                    <a:pt x="45" y="10"/>
                  </a:lnTo>
                  <a:lnTo>
                    <a:pt x="21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64"/>
            <p:cNvSpPr>
              <a:spLocks/>
            </p:cNvSpPr>
            <p:nvPr/>
          </p:nvSpPr>
          <p:spPr bwMode="auto">
            <a:xfrm>
              <a:off x="956495" y="5693047"/>
              <a:ext cx="128588" cy="9525"/>
            </a:xfrm>
            <a:custGeom>
              <a:avLst/>
              <a:gdLst/>
              <a:ahLst/>
              <a:cxnLst>
                <a:cxn ang="0">
                  <a:pos x="0" y="6"/>
                </a:cxn>
                <a:cxn ang="0">
                  <a:pos x="8" y="6"/>
                </a:cxn>
                <a:cxn ang="0">
                  <a:pos x="17" y="4"/>
                </a:cxn>
                <a:cxn ang="0">
                  <a:pos x="26" y="4"/>
                </a:cxn>
                <a:cxn ang="0">
                  <a:pos x="36" y="3"/>
                </a:cxn>
                <a:cxn ang="0">
                  <a:pos x="46" y="2"/>
                </a:cxn>
                <a:cxn ang="0">
                  <a:pos x="57" y="2"/>
                </a:cxn>
                <a:cxn ang="0">
                  <a:pos x="69" y="0"/>
                </a:cxn>
                <a:cxn ang="0">
                  <a:pos x="81" y="0"/>
                </a:cxn>
                <a:cxn ang="0">
                  <a:pos x="70" y="0"/>
                </a:cxn>
                <a:cxn ang="0">
                  <a:pos x="60" y="2"/>
                </a:cxn>
                <a:cxn ang="0">
                  <a:pos x="49" y="2"/>
                </a:cxn>
                <a:cxn ang="0">
                  <a:pos x="38" y="2"/>
                </a:cxn>
                <a:cxn ang="0">
                  <a:pos x="28" y="3"/>
                </a:cxn>
                <a:cxn ang="0">
                  <a:pos x="19" y="3"/>
                </a:cxn>
                <a:cxn ang="0">
                  <a:pos x="9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4"/>
                </a:cxn>
                <a:cxn ang="0">
                  <a:pos x="0" y="6"/>
                </a:cxn>
              </a:cxnLst>
              <a:rect l="0" t="0" r="r" b="b"/>
              <a:pathLst>
                <a:path w="81" h="6">
                  <a:moveTo>
                    <a:pt x="0" y="6"/>
                  </a:moveTo>
                  <a:lnTo>
                    <a:pt x="8" y="6"/>
                  </a:lnTo>
                  <a:lnTo>
                    <a:pt x="17" y="4"/>
                  </a:lnTo>
                  <a:lnTo>
                    <a:pt x="26" y="4"/>
                  </a:lnTo>
                  <a:lnTo>
                    <a:pt x="36" y="3"/>
                  </a:lnTo>
                  <a:lnTo>
                    <a:pt x="46" y="2"/>
                  </a:lnTo>
                  <a:lnTo>
                    <a:pt x="57" y="2"/>
                  </a:lnTo>
                  <a:lnTo>
                    <a:pt x="69" y="0"/>
                  </a:lnTo>
                  <a:lnTo>
                    <a:pt x="81" y="0"/>
                  </a:lnTo>
                  <a:lnTo>
                    <a:pt x="70" y="0"/>
                  </a:lnTo>
                  <a:lnTo>
                    <a:pt x="60" y="2"/>
                  </a:lnTo>
                  <a:lnTo>
                    <a:pt x="49" y="2"/>
                  </a:lnTo>
                  <a:lnTo>
                    <a:pt x="38" y="2"/>
                  </a:lnTo>
                  <a:lnTo>
                    <a:pt x="28" y="3"/>
                  </a:lnTo>
                  <a:lnTo>
                    <a:pt x="19" y="3"/>
                  </a:lnTo>
                  <a:lnTo>
                    <a:pt x="9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65"/>
            <p:cNvSpPr>
              <a:spLocks/>
            </p:cNvSpPr>
            <p:nvPr/>
          </p:nvSpPr>
          <p:spPr bwMode="auto">
            <a:xfrm>
              <a:off x="1859782" y="4762772"/>
              <a:ext cx="506413" cy="60325"/>
            </a:xfrm>
            <a:custGeom>
              <a:avLst/>
              <a:gdLst/>
              <a:ahLst/>
              <a:cxnLst>
                <a:cxn ang="0">
                  <a:pos x="0" y="24"/>
                </a:cxn>
                <a:cxn ang="0">
                  <a:pos x="314" y="0"/>
                </a:cxn>
                <a:cxn ang="0">
                  <a:pos x="319" y="38"/>
                </a:cxn>
                <a:cxn ang="0">
                  <a:pos x="0" y="24"/>
                </a:cxn>
              </a:cxnLst>
              <a:rect l="0" t="0" r="r" b="b"/>
              <a:pathLst>
                <a:path w="319" h="38">
                  <a:moveTo>
                    <a:pt x="0" y="24"/>
                  </a:moveTo>
                  <a:lnTo>
                    <a:pt x="314" y="0"/>
                  </a:lnTo>
                  <a:lnTo>
                    <a:pt x="319" y="38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66"/>
            <p:cNvSpPr>
              <a:spLocks/>
            </p:cNvSpPr>
            <p:nvPr/>
          </p:nvSpPr>
          <p:spPr bwMode="auto">
            <a:xfrm>
              <a:off x="2147120" y="4680222"/>
              <a:ext cx="219075" cy="36512"/>
            </a:xfrm>
            <a:custGeom>
              <a:avLst/>
              <a:gdLst/>
              <a:ahLst/>
              <a:cxnLst>
                <a:cxn ang="0">
                  <a:pos x="0" y="14"/>
                </a:cxn>
                <a:cxn ang="0">
                  <a:pos x="138" y="0"/>
                </a:cxn>
                <a:cxn ang="0">
                  <a:pos x="138" y="23"/>
                </a:cxn>
                <a:cxn ang="0">
                  <a:pos x="0" y="14"/>
                </a:cxn>
              </a:cxnLst>
              <a:rect l="0" t="0" r="r" b="b"/>
              <a:pathLst>
                <a:path w="138" h="23">
                  <a:moveTo>
                    <a:pt x="0" y="14"/>
                  </a:moveTo>
                  <a:lnTo>
                    <a:pt x="138" y="0"/>
                  </a:lnTo>
                  <a:lnTo>
                    <a:pt x="138" y="23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67"/>
            <p:cNvSpPr>
              <a:spLocks/>
            </p:cNvSpPr>
            <p:nvPr/>
          </p:nvSpPr>
          <p:spPr bwMode="auto">
            <a:xfrm>
              <a:off x="2680520" y="4762772"/>
              <a:ext cx="503238" cy="60325"/>
            </a:xfrm>
            <a:custGeom>
              <a:avLst/>
              <a:gdLst/>
              <a:ahLst/>
              <a:cxnLst>
                <a:cxn ang="0">
                  <a:pos x="317" y="24"/>
                </a:cxn>
                <a:cxn ang="0">
                  <a:pos x="5" y="0"/>
                </a:cxn>
                <a:cxn ang="0">
                  <a:pos x="0" y="38"/>
                </a:cxn>
                <a:cxn ang="0">
                  <a:pos x="317" y="24"/>
                </a:cxn>
              </a:cxnLst>
              <a:rect l="0" t="0" r="r" b="b"/>
              <a:pathLst>
                <a:path w="317" h="38">
                  <a:moveTo>
                    <a:pt x="317" y="24"/>
                  </a:moveTo>
                  <a:lnTo>
                    <a:pt x="5" y="0"/>
                  </a:lnTo>
                  <a:lnTo>
                    <a:pt x="0" y="38"/>
                  </a:lnTo>
                  <a:lnTo>
                    <a:pt x="317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68"/>
            <p:cNvSpPr>
              <a:spLocks/>
            </p:cNvSpPr>
            <p:nvPr/>
          </p:nvSpPr>
          <p:spPr bwMode="auto">
            <a:xfrm>
              <a:off x="2680520" y="4680222"/>
              <a:ext cx="215900" cy="36512"/>
            </a:xfrm>
            <a:custGeom>
              <a:avLst/>
              <a:gdLst/>
              <a:ahLst/>
              <a:cxnLst>
                <a:cxn ang="0">
                  <a:pos x="136" y="14"/>
                </a:cxn>
                <a:cxn ang="0">
                  <a:pos x="5" y="0"/>
                </a:cxn>
                <a:cxn ang="0">
                  <a:pos x="0" y="23"/>
                </a:cxn>
                <a:cxn ang="0">
                  <a:pos x="136" y="14"/>
                </a:cxn>
              </a:cxnLst>
              <a:rect l="0" t="0" r="r" b="b"/>
              <a:pathLst>
                <a:path w="136" h="23">
                  <a:moveTo>
                    <a:pt x="136" y="14"/>
                  </a:moveTo>
                  <a:lnTo>
                    <a:pt x="5" y="0"/>
                  </a:lnTo>
                  <a:lnTo>
                    <a:pt x="0" y="23"/>
                  </a:lnTo>
                  <a:lnTo>
                    <a:pt x="136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69"/>
            <p:cNvSpPr>
              <a:spLocks/>
            </p:cNvSpPr>
            <p:nvPr/>
          </p:nvSpPr>
          <p:spPr bwMode="auto">
            <a:xfrm>
              <a:off x="3025007" y="2783160"/>
              <a:ext cx="428625" cy="112712"/>
            </a:xfrm>
            <a:custGeom>
              <a:avLst/>
              <a:gdLst/>
              <a:ahLst/>
              <a:cxnLst>
                <a:cxn ang="0">
                  <a:pos x="255" y="31"/>
                </a:cxn>
                <a:cxn ang="0">
                  <a:pos x="230" y="30"/>
                </a:cxn>
                <a:cxn ang="0">
                  <a:pos x="207" y="27"/>
                </a:cxn>
                <a:cxn ang="0">
                  <a:pos x="184" y="21"/>
                </a:cxn>
                <a:cxn ang="0">
                  <a:pos x="162" y="16"/>
                </a:cxn>
                <a:cxn ang="0">
                  <a:pos x="141" y="14"/>
                </a:cxn>
                <a:cxn ang="0">
                  <a:pos x="118" y="11"/>
                </a:cxn>
                <a:cxn ang="0">
                  <a:pos x="97" y="7"/>
                </a:cxn>
                <a:cxn ang="0">
                  <a:pos x="80" y="4"/>
                </a:cxn>
                <a:cxn ang="0">
                  <a:pos x="65" y="3"/>
                </a:cxn>
                <a:cxn ang="0">
                  <a:pos x="56" y="34"/>
                </a:cxn>
                <a:cxn ang="0">
                  <a:pos x="101" y="49"/>
                </a:cxn>
                <a:cxn ang="0">
                  <a:pos x="85" y="49"/>
                </a:cxn>
                <a:cxn ang="0">
                  <a:pos x="69" y="45"/>
                </a:cxn>
                <a:cxn ang="0">
                  <a:pos x="53" y="45"/>
                </a:cxn>
                <a:cxn ang="0">
                  <a:pos x="43" y="45"/>
                </a:cxn>
                <a:cxn ang="0">
                  <a:pos x="39" y="34"/>
                </a:cxn>
                <a:cxn ang="0">
                  <a:pos x="55" y="34"/>
                </a:cxn>
                <a:cxn ang="0">
                  <a:pos x="45" y="0"/>
                </a:cxn>
                <a:cxn ang="0">
                  <a:pos x="32" y="0"/>
                </a:cxn>
                <a:cxn ang="0">
                  <a:pos x="20" y="0"/>
                </a:cxn>
                <a:cxn ang="0">
                  <a:pos x="8" y="4"/>
                </a:cxn>
                <a:cxn ang="0">
                  <a:pos x="2" y="23"/>
                </a:cxn>
                <a:cxn ang="0">
                  <a:pos x="3" y="58"/>
                </a:cxn>
                <a:cxn ang="0">
                  <a:pos x="28" y="68"/>
                </a:cxn>
                <a:cxn ang="0">
                  <a:pos x="59" y="64"/>
                </a:cxn>
                <a:cxn ang="0">
                  <a:pos x="88" y="61"/>
                </a:cxn>
                <a:cxn ang="0">
                  <a:pos x="116" y="60"/>
                </a:cxn>
                <a:cxn ang="0">
                  <a:pos x="145" y="60"/>
                </a:cxn>
                <a:cxn ang="0">
                  <a:pos x="174" y="58"/>
                </a:cxn>
                <a:cxn ang="0">
                  <a:pos x="205" y="58"/>
                </a:cxn>
                <a:cxn ang="0">
                  <a:pos x="235" y="57"/>
                </a:cxn>
                <a:cxn ang="0">
                  <a:pos x="258" y="50"/>
                </a:cxn>
                <a:cxn ang="0">
                  <a:pos x="270" y="42"/>
                </a:cxn>
              </a:cxnLst>
              <a:rect l="0" t="0" r="r" b="b"/>
              <a:pathLst>
                <a:path w="270" h="71">
                  <a:moveTo>
                    <a:pt x="267" y="33"/>
                  </a:moveTo>
                  <a:lnTo>
                    <a:pt x="255" y="31"/>
                  </a:lnTo>
                  <a:lnTo>
                    <a:pt x="242" y="31"/>
                  </a:lnTo>
                  <a:lnTo>
                    <a:pt x="230" y="30"/>
                  </a:lnTo>
                  <a:lnTo>
                    <a:pt x="218" y="29"/>
                  </a:lnTo>
                  <a:lnTo>
                    <a:pt x="207" y="27"/>
                  </a:lnTo>
                  <a:lnTo>
                    <a:pt x="195" y="25"/>
                  </a:lnTo>
                  <a:lnTo>
                    <a:pt x="184" y="21"/>
                  </a:lnTo>
                  <a:lnTo>
                    <a:pt x="173" y="16"/>
                  </a:lnTo>
                  <a:lnTo>
                    <a:pt x="162" y="16"/>
                  </a:lnTo>
                  <a:lnTo>
                    <a:pt x="152" y="15"/>
                  </a:lnTo>
                  <a:lnTo>
                    <a:pt x="141" y="14"/>
                  </a:lnTo>
                  <a:lnTo>
                    <a:pt x="130" y="12"/>
                  </a:lnTo>
                  <a:lnTo>
                    <a:pt x="118" y="11"/>
                  </a:lnTo>
                  <a:lnTo>
                    <a:pt x="108" y="8"/>
                  </a:lnTo>
                  <a:lnTo>
                    <a:pt x="97" y="7"/>
                  </a:lnTo>
                  <a:lnTo>
                    <a:pt x="87" y="4"/>
                  </a:lnTo>
                  <a:lnTo>
                    <a:pt x="80" y="4"/>
                  </a:lnTo>
                  <a:lnTo>
                    <a:pt x="73" y="4"/>
                  </a:lnTo>
                  <a:lnTo>
                    <a:pt x="65" y="3"/>
                  </a:lnTo>
                  <a:lnTo>
                    <a:pt x="59" y="2"/>
                  </a:lnTo>
                  <a:lnTo>
                    <a:pt x="56" y="34"/>
                  </a:lnTo>
                  <a:lnTo>
                    <a:pt x="109" y="45"/>
                  </a:lnTo>
                  <a:lnTo>
                    <a:pt x="101" y="49"/>
                  </a:lnTo>
                  <a:lnTo>
                    <a:pt x="93" y="50"/>
                  </a:lnTo>
                  <a:lnTo>
                    <a:pt x="85" y="49"/>
                  </a:lnTo>
                  <a:lnTo>
                    <a:pt x="77" y="48"/>
                  </a:lnTo>
                  <a:lnTo>
                    <a:pt x="69" y="45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5" y="48"/>
                  </a:lnTo>
                  <a:lnTo>
                    <a:pt x="43" y="45"/>
                  </a:lnTo>
                  <a:lnTo>
                    <a:pt x="40" y="40"/>
                  </a:lnTo>
                  <a:lnTo>
                    <a:pt x="39" y="34"/>
                  </a:lnTo>
                  <a:lnTo>
                    <a:pt x="41" y="31"/>
                  </a:lnTo>
                  <a:lnTo>
                    <a:pt x="55" y="34"/>
                  </a:lnTo>
                  <a:lnTo>
                    <a:pt x="52" y="2"/>
                  </a:lnTo>
                  <a:lnTo>
                    <a:pt x="45" y="0"/>
                  </a:lnTo>
                  <a:lnTo>
                    <a:pt x="39" y="0"/>
                  </a:lnTo>
                  <a:lnTo>
                    <a:pt x="32" y="0"/>
                  </a:lnTo>
                  <a:lnTo>
                    <a:pt x="26" y="0"/>
                  </a:lnTo>
                  <a:lnTo>
                    <a:pt x="20" y="0"/>
                  </a:lnTo>
                  <a:lnTo>
                    <a:pt x="14" y="3"/>
                  </a:lnTo>
                  <a:lnTo>
                    <a:pt x="8" y="4"/>
                  </a:lnTo>
                  <a:lnTo>
                    <a:pt x="3" y="8"/>
                  </a:lnTo>
                  <a:lnTo>
                    <a:pt x="2" y="23"/>
                  </a:lnTo>
                  <a:lnTo>
                    <a:pt x="0" y="41"/>
                  </a:lnTo>
                  <a:lnTo>
                    <a:pt x="3" y="58"/>
                  </a:lnTo>
                  <a:lnTo>
                    <a:pt x="14" y="71"/>
                  </a:lnTo>
                  <a:lnTo>
                    <a:pt x="28" y="68"/>
                  </a:lnTo>
                  <a:lnTo>
                    <a:pt x="44" y="67"/>
                  </a:lnTo>
                  <a:lnTo>
                    <a:pt x="59" y="64"/>
                  </a:lnTo>
                  <a:lnTo>
                    <a:pt x="73" y="63"/>
                  </a:lnTo>
                  <a:lnTo>
                    <a:pt x="88" y="61"/>
                  </a:lnTo>
                  <a:lnTo>
                    <a:pt x="103" y="61"/>
                  </a:lnTo>
                  <a:lnTo>
                    <a:pt x="116" y="60"/>
                  </a:lnTo>
                  <a:lnTo>
                    <a:pt x="130" y="60"/>
                  </a:lnTo>
                  <a:lnTo>
                    <a:pt x="145" y="60"/>
                  </a:lnTo>
                  <a:lnTo>
                    <a:pt x="160" y="58"/>
                  </a:lnTo>
                  <a:lnTo>
                    <a:pt x="174" y="58"/>
                  </a:lnTo>
                  <a:lnTo>
                    <a:pt x="190" y="58"/>
                  </a:lnTo>
                  <a:lnTo>
                    <a:pt x="205" y="58"/>
                  </a:lnTo>
                  <a:lnTo>
                    <a:pt x="219" y="57"/>
                  </a:lnTo>
                  <a:lnTo>
                    <a:pt x="235" y="57"/>
                  </a:lnTo>
                  <a:lnTo>
                    <a:pt x="251" y="56"/>
                  </a:lnTo>
                  <a:lnTo>
                    <a:pt x="258" y="50"/>
                  </a:lnTo>
                  <a:lnTo>
                    <a:pt x="266" y="46"/>
                  </a:lnTo>
                  <a:lnTo>
                    <a:pt x="270" y="42"/>
                  </a:lnTo>
                  <a:lnTo>
                    <a:pt x="267" y="3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70"/>
            <p:cNvSpPr>
              <a:spLocks/>
            </p:cNvSpPr>
            <p:nvPr/>
          </p:nvSpPr>
          <p:spPr bwMode="auto">
            <a:xfrm>
              <a:off x="3107557" y="2786335"/>
              <a:ext cx="11113" cy="50800"/>
            </a:xfrm>
            <a:custGeom>
              <a:avLst/>
              <a:gdLst/>
              <a:ahLst/>
              <a:cxnLst>
                <a:cxn ang="0">
                  <a:pos x="4" y="32"/>
                </a:cxn>
                <a:cxn ang="0">
                  <a:pos x="7" y="0"/>
                </a:cxn>
                <a:cxn ang="0">
                  <a:pos x="5" y="0"/>
                </a:cxn>
                <a:cxn ang="0">
                  <a:pos x="4" y="0"/>
                </a:cxn>
                <a:cxn ang="0">
                  <a:pos x="1" y="0"/>
                </a:cxn>
                <a:cxn ang="0">
                  <a:pos x="0" y="0"/>
                </a:cxn>
                <a:cxn ang="0">
                  <a:pos x="3" y="32"/>
                </a:cxn>
                <a:cxn ang="0">
                  <a:pos x="4" y="32"/>
                </a:cxn>
              </a:cxnLst>
              <a:rect l="0" t="0" r="r" b="b"/>
              <a:pathLst>
                <a:path w="7" h="32">
                  <a:moveTo>
                    <a:pt x="4" y="32"/>
                  </a:move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32"/>
                  </a:lnTo>
                  <a:lnTo>
                    <a:pt x="4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75" name="Vývojový diagram: vyjmutí 74"/>
          <p:cNvSpPr/>
          <p:nvPr/>
        </p:nvSpPr>
        <p:spPr>
          <a:xfrm>
            <a:off x="755576" y="3717032"/>
            <a:ext cx="360040" cy="57606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Popisek se šipkou nahoru 75"/>
          <p:cNvSpPr/>
          <p:nvPr/>
        </p:nvSpPr>
        <p:spPr>
          <a:xfrm>
            <a:off x="1187624" y="3789040"/>
            <a:ext cx="432048" cy="504056"/>
          </a:xfrm>
          <a:prstGeom prst="upArrowCallou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dirty="0" smtClean="0">
                <a:solidFill>
                  <a:schemeClr val="tx1"/>
                </a:solidFill>
              </a:rPr>
              <a:t>10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78" name="Popisek se šipkou nahoru 77"/>
          <p:cNvSpPr/>
          <p:nvPr/>
        </p:nvSpPr>
        <p:spPr>
          <a:xfrm>
            <a:off x="3923928" y="3429000"/>
            <a:ext cx="432048" cy="792088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6497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30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82" name="Popisek se šipkou nahoru 81"/>
          <p:cNvSpPr/>
          <p:nvPr/>
        </p:nvSpPr>
        <p:spPr>
          <a:xfrm>
            <a:off x="3419872" y="3717032"/>
            <a:ext cx="432048" cy="504056"/>
          </a:xfrm>
          <a:prstGeom prst="upArrowCallou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10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Řešení rovnice se nezmění jestliže: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přičteme </a:t>
            </a:r>
            <a:r>
              <a:rPr lang="cs-CZ" sz="2800" dirty="0" smtClean="0"/>
              <a:t>k oběma stranám rovnice </a:t>
            </a:r>
            <a:r>
              <a:rPr lang="cs-CZ" sz="2800" dirty="0" smtClean="0">
                <a:solidFill>
                  <a:srgbClr val="00B0F0"/>
                </a:solidFill>
              </a:rPr>
              <a:t>stejné číslo 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00B0F0"/>
                </a:solidFill>
              </a:rPr>
              <a:t>odečteme</a:t>
            </a:r>
            <a:r>
              <a:rPr lang="cs-CZ" sz="2800" dirty="0" smtClean="0"/>
              <a:t> od obou stran rovnice </a:t>
            </a:r>
            <a:r>
              <a:rPr lang="cs-CZ" sz="2800" dirty="0" smtClean="0">
                <a:solidFill>
                  <a:srgbClr val="00B0F0"/>
                </a:solidFill>
              </a:rPr>
              <a:t>stejné číslo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přičteme k oběma stranám stejný mnohočlen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odečteme od obou stran rovnice stejný mnohočlen</a:t>
            </a:r>
          </a:p>
          <a:p>
            <a:pPr marL="514350" indent="-514350">
              <a:buNone/>
            </a:pP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           Takové úpravě rovnice říkáme </a:t>
            </a:r>
            <a:r>
              <a:rPr lang="cs-CZ" sz="2800" dirty="0" smtClean="0">
                <a:solidFill>
                  <a:srgbClr val="FF0000"/>
                </a:solidFill>
              </a:rPr>
              <a:t>ekvivalentní.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Ekvivalentní úpravy rovnic</a:t>
            </a:r>
            <a:endParaRPr lang="cs-CZ" b="1" dirty="0" smtClean="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19462" name="Rectangle 3"/>
          <p:cNvSpPr>
            <a:spLocks noChangeArrowheads="1"/>
          </p:cNvSpPr>
          <p:nvPr/>
        </p:nvSpPr>
        <p:spPr bwMode="auto">
          <a:xfrm>
            <a:off x="250825" y="1125538"/>
            <a:ext cx="864235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Řeš rovnici a proveď zkoušku:</a:t>
            </a:r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5940425" y="3201988"/>
            <a:ext cx="198120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Zkouška:</a:t>
            </a:r>
            <a:endParaRPr lang="cs-CZ" sz="2800" i="1" dirty="0"/>
          </a:p>
        </p:txBody>
      </p:sp>
      <p:graphicFrame>
        <p:nvGraphicFramePr>
          <p:cNvPr id="48135" name="Object 7"/>
          <p:cNvGraphicFramePr>
            <a:graphicFrameLocks noChangeAspect="1"/>
          </p:cNvGraphicFramePr>
          <p:nvPr/>
        </p:nvGraphicFramePr>
        <p:xfrm>
          <a:off x="5076056" y="4005064"/>
          <a:ext cx="3373438" cy="585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Rovnice" r:id="rId3" imgW="1168200" imgH="203040" progId="Equation.3">
                  <p:embed/>
                </p:oleObj>
              </mc:Choice>
              <mc:Fallback>
                <p:oleObj name="Rovnice" r:id="rId3" imgW="1168200" imgH="20304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4005064"/>
                        <a:ext cx="3373438" cy="585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36" name="Object 8"/>
          <p:cNvGraphicFramePr>
            <a:graphicFrameLocks noChangeAspect="1"/>
          </p:cNvGraphicFramePr>
          <p:nvPr/>
        </p:nvGraphicFramePr>
        <p:xfrm>
          <a:off x="5148263" y="4857750"/>
          <a:ext cx="3408362" cy="585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Rovnice" r:id="rId5" imgW="1180800" imgH="203040" progId="Equation.3">
                  <p:embed/>
                </p:oleObj>
              </mc:Choice>
              <mc:Fallback>
                <p:oleObj name="Rovnice" r:id="rId5" imgW="1180800" imgH="20304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263" y="4857750"/>
                        <a:ext cx="3408362" cy="585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37" name="Object 9"/>
          <p:cNvGraphicFramePr>
            <a:graphicFrameLocks noChangeAspect="1"/>
          </p:cNvGraphicFramePr>
          <p:nvPr/>
        </p:nvGraphicFramePr>
        <p:xfrm>
          <a:off x="5292725" y="5722938"/>
          <a:ext cx="2200275" cy="58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Rovnice" r:id="rId7" imgW="761760" imgH="203040" progId="Equation.3">
                  <p:embed/>
                </p:oleObj>
              </mc:Choice>
              <mc:Fallback>
                <p:oleObj name="Rovnice" r:id="rId7" imgW="761760" imgH="20304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725" y="5722938"/>
                        <a:ext cx="2200275" cy="585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107950" y="2068513"/>
            <a:ext cx="9217025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 i="1" dirty="0">
                <a:solidFill>
                  <a:srgbClr val="00B0F0"/>
                </a:solidFill>
              </a:rPr>
              <a:t>Úpravy rovnice </a:t>
            </a:r>
            <a:r>
              <a:rPr lang="cs-CZ" sz="2800" i="1" dirty="0"/>
              <a:t>volíme tak, aby</a:t>
            </a:r>
            <a:r>
              <a:rPr lang="cs-CZ" sz="2800" b="1" i="1" dirty="0"/>
              <a:t> </a:t>
            </a:r>
            <a:r>
              <a:rPr lang="cs-CZ" sz="2800" b="1" i="1" dirty="0">
                <a:solidFill>
                  <a:srgbClr val="00B0F0"/>
                </a:solidFill>
              </a:rPr>
              <a:t>výrazy s neznámou </a:t>
            </a:r>
            <a:r>
              <a:rPr lang="cs-CZ" sz="2800" i="1" dirty="0"/>
              <a:t>byly na</a:t>
            </a:r>
            <a:r>
              <a:rPr lang="cs-CZ" sz="2800" b="1" i="1" dirty="0"/>
              <a:t> </a:t>
            </a:r>
            <a:r>
              <a:rPr lang="cs-CZ" sz="2800" b="1" i="1" dirty="0">
                <a:solidFill>
                  <a:srgbClr val="00B0F0"/>
                </a:solidFill>
              </a:rPr>
              <a:t>jedné straně </a:t>
            </a:r>
            <a:r>
              <a:rPr lang="cs-CZ" sz="2800" i="1" dirty="0"/>
              <a:t>a</a:t>
            </a:r>
            <a:r>
              <a:rPr lang="cs-CZ" sz="2800" b="1" i="1" dirty="0"/>
              <a:t> </a:t>
            </a:r>
            <a:r>
              <a:rPr lang="cs-CZ" sz="2800" b="1" i="1" dirty="0">
                <a:solidFill>
                  <a:srgbClr val="00B0F0"/>
                </a:solidFill>
              </a:rPr>
              <a:t>čísla na druhé straně </a:t>
            </a:r>
            <a:r>
              <a:rPr lang="cs-CZ" sz="2800" i="1" dirty="0"/>
              <a:t>rovnice.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3635896" y="3140968"/>
            <a:ext cx="108012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>
                <a:solidFill>
                  <a:srgbClr val="FF0000"/>
                </a:solidFill>
              </a:rPr>
              <a:t>/ – </a:t>
            </a:r>
            <a:r>
              <a:rPr lang="cs-CZ" sz="2800" i="1" dirty="0" smtClean="0">
                <a:solidFill>
                  <a:srgbClr val="FF0000"/>
                </a:solidFill>
              </a:rPr>
              <a:t>3x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48140" name="Rectangle 12"/>
          <p:cNvSpPr>
            <a:spLocks noChangeArrowheads="1"/>
          </p:cNvSpPr>
          <p:nvPr/>
        </p:nvSpPr>
        <p:spPr bwMode="auto">
          <a:xfrm>
            <a:off x="900113" y="3141663"/>
            <a:ext cx="2592387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4x </a:t>
            </a:r>
            <a:r>
              <a:rPr lang="cs-CZ" sz="2800" i="1" dirty="0"/>
              <a:t>– 3 = </a:t>
            </a:r>
            <a:r>
              <a:rPr lang="cs-CZ" sz="2800" i="1" dirty="0" smtClean="0"/>
              <a:t>3x  </a:t>
            </a:r>
            <a:r>
              <a:rPr lang="cs-CZ" sz="2800" i="1" dirty="0"/>
              <a:t>+ 5</a:t>
            </a:r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179388" y="3860800"/>
            <a:ext cx="395922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 4x </a:t>
            </a:r>
            <a:r>
              <a:rPr lang="cs-CZ" sz="2800" i="1" dirty="0"/>
              <a:t>– 3 </a:t>
            </a:r>
            <a:r>
              <a:rPr lang="cs-CZ" sz="2800" i="1" dirty="0">
                <a:solidFill>
                  <a:srgbClr val="FF0000"/>
                </a:solidFill>
              </a:rPr>
              <a:t>– </a:t>
            </a:r>
            <a:r>
              <a:rPr lang="cs-CZ" sz="2800" i="1" dirty="0" smtClean="0">
                <a:solidFill>
                  <a:srgbClr val="FF0000"/>
                </a:solidFill>
              </a:rPr>
              <a:t>3x </a:t>
            </a:r>
            <a:r>
              <a:rPr lang="cs-CZ" sz="2800" i="1" dirty="0"/>
              <a:t>= </a:t>
            </a:r>
            <a:r>
              <a:rPr lang="cs-CZ" sz="2800" i="1" dirty="0" err="1" smtClean="0"/>
              <a:t>3x</a:t>
            </a:r>
            <a:r>
              <a:rPr lang="cs-CZ" sz="2800" i="1" dirty="0" smtClean="0"/>
              <a:t>  </a:t>
            </a:r>
            <a:r>
              <a:rPr lang="cs-CZ" sz="2800" i="1" dirty="0"/>
              <a:t>+ 5 </a:t>
            </a:r>
            <a:r>
              <a:rPr lang="cs-CZ" sz="2800" i="1" dirty="0">
                <a:solidFill>
                  <a:srgbClr val="FF0000"/>
                </a:solidFill>
              </a:rPr>
              <a:t>– </a:t>
            </a:r>
            <a:r>
              <a:rPr lang="cs-CZ" sz="2800" i="1" dirty="0" smtClean="0">
                <a:solidFill>
                  <a:srgbClr val="FF0000"/>
                </a:solidFill>
              </a:rPr>
              <a:t>3x 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48142" name="Rectangle 14"/>
          <p:cNvSpPr>
            <a:spLocks noChangeArrowheads="1"/>
          </p:cNvSpPr>
          <p:nvPr/>
        </p:nvSpPr>
        <p:spPr bwMode="auto">
          <a:xfrm>
            <a:off x="1116013" y="4518025"/>
            <a:ext cx="208915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x – 3 = 5  </a:t>
            </a:r>
          </a:p>
        </p:txBody>
      </p:sp>
      <p:sp>
        <p:nvSpPr>
          <p:cNvPr id="48143" name="Rectangle 15"/>
          <p:cNvSpPr>
            <a:spLocks noChangeArrowheads="1"/>
          </p:cNvSpPr>
          <p:nvPr/>
        </p:nvSpPr>
        <p:spPr bwMode="auto">
          <a:xfrm>
            <a:off x="2700338" y="4508500"/>
            <a:ext cx="1727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>
                <a:solidFill>
                  <a:srgbClr val="FF0000"/>
                </a:solidFill>
              </a:rPr>
              <a:t>/+3</a:t>
            </a:r>
          </a:p>
        </p:txBody>
      </p:sp>
      <p:sp>
        <p:nvSpPr>
          <p:cNvPr id="48144" name="Rectangle 16"/>
          <p:cNvSpPr>
            <a:spLocks noChangeArrowheads="1"/>
          </p:cNvSpPr>
          <p:nvPr/>
        </p:nvSpPr>
        <p:spPr bwMode="auto">
          <a:xfrm>
            <a:off x="539750" y="5229225"/>
            <a:ext cx="32416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 x </a:t>
            </a:r>
            <a:r>
              <a:rPr lang="cs-CZ" sz="2800" i="1" dirty="0"/>
              <a:t>– 3 </a:t>
            </a:r>
            <a:r>
              <a:rPr lang="cs-CZ" sz="2800" i="1" dirty="0">
                <a:solidFill>
                  <a:srgbClr val="FF0000"/>
                </a:solidFill>
              </a:rPr>
              <a:t>+ </a:t>
            </a:r>
            <a:r>
              <a:rPr lang="cs-CZ" sz="2800" i="1" dirty="0" err="1">
                <a:solidFill>
                  <a:srgbClr val="FF0000"/>
                </a:solidFill>
              </a:rPr>
              <a:t>3</a:t>
            </a:r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/>
              <a:t>= 5 </a:t>
            </a:r>
            <a:r>
              <a:rPr lang="cs-CZ" sz="2800" i="1" dirty="0">
                <a:solidFill>
                  <a:srgbClr val="FF0000"/>
                </a:solidFill>
              </a:rPr>
              <a:t>+ 3  </a:t>
            </a:r>
          </a:p>
        </p:txBody>
      </p:sp>
      <p:sp>
        <p:nvSpPr>
          <p:cNvPr id="48145" name="Rectangle 17"/>
          <p:cNvSpPr>
            <a:spLocks noChangeArrowheads="1"/>
          </p:cNvSpPr>
          <p:nvPr/>
        </p:nvSpPr>
        <p:spPr bwMode="auto">
          <a:xfrm>
            <a:off x="1403648" y="5877272"/>
            <a:ext cx="1296143" cy="6397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rgbClr val="00B0F0"/>
            </a:solidFill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  x  </a:t>
            </a:r>
            <a:r>
              <a:rPr lang="cs-CZ" sz="2800" i="1" dirty="0"/>
              <a:t>= 8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8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8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8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8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8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8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8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5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48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/>
      <p:bldP spid="48134" grpId="0"/>
      <p:bldP spid="48139" grpId="0"/>
      <p:bldP spid="48140" grpId="0"/>
      <p:bldP spid="48141" grpId="0"/>
      <p:bldP spid="48142" grpId="0"/>
      <p:bldP spid="48143" grpId="0"/>
      <p:bldP spid="48144" grpId="0"/>
      <p:bldP spid="4814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Ekvivalentní úpravy rovnic</a:t>
            </a:r>
            <a:endParaRPr lang="cs-CZ" b="1" dirty="0" smtClean="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21510" name="Rectangle 3"/>
          <p:cNvSpPr>
            <a:spLocks noChangeArrowheads="1"/>
          </p:cNvSpPr>
          <p:nvPr/>
        </p:nvSpPr>
        <p:spPr bwMode="auto">
          <a:xfrm>
            <a:off x="250825" y="1125538"/>
            <a:ext cx="864235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Řeš rovnici a proveď zkoušku:</a:t>
            </a: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6203950" y="3068638"/>
            <a:ext cx="1660525" cy="36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Zkouška:</a:t>
            </a:r>
            <a:endParaRPr lang="cs-CZ" sz="2800" i="1" dirty="0"/>
          </a:p>
        </p:txBody>
      </p:sp>
      <p:graphicFrame>
        <p:nvGraphicFramePr>
          <p:cNvPr id="53253" name="Object 5"/>
          <p:cNvGraphicFramePr>
            <a:graphicFrameLocks noChangeAspect="1"/>
          </p:cNvGraphicFramePr>
          <p:nvPr/>
        </p:nvGraphicFramePr>
        <p:xfrm>
          <a:off x="5186363" y="3860800"/>
          <a:ext cx="3200400" cy="45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Rovnice" r:id="rId3" imgW="1434960" imgH="203040" progId="Equation.3">
                  <p:embed/>
                </p:oleObj>
              </mc:Choice>
              <mc:Fallback>
                <p:oleObj name="Rovnice" r:id="rId3" imgW="1434960" imgH="20304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6363" y="3860800"/>
                        <a:ext cx="3200400" cy="452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54" name="Object 6"/>
          <p:cNvGraphicFramePr>
            <a:graphicFrameLocks noChangeAspect="1"/>
          </p:cNvGraphicFramePr>
          <p:nvPr/>
        </p:nvGraphicFramePr>
        <p:xfrm>
          <a:off x="5173663" y="4437063"/>
          <a:ext cx="3359150" cy="450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Rovnice" r:id="rId5" imgW="1511280" imgH="203040" progId="Equation.3">
                  <p:embed/>
                </p:oleObj>
              </mc:Choice>
              <mc:Fallback>
                <p:oleObj name="Rovnice" r:id="rId5" imgW="1511280" imgH="2030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73663" y="4437063"/>
                        <a:ext cx="3359150" cy="450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55" name="Object 7"/>
          <p:cNvGraphicFramePr>
            <a:graphicFrameLocks noChangeAspect="1"/>
          </p:cNvGraphicFramePr>
          <p:nvPr/>
        </p:nvGraphicFramePr>
        <p:xfrm>
          <a:off x="5556250" y="5229225"/>
          <a:ext cx="1844675" cy="490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7" imgW="761760" imgH="203040" progId="Equation.3">
                  <p:embed/>
                </p:oleObj>
              </mc:Choice>
              <mc:Fallback>
                <p:oleObj name="Rovnice" r:id="rId7" imgW="761760" imgH="20304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56250" y="5229225"/>
                        <a:ext cx="1844675" cy="490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56" name="Rectangle 8"/>
          <p:cNvSpPr>
            <a:spLocks noChangeArrowheads="1"/>
          </p:cNvSpPr>
          <p:nvPr/>
        </p:nvSpPr>
        <p:spPr bwMode="auto">
          <a:xfrm>
            <a:off x="969963" y="1916113"/>
            <a:ext cx="2881312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/>
              <a:t>6x – 8 = 2x – 12   </a:t>
            </a:r>
          </a:p>
        </p:txBody>
      </p:sp>
      <p:sp>
        <p:nvSpPr>
          <p:cNvPr id="53258" name="Rectangle 10"/>
          <p:cNvSpPr>
            <a:spLocks noChangeArrowheads="1"/>
          </p:cNvSpPr>
          <p:nvPr/>
        </p:nvSpPr>
        <p:spPr bwMode="auto">
          <a:xfrm>
            <a:off x="250825" y="2565400"/>
            <a:ext cx="4319588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/>
              <a:t>6x – 8 </a:t>
            </a:r>
            <a:r>
              <a:rPr lang="cs-CZ" sz="2800" dirty="0">
                <a:solidFill>
                  <a:srgbClr val="FF0000"/>
                </a:solidFill>
              </a:rPr>
              <a:t>– 2x </a:t>
            </a:r>
            <a:r>
              <a:rPr lang="cs-CZ" sz="2800" dirty="0"/>
              <a:t>= </a:t>
            </a:r>
            <a:r>
              <a:rPr lang="cs-CZ" sz="2800" dirty="0" err="1"/>
              <a:t>2x</a:t>
            </a:r>
            <a:r>
              <a:rPr lang="cs-CZ" sz="2800" dirty="0"/>
              <a:t> – 12 </a:t>
            </a:r>
            <a:r>
              <a:rPr lang="cs-CZ" sz="2800" dirty="0">
                <a:solidFill>
                  <a:srgbClr val="FF0000"/>
                </a:solidFill>
              </a:rPr>
              <a:t>– 2x  </a:t>
            </a:r>
          </a:p>
        </p:txBody>
      </p:sp>
      <p:sp>
        <p:nvSpPr>
          <p:cNvPr id="53259" name="Rectangle 11"/>
          <p:cNvSpPr>
            <a:spLocks noChangeArrowheads="1"/>
          </p:cNvSpPr>
          <p:nvPr/>
        </p:nvSpPr>
        <p:spPr bwMode="auto">
          <a:xfrm>
            <a:off x="3059113" y="3213100"/>
            <a:ext cx="1727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>
                <a:solidFill>
                  <a:srgbClr val="FF0000"/>
                </a:solidFill>
              </a:rPr>
              <a:t>/+8   </a:t>
            </a:r>
          </a:p>
        </p:txBody>
      </p:sp>
      <p:sp>
        <p:nvSpPr>
          <p:cNvPr id="53260" name="Rectangle 12"/>
          <p:cNvSpPr>
            <a:spLocks noChangeArrowheads="1"/>
          </p:cNvSpPr>
          <p:nvPr/>
        </p:nvSpPr>
        <p:spPr bwMode="auto">
          <a:xfrm>
            <a:off x="1042988" y="3213100"/>
            <a:ext cx="244792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 smtClean="0"/>
              <a:t>x </a:t>
            </a:r>
            <a:r>
              <a:rPr lang="cs-CZ" sz="2800" dirty="0"/>
              <a:t>– 8 = –12    </a:t>
            </a:r>
          </a:p>
        </p:txBody>
      </p:sp>
      <p:sp>
        <p:nvSpPr>
          <p:cNvPr id="53261" name="Rectangle 13"/>
          <p:cNvSpPr>
            <a:spLocks noChangeArrowheads="1"/>
          </p:cNvSpPr>
          <p:nvPr/>
        </p:nvSpPr>
        <p:spPr bwMode="auto">
          <a:xfrm>
            <a:off x="323850" y="3860800"/>
            <a:ext cx="32416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/>
              <a:t>4x – 8 </a:t>
            </a:r>
            <a:r>
              <a:rPr lang="cs-CZ" sz="2800" dirty="0">
                <a:solidFill>
                  <a:srgbClr val="FF0000"/>
                </a:solidFill>
              </a:rPr>
              <a:t>+ </a:t>
            </a:r>
            <a:r>
              <a:rPr lang="cs-CZ" sz="2800" dirty="0" err="1">
                <a:solidFill>
                  <a:srgbClr val="FF0000"/>
                </a:solidFill>
              </a:rPr>
              <a:t>8</a:t>
            </a:r>
            <a:r>
              <a:rPr lang="cs-CZ" sz="2800" dirty="0"/>
              <a:t>  = –12 </a:t>
            </a:r>
            <a:r>
              <a:rPr lang="cs-CZ" sz="2800" dirty="0">
                <a:solidFill>
                  <a:srgbClr val="FF0000"/>
                </a:solidFill>
              </a:rPr>
              <a:t>+ 8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</a:rPr>
              <a:t>  </a:t>
            </a:r>
          </a:p>
        </p:txBody>
      </p:sp>
      <p:sp>
        <p:nvSpPr>
          <p:cNvPr id="53262" name="Rectangle 14"/>
          <p:cNvSpPr>
            <a:spLocks noChangeArrowheads="1"/>
          </p:cNvSpPr>
          <p:nvPr/>
        </p:nvSpPr>
        <p:spPr bwMode="auto">
          <a:xfrm>
            <a:off x="3492500" y="1916113"/>
            <a:ext cx="172720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 smtClean="0">
                <a:solidFill>
                  <a:srgbClr val="FF0000"/>
                </a:solidFill>
              </a:rPr>
              <a:t>/–2x 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3263" name="Rectangle 15"/>
          <p:cNvSpPr>
            <a:spLocks noChangeArrowheads="1"/>
          </p:cNvSpPr>
          <p:nvPr/>
        </p:nvSpPr>
        <p:spPr bwMode="auto">
          <a:xfrm>
            <a:off x="1403350" y="4437063"/>
            <a:ext cx="1655763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/>
              <a:t>4x  =  –4  </a:t>
            </a:r>
          </a:p>
        </p:txBody>
      </p:sp>
      <p:sp>
        <p:nvSpPr>
          <p:cNvPr id="53264" name="Rectangle 16"/>
          <p:cNvSpPr>
            <a:spLocks noChangeArrowheads="1"/>
          </p:cNvSpPr>
          <p:nvPr/>
        </p:nvSpPr>
        <p:spPr bwMode="auto">
          <a:xfrm>
            <a:off x="2843213" y="4437063"/>
            <a:ext cx="172720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>
                <a:solidFill>
                  <a:srgbClr val="FF0000"/>
                </a:solidFill>
              </a:rPr>
              <a:t>/:4   </a:t>
            </a:r>
          </a:p>
        </p:txBody>
      </p:sp>
      <p:sp>
        <p:nvSpPr>
          <p:cNvPr id="53265" name="Rectangle 17"/>
          <p:cNvSpPr>
            <a:spLocks noChangeArrowheads="1"/>
          </p:cNvSpPr>
          <p:nvPr/>
        </p:nvSpPr>
        <p:spPr bwMode="auto">
          <a:xfrm>
            <a:off x="971600" y="5013176"/>
            <a:ext cx="2592388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/>
              <a:t>4x </a:t>
            </a:r>
            <a:r>
              <a:rPr lang="cs-CZ" sz="2800" dirty="0">
                <a:solidFill>
                  <a:srgbClr val="FF0000"/>
                </a:solidFill>
              </a:rPr>
              <a:t>: 4</a:t>
            </a:r>
            <a:r>
              <a:rPr lang="cs-CZ" sz="2800" dirty="0"/>
              <a:t>  =  –4 </a:t>
            </a:r>
            <a:r>
              <a:rPr lang="cs-CZ" sz="2800" dirty="0">
                <a:solidFill>
                  <a:srgbClr val="FF0000"/>
                </a:solidFill>
              </a:rPr>
              <a:t>: </a:t>
            </a:r>
            <a:r>
              <a:rPr lang="cs-CZ" sz="2800" dirty="0" err="1">
                <a:solidFill>
                  <a:srgbClr val="FF0000"/>
                </a:solidFill>
              </a:rPr>
              <a:t>4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53266" name="Rectangle 18"/>
          <p:cNvSpPr>
            <a:spLocks noChangeArrowheads="1"/>
          </p:cNvSpPr>
          <p:nvPr/>
        </p:nvSpPr>
        <p:spPr bwMode="auto">
          <a:xfrm>
            <a:off x="1619672" y="5661248"/>
            <a:ext cx="1440160" cy="6397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 smtClean="0"/>
              <a:t> x </a:t>
            </a:r>
            <a:r>
              <a:rPr lang="cs-CZ" sz="2800" dirty="0"/>
              <a:t>=  –1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3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3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3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3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3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3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3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3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3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3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3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3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3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3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3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3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3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4" dur="2000" fill="hold"/>
                                        <p:tgtEl>
                                          <p:spTgt spid="532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  <p:bldP spid="21510" grpId="0"/>
      <p:bldP spid="53252" grpId="0"/>
      <p:bldP spid="53256" grpId="0"/>
      <p:bldP spid="53256" grpId="1"/>
      <p:bldP spid="53258" grpId="0"/>
      <p:bldP spid="53259" grpId="0"/>
      <p:bldP spid="53260" grpId="0"/>
      <p:bldP spid="53261" grpId="0"/>
      <p:bldP spid="53262" grpId="0"/>
      <p:bldP spid="53263" grpId="0"/>
      <p:bldP spid="53264" grpId="0"/>
      <p:bldP spid="53265" grpId="0"/>
      <p:bldP spid="5326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5040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i="1" dirty="0" smtClean="0"/>
              <a:t>Řeš rovnici a proveď zkoušku:</a:t>
            </a:r>
          </a:p>
          <a:p>
            <a:pPr>
              <a:buNone/>
            </a:pPr>
            <a:endParaRPr lang="cs-CZ" sz="2800" i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62880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 4u – 7 = 3u + 2</a:t>
            </a:r>
            <a:endParaRPr lang="cs-CZ" sz="24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162880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/ +7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2276872"/>
            <a:ext cx="2900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4u – 7 </a:t>
            </a:r>
            <a:r>
              <a:rPr lang="cs-CZ" sz="2400" i="1" dirty="0" smtClean="0">
                <a:solidFill>
                  <a:srgbClr val="FF0000"/>
                </a:solidFill>
              </a:rPr>
              <a:t>+ </a:t>
            </a:r>
            <a:r>
              <a:rPr lang="cs-CZ" sz="2400" i="1" dirty="0" err="1" smtClean="0">
                <a:solidFill>
                  <a:srgbClr val="FF0000"/>
                </a:solidFill>
              </a:rPr>
              <a:t>7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smtClean="0"/>
              <a:t>= 3u + 2 </a:t>
            </a:r>
            <a:r>
              <a:rPr lang="cs-CZ" sz="2400" i="1" dirty="0" smtClean="0">
                <a:solidFill>
                  <a:srgbClr val="FF0000"/>
                </a:solidFill>
              </a:rPr>
              <a:t>+ 7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292494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4u = 3u + 9</a:t>
            </a:r>
            <a:endParaRPr lang="cs-CZ" sz="2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2852936"/>
            <a:ext cx="853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/ - 3u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7584" y="3501008"/>
            <a:ext cx="29799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  4u </a:t>
            </a:r>
            <a:r>
              <a:rPr lang="cs-CZ" sz="2400" i="1" dirty="0" smtClean="0">
                <a:solidFill>
                  <a:srgbClr val="FF0000"/>
                </a:solidFill>
              </a:rPr>
              <a:t>– 3u </a:t>
            </a:r>
            <a:r>
              <a:rPr lang="cs-CZ" sz="2400" i="1" dirty="0" smtClean="0"/>
              <a:t>= </a:t>
            </a:r>
            <a:r>
              <a:rPr lang="cs-CZ" sz="2400" i="1" dirty="0" err="1" smtClean="0"/>
              <a:t>3u</a:t>
            </a:r>
            <a:r>
              <a:rPr lang="cs-CZ" sz="2400" i="1" dirty="0" smtClean="0"/>
              <a:t> + 9 </a:t>
            </a:r>
            <a:r>
              <a:rPr lang="cs-CZ" sz="2400" i="1" dirty="0" smtClean="0">
                <a:solidFill>
                  <a:srgbClr val="FF0000"/>
                </a:solidFill>
              </a:rPr>
              <a:t>– 3u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1" y="4149080"/>
            <a:ext cx="864096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u = 9</a:t>
            </a:r>
            <a:endParaRPr lang="cs-CZ" sz="24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1844824"/>
            <a:ext cx="1265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Zkouška:</a:t>
            </a:r>
            <a:endParaRPr lang="cs-CZ" sz="2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263691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  L(u) = 4.9 – 7 = 29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8104" y="314096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 P(u) = 3.9 + 2 = 29</a:t>
            </a:r>
            <a:endParaRPr lang="cs-CZ" sz="24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3717032"/>
            <a:ext cx="1670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  L(u) = P(u)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5" grpId="0"/>
      <p:bldP spid="16" grpId="0"/>
      <p:bldP spid="18" grpId="0" animBg="1"/>
      <p:bldP spid="20" grpId="0"/>
      <p:bldP spid="21" grpId="0"/>
      <p:bldP spid="23" grpId="0"/>
      <p:bldP spid="2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Ekvivalentní úpravy rovnic</a:t>
            </a:r>
            <a:endParaRPr lang="cs-CZ" b="1" dirty="0" smtClean="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21510" name="Rectangle 3"/>
          <p:cNvSpPr>
            <a:spLocks noChangeArrowheads="1"/>
          </p:cNvSpPr>
          <p:nvPr/>
        </p:nvSpPr>
        <p:spPr bwMode="auto">
          <a:xfrm>
            <a:off x="250825" y="1125538"/>
            <a:ext cx="864235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>
                <a:latin typeface="Times New Roman" pitchFamily="18" charset="0"/>
              </a:rPr>
              <a:t>Řeš rovnici a proveď </a:t>
            </a:r>
            <a:r>
              <a:rPr lang="cs-CZ" sz="2800" i="1" dirty="0"/>
              <a:t>zkoušku</a:t>
            </a:r>
            <a:r>
              <a:rPr lang="cs-CZ" sz="2800" i="1" dirty="0">
                <a:latin typeface="Times New Roman" pitchFamily="18" charset="0"/>
              </a:rPr>
              <a:t>:</a:t>
            </a: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6203950" y="3068638"/>
            <a:ext cx="1660525" cy="36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Zkouška:</a:t>
            </a:r>
            <a:endParaRPr lang="cs-CZ" sz="2800" i="1" dirty="0"/>
          </a:p>
        </p:txBody>
      </p:sp>
      <p:graphicFrame>
        <p:nvGraphicFramePr>
          <p:cNvPr id="53253" name="Object 5"/>
          <p:cNvGraphicFramePr>
            <a:graphicFrameLocks noChangeAspect="1"/>
          </p:cNvGraphicFramePr>
          <p:nvPr/>
        </p:nvGraphicFramePr>
        <p:xfrm>
          <a:off x="5186363" y="3860800"/>
          <a:ext cx="3200400" cy="45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4" name="Rovnice" r:id="rId3" imgW="1434960" imgH="203040" progId="Equation.3">
                  <p:embed/>
                </p:oleObj>
              </mc:Choice>
              <mc:Fallback>
                <p:oleObj name="Rovnice" r:id="rId3" imgW="1434960" imgH="20304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6363" y="3860800"/>
                        <a:ext cx="3200400" cy="452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54" name="Object 6"/>
          <p:cNvGraphicFramePr>
            <a:graphicFrameLocks noChangeAspect="1"/>
          </p:cNvGraphicFramePr>
          <p:nvPr/>
        </p:nvGraphicFramePr>
        <p:xfrm>
          <a:off x="5173663" y="4437063"/>
          <a:ext cx="3359150" cy="450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5" name="Rovnice" r:id="rId5" imgW="1511280" imgH="203040" progId="Equation.3">
                  <p:embed/>
                </p:oleObj>
              </mc:Choice>
              <mc:Fallback>
                <p:oleObj name="Rovnice" r:id="rId5" imgW="1511280" imgH="2030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73663" y="4437063"/>
                        <a:ext cx="3359150" cy="450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55" name="Object 7"/>
          <p:cNvGraphicFramePr>
            <a:graphicFrameLocks noChangeAspect="1"/>
          </p:cNvGraphicFramePr>
          <p:nvPr/>
        </p:nvGraphicFramePr>
        <p:xfrm>
          <a:off x="5556250" y="5229225"/>
          <a:ext cx="1844675" cy="490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" name="Rovnice" r:id="rId7" imgW="761760" imgH="203040" progId="Equation.3">
                  <p:embed/>
                </p:oleObj>
              </mc:Choice>
              <mc:Fallback>
                <p:oleObj name="Rovnice" r:id="rId7" imgW="761760" imgH="20304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56250" y="5229225"/>
                        <a:ext cx="1844675" cy="490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56" name="Rectangle 8"/>
          <p:cNvSpPr>
            <a:spLocks noChangeArrowheads="1"/>
          </p:cNvSpPr>
          <p:nvPr/>
        </p:nvSpPr>
        <p:spPr bwMode="auto">
          <a:xfrm>
            <a:off x="971600" y="1916832"/>
            <a:ext cx="2881312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6x – 8 = 2x – 12   </a:t>
            </a:r>
          </a:p>
        </p:txBody>
      </p:sp>
      <p:sp>
        <p:nvSpPr>
          <p:cNvPr id="53258" name="Rectangle 10"/>
          <p:cNvSpPr>
            <a:spLocks noChangeArrowheads="1"/>
          </p:cNvSpPr>
          <p:nvPr/>
        </p:nvSpPr>
        <p:spPr bwMode="auto">
          <a:xfrm>
            <a:off x="250825" y="2565400"/>
            <a:ext cx="4319588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6x – 8 </a:t>
            </a:r>
            <a:r>
              <a:rPr lang="cs-CZ" sz="2800" i="1" dirty="0">
                <a:solidFill>
                  <a:srgbClr val="FF0000"/>
                </a:solidFill>
              </a:rPr>
              <a:t>– 2x </a:t>
            </a:r>
            <a:r>
              <a:rPr lang="cs-CZ" sz="2800" i="1" dirty="0"/>
              <a:t>= </a:t>
            </a:r>
            <a:r>
              <a:rPr lang="cs-CZ" sz="2800" i="1" dirty="0" err="1"/>
              <a:t>2x</a:t>
            </a:r>
            <a:r>
              <a:rPr lang="cs-CZ" sz="2800" i="1" dirty="0"/>
              <a:t> – 12 </a:t>
            </a:r>
            <a:r>
              <a:rPr lang="cs-CZ" sz="2800" i="1" dirty="0">
                <a:solidFill>
                  <a:srgbClr val="FF0000"/>
                </a:solidFill>
              </a:rPr>
              <a:t>– 2x  </a:t>
            </a:r>
          </a:p>
        </p:txBody>
      </p:sp>
      <p:sp>
        <p:nvSpPr>
          <p:cNvPr id="53259" name="Rectangle 11"/>
          <p:cNvSpPr>
            <a:spLocks noChangeArrowheads="1"/>
          </p:cNvSpPr>
          <p:nvPr/>
        </p:nvSpPr>
        <p:spPr bwMode="auto">
          <a:xfrm>
            <a:off x="3059113" y="3213100"/>
            <a:ext cx="1727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>
                <a:solidFill>
                  <a:srgbClr val="FF0000"/>
                </a:solidFill>
              </a:rPr>
              <a:t>/+8   </a:t>
            </a:r>
          </a:p>
        </p:txBody>
      </p:sp>
      <p:sp>
        <p:nvSpPr>
          <p:cNvPr id="53260" name="Rectangle 12"/>
          <p:cNvSpPr>
            <a:spLocks noChangeArrowheads="1"/>
          </p:cNvSpPr>
          <p:nvPr/>
        </p:nvSpPr>
        <p:spPr bwMode="auto">
          <a:xfrm>
            <a:off x="1042988" y="3213100"/>
            <a:ext cx="244792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4x – 8 = –12    </a:t>
            </a:r>
          </a:p>
        </p:txBody>
      </p:sp>
      <p:sp>
        <p:nvSpPr>
          <p:cNvPr id="53261" name="Rectangle 13"/>
          <p:cNvSpPr>
            <a:spLocks noChangeArrowheads="1"/>
          </p:cNvSpPr>
          <p:nvPr/>
        </p:nvSpPr>
        <p:spPr bwMode="auto">
          <a:xfrm>
            <a:off x="323850" y="3860800"/>
            <a:ext cx="32416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4x – 8 </a:t>
            </a:r>
            <a:r>
              <a:rPr lang="cs-CZ" sz="2800" i="1" dirty="0">
                <a:solidFill>
                  <a:srgbClr val="FF0000"/>
                </a:solidFill>
              </a:rPr>
              <a:t>+ </a:t>
            </a:r>
            <a:r>
              <a:rPr lang="cs-CZ" sz="2800" i="1" dirty="0" err="1">
                <a:solidFill>
                  <a:srgbClr val="FF0000"/>
                </a:solidFill>
              </a:rPr>
              <a:t>8</a:t>
            </a:r>
            <a:r>
              <a:rPr lang="cs-CZ" sz="2800" i="1" dirty="0">
                <a:solidFill>
                  <a:srgbClr val="FF0000"/>
                </a:solidFill>
              </a:rPr>
              <a:t>  </a:t>
            </a:r>
            <a:r>
              <a:rPr lang="cs-CZ" sz="2800" i="1" dirty="0"/>
              <a:t>= –12 </a:t>
            </a:r>
            <a:r>
              <a:rPr lang="cs-CZ" sz="2800" i="1" dirty="0">
                <a:solidFill>
                  <a:srgbClr val="FF0000"/>
                </a:solidFill>
              </a:rPr>
              <a:t>+ 8  </a:t>
            </a:r>
          </a:p>
        </p:txBody>
      </p:sp>
      <p:sp>
        <p:nvSpPr>
          <p:cNvPr id="53262" name="Rectangle 14"/>
          <p:cNvSpPr>
            <a:spLocks noChangeArrowheads="1"/>
          </p:cNvSpPr>
          <p:nvPr/>
        </p:nvSpPr>
        <p:spPr bwMode="auto">
          <a:xfrm>
            <a:off x="3492500" y="1916113"/>
            <a:ext cx="172720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dirty="0">
                <a:solidFill>
                  <a:srgbClr val="FF0000"/>
                </a:solidFill>
              </a:rPr>
              <a:t>/–2x   </a:t>
            </a:r>
          </a:p>
        </p:txBody>
      </p:sp>
      <p:sp>
        <p:nvSpPr>
          <p:cNvPr id="53263" name="Rectangle 15"/>
          <p:cNvSpPr>
            <a:spLocks noChangeArrowheads="1"/>
          </p:cNvSpPr>
          <p:nvPr/>
        </p:nvSpPr>
        <p:spPr bwMode="auto">
          <a:xfrm>
            <a:off x="1403350" y="4437063"/>
            <a:ext cx="1655763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4x  =  –4  </a:t>
            </a:r>
          </a:p>
        </p:txBody>
      </p:sp>
      <p:sp>
        <p:nvSpPr>
          <p:cNvPr id="53264" name="Rectangle 16"/>
          <p:cNvSpPr>
            <a:spLocks noChangeArrowheads="1"/>
          </p:cNvSpPr>
          <p:nvPr/>
        </p:nvSpPr>
        <p:spPr bwMode="auto">
          <a:xfrm>
            <a:off x="2843808" y="4437112"/>
            <a:ext cx="172720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>
                <a:solidFill>
                  <a:srgbClr val="00B050"/>
                </a:solidFill>
              </a:rPr>
              <a:t>/:4   </a:t>
            </a:r>
          </a:p>
        </p:txBody>
      </p:sp>
      <p:sp>
        <p:nvSpPr>
          <p:cNvPr id="53265" name="Rectangle 17"/>
          <p:cNvSpPr>
            <a:spLocks noChangeArrowheads="1"/>
          </p:cNvSpPr>
          <p:nvPr/>
        </p:nvSpPr>
        <p:spPr bwMode="auto">
          <a:xfrm>
            <a:off x="971600" y="5013176"/>
            <a:ext cx="2592388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4x </a:t>
            </a:r>
            <a:r>
              <a:rPr lang="cs-CZ" sz="2800" i="1" dirty="0">
                <a:solidFill>
                  <a:srgbClr val="00B050"/>
                </a:solidFill>
              </a:rPr>
              <a:t>: 4</a:t>
            </a:r>
            <a:r>
              <a:rPr lang="cs-CZ" sz="2800" i="1" dirty="0"/>
              <a:t>  =  –4 </a:t>
            </a:r>
            <a:r>
              <a:rPr lang="cs-CZ" sz="2800" i="1" dirty="0">
                <a:solidFill>
                  <a:srgbClr val="00B050"/>
                </a:solidFill>
              </a:rPr>
              <a:t>: </a:t>
            </a:r>
            <a:r>
              <a:rPr lang="cs-CZ" sz="2800" i="1" dirty="0" err="1">
                <a:solidFill>
                  <a:srgbClr val="00B050"/>
                </a:solidFill>
              </a:rPr>
              <a:t>4</a:t>
            </a:r>
            <a:r>
              <a:rPr lang="cs-CZ" sz="2800" i="1" dirty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53266" name="Rectangle 18"/>
          <p:cNvSpPr>
            <a:spLocks noChangeArrowheads="1"/>
          </p:cNvSpPr>
          <p:nvPr/>
        </p:nvSpPr>
        <p:spPr bwMode="auto">
          <a:xfrm>
            <a:off x="1692275" y="5661025"/>
            <a:ext cx="1439565" cy="6397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accent2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x =  –1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/>
      <p:bldP spid="53256" grpId="0"/>
      <p:bldP spid="53258" grpId="0"/>
      <p:bldP spid="53259" grpId="0"/>
      <p:bldP spid="53260" grpId="0"/>
      <p:bldP spid="53261" grpId="0"/>
      <p:bldP spid="53262" grpId="0"/>
      <p:bldP spid="53263" grpId="0"/>
      <p:bldP spid="53264" grpId="0"/>
      <p:bldP spid="53265" grpId="0"/>
      <p:bldP spid="5326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e) Řešení rovnice se nezmění, jestliže </a:t>
            </a:r>
            <a:r>
              <a:rPr lang="cs-CZ" sz="2800" dirty="0" smtClean="0">
                <a:solidFill>
                  <a:srgbClr val="00B050"/>
                </a:solidFill>
              </a:rPr>
              <a:t>vynásobíme    (vydělíme)  </a:t>
            </a:r>
            <a:r>
              <a:rPr lang="cs-CZ" sz="2800" dirty="0" smtClean="0"/>
              <a:t>obě strany rovnice </a:t>
            </a:r>
            <a:r>
              <a:rPr lang="cs-CZ" sz="2800" dirty="0" smtClean="0">
                <a:solidFill>
                  <a:srgbClr val="00B050"/>
                </a:solidFill>
              </a:rPr>
              <a:t>stejným</a:t>
            </a:r>
            <a:r>
              <a:rPr lang="cs-CZ" sz="2800" dirty="0" smtClean="0"/>
              <a:t> výrazem</a:t>
            </a:r>
            <a:r>
              <a:rPr lang="cs-CZ" sz="2800" i="1" dirty="0" smtClean="0">
                <a:solidFill>
                  <a:schemeClr val="accent2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f</a:t>
            </a:r>
            <a:r>
              <a:rPr lang="cs-CZ" sz="2800" i="1" dirty="0" smtClean="0"/>
              <a:t>) Takové úpravě rovnice říkáme </a:t>
            </a:r>
            <a:r>
              <a:rPr lang="cs-CZ" sz="2800" b="1" i="1" dirty="0" smtClean="0">
                <a:solidFill>
                  <a:srgbClr val="FF0000"/>
                </a:solidFill>
              </a:rPr>
              <a:t>ekvivalentní úprava rovnice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Ekvivalentní úpravy rovnic</a:t>
            </a:r>
            <a:endParaRPr lang="cs-CZ" b="1" dirty="0" smtClean="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22541" name="Rectangle 3"/>
          <p:cNvSpPr>
            <a:spLocks noChangeArrowheads="1"/>
          </p:cNvSpPr>
          <p:nvPr/>
        </p:nvSpPr>
        <p:spPr bwMode="auto">
          <a:xfrm>
            <a:off x="323528" y="1052736"/>
            <a:ext cx="864235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/>
              <a:t>Řeš rovnici a proveď zkoušku:</a:t>
            </a:r>
          </a:p>
        </p:txBody>
      </p:sp>
      <p:graphicFrame>
        <p:nvGraphicFramePr>
          <p:cNvPr id="64516" name="Object 4"/>
          <p:cNvGraphicFramePr>
            <a:graphicFrameLocks noChangeAspect="1"/>
          </p:cNvGraphicFramePr>
          <p:nvPr/>
        </p:nvGraphicFramePr>
        <p:xfrm>
          <a:off x="1066800" y="2192338"/>
          <a:ext cx="3295650" cy="414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4" name="Rovnice" r:id="rId3" imgW="1409400" imgH="177480" progId="Equation.3">
                  <p:embed/>
                </p:oleObj>
              </mc:Choice>
              <mc:Fallback>
                <p:oleObj name="Rovnice" r:id="rId3" imgW="1409400" imgH="1774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2192338"/>
                        <a:ext cx="3295650" cy="414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7" name="Object 5"/>
          <p:cNvGraphicFramePr>
            <a:graphicFrameLocks noChangeAspect="1"/>
          </p:cNvGraphicFramePr>
          <p:nvPr/>
        </p:nvGraphicFramePr>
        <p:xfrm>
          <a:off x="1573213" y="2852738"/>
          <a:ext cx="2135187" cy="414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5" name="Rovnice" r:id="rId5" imgW="914400" imgH="177480" progId="Equation.3">
                  <p:embed/>
                </p:oleObj>
              </mc:Choice>
              <mc:Fallback>
                <p:oleObj name="Rovnice" r:id="rId5" imgW="914400" imgH="17748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73213" y="2852738"/>
                        <a:ext cx="2135187" cy="414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9" name="Object 7"/>
          <p:cNvGraphicFramePr>
            <a:graphicFrameLocks noChangeAspect="1"/>
          </p:cNvGraphicFramePr>
          <p:nvPr/>
        </p:nvGraphicFramePr>
        <p:xfrm>
          <a:off x="4027488" y="2852738"/>
          <a:ext cx="830262" cy="415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6" name="Rovnice" r:id="rId7" imgW="355320" imgH="177480" progId="Equation.3">
                  <p:embed/>
                </p:oleObj>
              </mc:Choice>
              <mc:Fallback>
                <p:oleObj name="Rovnice" r:id="rId7" imgW="355320" imgH="17748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27488" y="2852738"/>
                        <a:ext cx="830262" cy="415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0" name="Object 8"/>
          <p:cNvGraphicFramePr>
            <a:graphicFrameLocks noChangeAspect="1"/>
          </p:cNvGraphicFramePr>
          <p:nvPr/>
        </p:nvGraphicFramePr>
        <p:xfrm>
          <a:off x="1585913" y="3500438"/>
          <a:ext cx="1690687" cy="415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7" name="Rovnice" r:id="rId9" imgW="723600" imgH="177480" progId="Equation.3">
                  <p:embed/>
                </p:oleObj>
              </mc:Choice>
              <mc:Fallback>
                <p:oleObj name="Rovnice" r:id="rId9" imgW="723600" imgH="17748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5913" y="3500438"/>
                        <a:ext cx="1690687" cy="415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1" name="Object 9"/>
          <p:cNvGraphicFramePr>
            <a:graphicFrameLocks noChangeAspect="1"/>
          </p:cNvGraphicFramePr>
          <p:nvPr/>
        </p:nvGraphicFramePr>
        <p:xfrm>
          <a:off x="3636963" y="3500438"/>
          <a:ext cx="682625" cy="415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8" name="Rovnice" r:id="rId11" imgW="291960" imgH="177480" progId="Equation.3">
                  <p:embed/>
                </p:oleObj>
              </mc:Choice>
              <mc:Fallback>
                <p:oleObj name="Rovnice" r:id="rId11" imgW="291960" imgH="17748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6963" y="3500438"/>
                        <a:ext cx="682625" cy="415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2" name="Object 10"/>
          <p:cNvGraphicFramePr>
            <a:graphicFrameLocks noChangeAspect="1"/>
          </p:cNvGraphicFramePr>
          <p:nvPr/>
        </p:nvGraphicFramePr>
        <p:xfrm>
          <a:off x="2138363" y="4149725"/>
          <a:ext cx="977900" cy="415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9" name="Rovnice" r:id="rId13" imgW="419040" imgH="177480" progId="Equation.3">
                  <p:embed/>
                </p:oleObj>
              </mc:Choice>
              <mc:Fallback>
                <p:oleObj name="Rovnice" r:id="rId13" imgW="419040" imgH="17748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8363" y="4149725"/>
                        <a:ext cx="977900" cy="415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3" name="Object 11"/>
          <p:cNvGraphicFramePr>
            <a:graphicFrameLocks noChangeAspect="1"/>
          </p:cNvGraphicFramePr>
          <p:nvPr/>
        </p:nvGraphicFramePr>
        <p:xfrm>
          <a:off x="3419475" y="4178300"/>
          <a:ext cx="622300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0" name="Rovnice" r:id="rId15" imgW="266400" imgH="177480" progId="Equation.3">
                  <p:embed/>
                </p:oleObj>
              </mc:Choice>
              <mc:Fallback>
                <p:oleObj name="Rovnice" r:id="rId15" imgW="266400" imgH="17748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475" y="4178300"/>
                        <a:ext cx="622300" cy="417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4" name="Object 12"/>
          <p:cNvGraphicFramePr>
            <a:graphicFrameLocks noChangeAspect="1"/>
          </p:cNvGraphicFramePr>
          <p:nvPr/>
        </p:nvGraphicFramePr>
        <p:xfrm>
          <a:off x="2281238" y="4545013"/>
          <a:ext cx="887412" cy="920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1" name="Rovnice" r:id="rId17" imgW="380880" imgH="393480" progId="Equation.3">
                  <p:embed/>
                </p:oleObj>
              </mc:Choice>
              <mc:Fallback>
                <p:oleObj name="Rovnice" r:id="rId17" imgW="380880" imgH="39348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1238" y="4545013"/>
                        <a:ext cx="887412" cy="920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5" name="Object 13"/>
          <p:cNvGraphicFramePr>
            <a:graphicFrameLocks noChangeAspect="1"/>
          </p:cNvGraphicFramePr>
          <p:nvPr/>
        </p:nvGraphicFramePr>
        <p:xfrm>
          <a:off x="5249863" y="4653137"/>
          <a:ext cx="2867025" cy="792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2" name="Rovnice" r:id="rId19" imgW="1396800" imgH="393480" progId="Equation.3">
                  <p:embed/>
                </p:oleObj>
              </mc:Choice>
              <mc:Fallback>
                <p:oleObj name="Rovnice" r:id="rId19" imgW="1396800" imgH="393480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49863" y="4653137"/>
                        <a:ext cx="2867025" cy="792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6" name="Object 14"/>
          <p:cNvGraphicFramePr>
            <a:graphicFrameLocks noChangeAspect="1"/>
          </p:cNvGraphicFramePr>
          <p:nvPr/>
        </p:nvGraphicFramePr>
        <p:xfrm>
          <a:off x="5172075" y="5373217"/>
          <a:ext cx="3225800" cy="792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3" name="Rovnice" r:id="rId21" imgW="1523880" imgH="393480" progId="Equation.3">
                  <p:embed/>
                </p:oleObj>
              </mc:Choice>
              <mc:Fallback>
                <p:oleObj name="Rovnice" r:id="rId21" imgW="1523880" imgH="393480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72075" y="5373217"/>
                        <a:ext cx="3225800" cy="792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6659563" y="4221089"/>
            <a:ext cx="166052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i="1" dirty="0" smtClean="0"/>
              <a:t>Zkouška:</a:t>
            </a:r>
            <a:endParaRPr lang="cs-CZ" sz="2800" i="1" dirty="0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5292080" y="6165304"/>
          <a:ext cx="1368152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4" name="Rovnice" r:id="rId23" imgW="761760" imgH="203040" progId="Equation.3">
                  <p:embed/>
                </p:oleObj>
              </mc:Choice>
              <mc:Fallback>
                <p:oleObj name="Rovnice" r:id="rId23" imgW="761760" imgH="203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6165304"/>
                        <a:ext cx="1368152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/>
              <a:t>Zapiš číslo, které je při řešení na místě otazníku:</a:t>
            </a:r>
          </a:p>
          <a:p>
            <a:pPr>
              <a:buNone/>
            </a:pPr>
            <a:r>
              <a:rPr lang="cs-CZ" sz="2800" i="1" dirty="0" smtClean="0"/>
              <a:t> a) 4x = 8 / : ?</a:t>
            </a:r>
          </a:p>
          <a:p>
            <a:pPr>
              <a:buNone/>
            </a:pPr>
            <a:r>
              <a:rPr lang="cs-CZ" sz="2800" i="1" dirty="0" smtClean="0"/>
              <a:t>       x = 2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b) -5v = 4v + 3 / - 4v</a:t>
            </a:r>
          </a:p>
          <a:p>
            <a:pPr>
              <a:buNone/>
            </a:pPr>
            <a:r>
              <a:rPr lang="cs-CZ" sz="2800" i="1" dirty="0" smtClean="0"/>
              <a:t>   - 9v = 3 / : ?</a:t>
            </a:r>
          </a:p>
          <a:p>
            <a:pPr>
              <a:buNone/>
            </a:pPr>
            <a:r>
              <a:rPr lang="cs-CZ" sz="2800" i="1" dirty="0" smtClean="0"/>
              <a:t>        v = 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endParaRPr lang="cs-CZ" sz="2800" i="1" dirty="0"/>
          </a:p>
        </p:txBody>
      </p:sp>
      <p:sp>
        <p:nvSpPr>
          <p:cNvPr id="4" name="Elipsa 3"/>
          <p:cNvSpPr/>
          <p:nvPr/>
        </p:nvSpPr>
        <p:spPr>
          <a:xfrm>
            <a:off x="2555776" y="2132856"/>
            <a:ext cx="792088" cy="57606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</a:t>
            </a: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691680" y="4509120"/>
          <a:ext cx="360040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6" name="Rovnice" r:id="rId3" imgW="139680" imgH="393480" progId="Equation.3">
                  <p:embed/>
                </p:oleObj>
              </mc:Choice>
              <mc:Fallback>
                <p:oleObj name="Rovnice" r:id="rId3" imgW="1396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4509120"/>
                        <a:ext cx="360040" cy="9361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Elipsa 5"/>
          <p:cNvSpPr/>
          <p:nvPr/>
        </p:nvSpPr>
        <p:spPr>
          <a:xfrm>
            <a:off x="2699792" y="4149080"/>
            <a:ext cx="936104" cy="64807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5400600"/>
          </a:xfrm>
        </p:spPr>
        <p:txBody>
          <a:bodyPr/>
          <a:lstStyle/>
          <a:p>
            <a:pPr>
              <a:buNone/>
            </a:pPr>
            <a:r>
              <a:rPr lang="cs-CZ" sz="2800" i="1" dirty="0" smtClean="0"/>
              <a:t>Řeš rovnice a proveď zkoušku: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sz="2800" i="1" dirty="0" smtClean="0">
                <a:solidFill>
                  <a:srgbClr val="FF0000"/>
                </a:solidFill>
              </a:rPr>
              <a:t>11z = 12z – 10</a:t>
            </a:r>
            <a:r>
              <a:rPr lang="cs-CZ" i="1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sz="2800" i="1" dirty="0" smtClean="0">
                <a:solidFill>
                  <a:srgbClr val="FF0000"/>
                </a:solidFill>
              </a:rPr>
              <a:t>4 – 5z = - 6z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79512" y="2420888"/>
          <a:ext cx="3456384" cy="29523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6" name="Rovnice" r:id="rId3" imgW="1549080" imgH="1346040" progId="Equation.3">
                  <p:embed/>
                </p:oleObj>
              </mc:Choice>
              <mc:Fallback>
                <p:oleObj name="Rovnice" r:id="rId3" imgW="1549080" imgH="1346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2420888"/>
                        <a:ext cx="3456384" cy="29523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220072" y="2420888"/>
          <a:ext cx="3384376" cy="21602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7" name="Rovnice" r:id="rId5" imgW="1447560" imgH="863280" progId="Equation.3">
                  <p:embed/>
                </p:oleObj>
              </mc:Choice>
              <mc:Fallback>
                <p:oleObj name="Rovnice" r:id="rId5" imgW="1447560" imgH="8632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2420888"/>
                        <a:ext cx="3384376" cy="21602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19975054"/>
              </p:ext>
            </p:extLst>
          </p:nvPr>
        </p:nvGraphicFramePr>
        <p:xfrm>
          <a:off x="1027113" y="4581525"/>
          <a:ext cx="2408237" cy="194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8" name="Rovnice" r:id="rId7" imgW="965160" imgH="1079280" progId="Equation.3">
                  <p:embed/>
                </p:oleObj>
              </mc:Choice>
              <mc:Fallback>
                <p:oleObj name="Rovnice" r:id="rId7" imgW="965160" imgH="10792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27113" y="4581525"/>
                        <a:ext cx="2408237" cy="1943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9319552"/>
              </p:ext>
            </p:extLst>
          </p:nvPr>
        </p:nvGraphicFramePr>
        <p:xfrm>
          <a:off x="6288088" y="4724400"/>
          <a:ext cx="2114550" cy="2016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9" name="Rovnice" r:id="rId9" imgW="952200" imgH="1079280" progId="Equation.3">
                  <p:embed/>
                </p:oleObj>
              </mc:Choice>
              <mc:Fallback>
                <p:oleObj name="Rovnice" r:id="rId9" imgW="952200" imgH="10792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88088" y="4724400"/>
                        <a:ext cx="2114550" cy="2016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dirty="0" smtClean="0"/>
              <a:t>Citace: </a:t>
            </a:r>
            <a:br>
              <a:rPr lang="cs-CZ" b="1" i="1" dirty="0" smtClean="0"/>
            </a:br>
            <a:r>
              <a:rPr lang="cs-CZ" b="1" i="1" smtClean="0"/>
              <a:t> Archiv </a:t>
            </a:r>
            <a:r>
              <a:rPr lang="cs-CZ" b="1" i="1" dirty="0" smtClean="0"/>
              <a:t>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607</Words>
  <Application>Microsoft Office PowerPoint</Application>
  <PresentationFormat>Předvádění na obrazovce (4:3)</PresentationFormat>
  <Paragraphs>126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sady Office</vt:lpstr>
      <vt:lpstr>Rovnice</vt:lpstr>
      <vt:lpstr>Editor rovnic 3.0</vt:lpstr>
      <vt:lpstr>Prezentace aplikace PowerPoint</vt:lpstr>
      <vt:lpstr>Anotace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Ekvivalentní úpravy rovnic</vt:lpstr>
      <vt:lpstr>Citace:  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Ekvivalentní úpravy rovnic</dc:title>
  <dc:creator>Kotvovi</dc:creator>
  <cp:lastModifiedBy>Ucitel</cp:lastModifiedBy>
  <cp:revision>47</cp:revision>
  <dcterms:created xsi:type="dcterms:W3CDTF">2012-08-08T17:30:00Z</dcterms:created>
  <dcterms:modified xsi:type="dcterms:W3CDTF">2013-08-24T16:42:29Z</dcterms:modified>
</cp:coreProperties>
</file>