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61" r:id="rId5"/>
    <p:sldId id="259" r:id="rId6"/>
    <p:sldId id="260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8B789D-E31D-456C-9816-CE723D6B1B8C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076366-13F7-43C5-B356-5DCDE1AC15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8B789D-E31D-456C-9816-CE723D6B1B8C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076366-13F7-43C5-B356-5DCDE1AC15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8B789D-E31D-456C-9816-CE723D6B1B8C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076366-13F7-43C5-B356-5DCDE1AC15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8B789D-E31D-456C-9816-CE723D6B1B8C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076366-13F7-43C5-B356-5DCDE1AC15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8B789D-E31D-456C-9816-CE723D6B1B8C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076366-13F7-43C5-B356-5DCDE1AC15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8B789D-E31D-456C-9816-CE723D6B1B8C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076366-13F7-43C5-B356-5DCDE1AC15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8B789D-E31D-456C-9816-CE723D6B1B8C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076366-13F7-43C5-B356-5DCDE1AC15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8B789D-E31D-456C-9816-CE723D6B1B8C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076366-13F7-43C5-B356-5DCDE1AC15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8B789D-E31D-456C-9816-CE723D6B1B8C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076366-13F7-43C5-B356-5DCDE1AC15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8B789D-E31D-456C-9816-CE723D6B1B8C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076366-13F7-43C5-B356-5DCDE1AC15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8B789D-E31D-456C-9816-CE723D6B1B8C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076366-13F7-43C5-B356-5DCDE1AC15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528B789D-E31D-456C-9816-CE723D6B1B8C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9076366-13F7-43C5-B356-5DCDE1AC15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60648"/>
            <a:ext cx="8496943" cy="6192688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ŠABLONA III/2</a:t>
            </a:r>
            <a:br>
              <a:rPr lang="cs-CZ" sz="3600" dirty="0" smtClean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6000" dirty="0" smtClean="0"/>
              <a:t>JAN AMOS KOMENSKÝ</a:t>
            </a:r>
            <a:br>
              <a:rPr lang="cs-CZ" sz="6000" dirty="0" smtClean="0"/>
            </a:br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3600" dirty="0" smtClean="0"/>
              <a:t>Mgr. Hana </a:t>
            </a:r>
            <a:r>
              <a:rPr lang="cs-CZ" sz="3600" dirty="0" err="1" smtClean="0"/>
              <a:t>Stodulková</a:t>
            </a:r>
            <a:r>
              <a:rPr lang="cs-CZ" sz="3600" dirty="0"/>
              <a:t> </a:t>
            </a:r>
            <a:r>
              <a:rPr lang="cs-CZ" sz="3600" dirty="0" smtClean="0"/>
              <a:t>– ZŠ, Horní Slavkov</a:t>
            </a:r>
            <a:r>
              <a:rPr lang="cs-CZ" sz="3600" smtClean="0"/>
              <a:t/>
            </a:r>
            <a:br>
              <a:rPr lang="cs-CZ" sz="3600" smtClean="0"/>
            </a:br>
            <a:r>
              <a:rPr lang="cs-CZ" sz="3600" smtClean="0"/>
              <a:t>VY_32_INOVACE_210_ </a:t>
            </a:r>
            <a:r>
              <a:rPr lang="cs-CZ" sz="3600" dirty="0" smtClean="0"/>
              <a:t>J.  A. KOMENSKÝ</a:t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/>
              <a:t/>
            </a:r>
            <a:br>
              <a:rPr lang="cs-CZ" sz="3600" dirty="0"/>
            </a:b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2804" y="6525344"/>
            <a:ext cx="8249675" cy="216024"/>
          </a:xfrm>
        </p:spPr>
        <p:txBody>
          <a:bodyPr>
            <a:normAutofit fontScale="47500" lnSpcReduction="2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01317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615272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395536" y="274320"/>
            <a:ext cx="8538152" cy="1143000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/>
              <a:t>  Jan Amos Komenský</a:t>
            </a:r>
            <a:endParaRPr lang="cs-CZ" sz="6600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4860032" y="1556792"/>
            <a:ext cx="4032448" cy="5301208"/>
          </a:xfrm>
        </p:spPr>
        <p:txBody>
          <a:bodyPr>
            <a:normAutofit fontScale="70000" lnSpcReduction="20000"/>
          </a:bodyPr>
          <a:lstStyle/>
          <a:p>
            <a:r>
              <a:rPr lang="cs-CZ" sz="6300" dirty="0" smtClean="0"/>
              <a:t>Narodil se 28.3.1592             v Nivnici              u Uherského Brodu. </a:t>
            </a:r>
          </a:p>
          <a:p>
            <a:r>
              <a:rPr lang="cs-CZ" sz="6300" dirty="0" smtClean="0"/>
              <a:t>Je nazýván učitelem národů.</a:t>
            </a:r>
          </a:p>
          <a:p>
            <a:pPr marL="82296" indent="0">
              <a:buNone/>
            </a:pPr>
            <a:r>
              <a:rPr lang="cs-CZ" sz="3600" dirty="0" smtClean="0"/>
              <a:t>                                         </a:t>
            </a:r>
            <a:r>
              <a:rPr lang="cs-CZ" sz="3600" dirty="0"/>
              <a:t> </a:t>
            </a:r>
            <a:r>
              <a:rPr lang="cs-CZ" sz="3600" dirty="0" smtClean="0"/>
              <a:t> 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7" y="1628800"/>
            <a:ext cx="3315881" cy="4248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90337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0" y="836712"/>
            <a:ext cx="9036496" cy="5411688"/>
          </a:xfrm>
        </p:spPr>
        <p:txBody>
          <a:bodyPr>
            <a:normAutofit/>
          </a:bodyPr>
          <a:lstStyle/>
          <a:p>
            <a:r>
              <a:rPr lang="cs-CZ" sz="4400" dirty="0" smtClean="0"/>
              <a:t>Byl významný český spisovatel, filozof, teolog a zakladatel moderní pedagogiky.   </a:t>
            </a:r>
          </a:p>
          <a:p>
            <a:endParaRPr lang="cs-CZ" sz="4400" dirty="0"/>
          </a:p>
          <a:p>
            <a:r>
              <a:rPr lang="cs-CZ" sz="4400" dirty="0" smtClean="0"/>
              <a:t>Studoval na německých univerzitách, učil v Přerově. Byl vysvěcen na kněze.  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4186354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24744"/>
            <a:ext cx="3901845" cy="48072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50652" y="1124744"/>
            <a:ext cx="3494003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78956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8826184" cy="5483696"/>
          </a:xfrm>
        </p:spPr>
        <p:txBody>
          <a:bodyPr>
            <a:normAutofit/>
          </a:bodyPr>
          <a:lstStyle/>
          <a:p>
            <a:r>
              <a:rPr lang="cs-CZ" sz="4400" dirty="0" smtClean="0"/>
              <a:t>Po bitvě na Bílé hoře se musel skrývat, opustil vlast a usadil se </a:t>
            </a:r>
          </a:p>
          <a:p>
            <a:pPr marL="82296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v Polsku. </a:t>
            </a:r>
          </a:p>
          <a:p>
            <a:endParaRPr lang="cs-CZ" sz="4400" dirty="0"/>
          </a:p>
          <a:p>
            <a:r>
              <a:rPr lang="cs-CZ" sz="4400" dirty="0" smtClean="0"/>
              <a:t>Zemřel v roce 1670 v holandském </a:t>
            </a:r>
            <a:r>
              <a:rPr lang="cs-CZ" sz="4400" dirty="0" smtClean="0"/>
              <a:t>Amsterdamu</a:t>
            </a:r>
            <a:r>
              <a:rPr lang="cs-CZ" sz="4400" dirty="0" smtClean="0"/>
              <a:t>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3609851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682168" cy="1143000"/>
          </a:xfrm>
        </p:spPr>
        <p:txBody>
          <a:bodyPr>
            <a:normAutofit/>
          </a:bodyPr>
          <a:lstStyle/>
          <a:p>
            <a:pPr algn="ctr"/>
            <a:r>
              <a:rPr lang="cs-CZ" sz="4800" dirty="0" smtClean="0"/>
              <a:t>DÍLA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447800"/>
            <a:ext cx="7776864" cy="4800600"/>
          </a:xfrm>
        </p:spPr>
        <p:txBody>
          <a:bodyPr>
            <a:normAutofit/>
          </a:bodyPr>
          <a:lstStyle/>
          <a:p>
            <a:r>
              <a:rPr lang="cs-CZ" sz="4400" dirty="0" smtClean="0"/>
              <a:t>Labyrint světa a ráj srdce</a:t>
            </a:r>
          </a:p>
          <a:p>
            <a:r>
              <a:rPr lang="cs-CZ" sz="4400" dirty="0" smtClean="0"/>
              <a:t>Kšaft umírající matky Jednoty bratrské</a:t>
            </a:r>
          </a:p>
          <a:p>
            <a:r>
              <a:rPr lang="cs-CZ" sz="4400" dirty="0" smtClean="0"/>
              <a:t>Svět v obrazech</a:t>
            </a:r>
          </a:p>
          <a:p>
            <a:r>
              <a:rPr lang="cs-CZ" sz="4400" dirty="0" smtClean="0"/>
              <a:t>Škola hrou</a:t>
            </a:r>
          </a:p>
          <a:p>
            <a:r>
              <a:rPr lang="cs-CZ" sz="4400" dirty="0" smtClean="0"/>
              <a:t>Velká didaktika</a:t>
            </a:r>
          </a:p>
          <a:p>
            <a:endParaRPr lang="cs-CZ" sz="4400" dirty="0" smtClean="0"/>
          </a:p>
          <a:p>
            <a:endParaRPr lang="cs-CZ" sz="4400" dirty="0" smtClean="0"/>
          </a:p>
          <a:p>
            <a:pPr algn="ctr"/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2640517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15616" y="713990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 použity z google.cz dne 17.9.2011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1387662"/>
            <a:ext cx="62854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č.1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3923764"/>
            <a:ext cx="49920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1756994"/>
            <a:ext cx="712879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ttp://www.google.cz/imgres?q=jan+amos+komensk%C3%BD+portr%C3%A9t&amp;hl=cs&amp;tbs=isz:m&amp;tbm=isch&amp;tbnid=pbp7VvKBtU-YIM:&amp;imgrefurl=http://www.labyrint.cz/cs/komensky&amp;docid=wUCzPZolAubrvM&amp;w=320&amp;h=410&amp;ei=rNZ0Tq24GMXFtAbVrfSTCw&amp;zoom=1&amp;iact=hc&amp;vpx=280&amp;vpy=138&amp;dur=733&amp;hovh=254&amp;hovw=198&amp;tx=98&amp;ty=134&amp;page=1&amp;tbnh=108&amp;tbnw=83&amp;start=0&amp;ndsp=29&amp;ved=1t:429,r:1,s:0&amp;biw=1366&amp;bih=587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115616" y="4293096"/>
            <a:ext cx="727280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ttp://www.google.cz/imgres?q=jan+amos+komensk%C3%BD&amp;hl=cs&amp;tbs=isz:m&amp;tbm=isch&amp;tbnid=KKFqmhc3jVrZVM:&amp;imgrefurl=http://www.jakomensky.estranky.cz/&amp;docid=pUuVOYwPRnL7DM&amp;w=487&amp;h=600&amp;ei=wtd0Tu7oE4_CswbKiJWGCw&amp;zoom=1&amp;iact=hc&amp;vpx=183&amp;vpy=217&amp;dur=702&amp;hovh=249&amp;hovw=202&amp;tx=110&amp;ty=178&amp;page=4&amp;tbnh=156&amp;tbnw=132&amp;start=56&amp;ndsp=13&amp;ved=1t:429,r:7,s:56&amp;biw=1366&amp;bih=587</a:t>
            </a:r>
          </a:p>
        </p:txBody>
      </p:sp>
    </p:spTree>
    <p:extLst>
      <p:ext uri="{BB962C8B-B14F-4D97-AF65-F5344CB8AC3E}">
        <p14:creationId xmlns:p14="http://schemas.microsoft.com/office/powerpoint/2010/main" xmlns="" val="1943040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50221" y="774533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č.3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1154597"/>
            <a:ext cx="756084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ttp://www.google.cz/imgres?q=jan+amos+komensk%C3%BD&amp;hl=cs&amp;tbs=isz:m&amp;tbm=isch&amp;tbnid=a9Q_KNMym5QdWM:&amp;imgrefurl=http://www.antikopava.cz/kniha/didaktika-4348&amp;docid=mJgqOfPe_cS9uM&amp;w=323&amp;h=446&amp;ei=wtd0Tu7oE4_CswbKiJWGCw&amp;zoom=1&amp;iact=hc&amp;vpx=181&amp;vpy=164&amp;dur=1170&amp;hovh=264&amp;hovw=191&amp;tx=90&amp;ty=123&amp;page=9&amp;tbnh=165&amp;tbnw=116&amp;start=122&amp;ndsp=15&amp;ved=1t:429,r:7,s:122&amp;biw=1366&amp;bih=587</a:t>
            </a:r>
          </a:p>
        </p:txBody>
      </p:sp>
    </p:spTree>
    <p:extLst>
      <p:ext uri="{BB962C8B-B14F-4D97-AF65-F5344CB8AC3E}">
        <p14:creationId xmlns:p14="http://schemas.microsoft.com/office/powerpoint/2010/main" xmlns="" val="3927853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81</TotalTime>
  <Words>127</Words>
  <Application>Microsoft Office PowerPoint</Application>
  <PresentationFormat>Předvádění na obrazovce (4:3)</PresentationFormat>
  <Paragraphs>26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ŠABLONA III/2  JAN AMOS KOMENSKÝ  Mgr. Hana Stodulková – ZŠ, Horní Slavkov VY_32_INOVACE_210_ J.  A. KOMENSKÝ   </vt:lpstr>
      <vt:lpstr>  Jan Amos Komenský</vt:lpstr>
      <vt:lpstr>Snímek 3</vt:lpstr>
      <vt:lpstr>Snímek 4</vt:lpstr>
      <vt:lpstr>Snímek 5</vt:lpstr>
      <vt:lpstr>DÍLA</vt:lpstr>
      <vt:lpstr>Snímek 7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III/2  JAN AMOS KOMENSKÝ  Mgr. Hana Stodulková – ZŠ, Horní Slavkov VY_32_INOVACE_000_J.  A. KOMENSKÝ</dc:title>
  <dc:creator>PC-0ZCY</dc:creator>
  <cp:lastModifiedBy>Šárka</cp:lastModifiedBy>
  <cp:revision>12</cp:revision>
  <dcterms:created xsi:type="dcterms:W3CDTF">2011-08-05T17:07:07Z</dcterms:created>
  <dcterms:modified xsi:type="dcterms:W3CDTF">2012-02-28T11:38:45Z</dcterms:modified>
</cp:coreProperties>
</file>