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82742-6EE7-4BF2-9F22-6ACF7107E1E9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23BA5-514D-4895-8F43-09CACB8C537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0124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82742-6EE7-4BF2-9F22-6ACF7107E1E9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23BA5-514D-4895-8F43-09CACB8C537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95866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82742-6EE7-4BF2-9F22-6ACF7107E1E9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23BA5-514D-4895-8F43-09CACB8C537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59768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82742-6EE7-4BF2-9F22-6ACF7107E1E9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23BA5-514D-4895-8F43-09CACB8C537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50291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82742-6EE7-4BF2-9F22-6ACF7107E1E9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23BA5-514D-4895-8F43-09CACB8C537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573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82742-6EE7-4BF2-9F22-6ACF7107E1E9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23BA5-514D-4895-8F43-09CACB8C537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6346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82742-6EE7-4BF2-9F22-6ACF7107E1E9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23BA5-514D-4895-8F43-09CACB8C537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75491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82742-6EE7-4BF2-9F22-6ACF7107E1E9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23BA5-514D-4895-8F43-09CACB8C537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3204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82742-6EE7-4BF2-9F22-6ACF7107E1E9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23BA5-514D-4895-8F43-09CACB8C537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2526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82742-6EE7-4BF2-9F22-6ACF7107E1E9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23BA5-514D-4895-8F43-09CACB8C537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8726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82742-6EE7-4BF2-9F22-6ACF7107E1E9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23BA5-514D-4895-8F43-09CACB8C537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9105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E82742-6EE7-4BF2-9F22-6ACF7107E1E9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F23BA5-514D-4895-8F43-09CACB8C537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2914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4528284"/>
              </p:ext>
            </p:extLst>
          </p:nvPr>
        </p:nvGraphicFramePr>
        <p:xfrm>
          <a:off x="372776" y="1365311"/>
          <a:ext cx="8493125" cy="4166013"/>
        </p:xfrm>
        <a:graphic>
          <a:graphicData uri="http://schemas.openxmlformats.org/drawingml/2006/table">
            <a:tbl>
              <a:tblPr/>
              <a:tblGrid>
                <a:gridCol w="2736200"/>
                <a:gridCol w="5756925"/>
              </a:tblGrid>
              <a:tr h="518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SŠ-COPT Uherský Brod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20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Autoři: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Edita NAĎOVÁ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20. Test </a:t>
                      </a: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z anorganické chemie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82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Obecná a anorganická chemie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(pro 3.ročník oboru Mechanik seřizovač a Technik - puškař)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CZ.1.07./1.5.00/34.0727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3.6. 2013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Obdélník 7"/>
          <p:cNvSpPr>
            <a:spLocks noChangeArrowheads="1"/>
          </p:cNvSpPr>
          <p:nvPr/>
        </p:nvSpPr>
        <p:spPr bwMode="auto">
          <a:xfrm>
            <a:off x="369601" y="5935723"/>
            <a:ext cx="84978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 dirty="0">
                <a:latin typeface="Calibri" pitchFamily="34" charset="0"/>
              </a:rPr>
              <a:t>Uvedení autoři, není-li uvedeno jinak, jsou autory tohoto výukového materiálu a všech jeho částí. Tento projekt je spolufinancován ESF a státním rozpočtem ČR</a:t>
            </a:r>
            <a:endParaRPr lang="cs-CZ" dirty="0">
              <a:latin typeface="Calibri" pitchFamily="34" charset="0"/>
            </a:endParaRPr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6632"/>
            <a:ext cx="5472608" cy="119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8794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 bwMode="auto">
          <a:xfrm>
            <a:off x="179388" y="339724"/>
            <a:ext cx="8507412" cy="490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 fontScale="67500" lnSpcReduction="200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 bwMode="auto">
          <a:xfrm>
            <a:off x="250825" y="830262"/>
            <a:ext cx="8713788" cy="568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buClr>
                <a:schemeClr val="folHlink"/>
              </a:buClr>
              <a:buSzPct val="90000"/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Záměrem této sady výukových materiálů Obecná a anorganická chemie (pro 3.ročník oboru Mechanik seřizovač a Technik - puškař) je představit žákům, kteří se v této oblasti vzdělávají, obecnou a anorganickou chemii.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Jednotlivé prezentace v této sadě popíší postupně tematické oblasti, které jsou probírány v běžné výuce chemie na naší SŠ. </a:t>
            </a:r>
          </a:p>
          <a:p>
            <a:pPr marL="0" indent="0" eaLnBrk="1" hangingPunct="1">
              <a:lnSpc>
                <a:spcPct val="90000"/>
              </a:lnSpc>
              <a:spcBef>
                <a:spcPts val="600"/>
              </a:spcBef>
              <a:buFont typeface="Arial" charset="0"/>
              <a:buNone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spcBef>
                <a:spcPts val="600"/>
              </a:spcBef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Konkrétně tato prezentace je zaměřena na Test z anorganické chemie.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15574850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Urči název sloučeniny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		     H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	      Fe(OH)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</a:p>
          <a:p>
            <a:pPr marL="0" indent="0">
              <a:buNone/>
            </a:pPr>
            <a:endParaRPr lang="cs-CZ" baseline="-25000" dirty="0"/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kyselina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sírová  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kyselina siřičitá     hydroxid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železnatý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oxid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sírový        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síran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sodný        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kyselina 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železná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oxid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siřičitý        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kyselina sírová     hydroxid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železitý</a:t>
            </a:r>
          </a:p>
          <a:p>
            <a:pPr marL="0" indent="0">
              <a:buNone/>
            </a:pPr>
            <a:r>
              <a:rPr lang="cs-CZ" sz="2800" dirty="0"/>
              <a:t> 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val="13765593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Jak se nazývají prvky VIII.A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skupiny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alkalické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kovy</a:t>
            </a:r>
          </a:p>
          <a:p>
            <a:pPr marL="0" indent="0" algn="ctr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halogeny</a:t>
            </a:r>
          </a:p>
          <a:p>
            <a:pPr marL="0" indent="0" algn="ctr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vzácné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plyny</a:t>
            </a:r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78045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Který z prvků nepatří mezi vzácné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plyny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28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endParaRPr lang="cs-CZ" sz="28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Lithium</a:t>
            </a:r>
          </a:p>
          <a:p>
            <a:pPr marL="0" indent="0" algn="ctr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Neon</a:t>
            </a:r>
          </a:p>
          <a:p>
            <a:pPr marL="0" indent="0" algn="ctr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Radon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algn="ctr"/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97631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Prvky I.A skupiny se nazývají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algn="ctr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lvl="0" indent="0" algn="ctr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lv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vzácné plyny</a:t>
            </a:r>
          </a:p>
          <a:p>
            <a:pPr marL="0" lvl="0" indent="0" algn="ctr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lv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alkalické kovy</a:t>
            </a:r>
          </a:p>
          <a:p>
            <a:pPr marL="0" lvl="0" indent="0" algn="ctr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lv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halogeny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algn="ctr"/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52385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Chalkogeny jsou prvky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skupiny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IV.A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V.A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VI.A</a:t>
            </a: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67192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Urči prvek podle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vlastností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normálních podmínek kapalný, dobře vede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elektrický proud, jeho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páry jsou jedovaté, slitiny jsou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amalgámy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lv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Br</a:t>
            </a:r>
          </a:p>
          <a:p>
            <a:pPr marL="0" lvl="0" indent="0" algn="ctr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lv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Hg</a:t>
            </a:r>
          </a:p>
          <a:p>
            <a:pPr marL="0" lvl="0" indent="0" algn="ctr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lv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Na</a:t>
            </a: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11166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patří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mezi nejreaktivnější kovy, barví plamen žlutě, v přírodě se vyskytuje jako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kationt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ve sloučeninách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vyskytuje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v rostlinách, minerálních vodách, mořské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vodě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Fr</a:t>
            </a:r>
          </a:p>
          <a:p>
            <a:pPr marL="0" indent="0" algn="ctr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Na</a:t>
            </a:r>
          </a:p>
          <a:p>
            <a:pPr marL="0" indent="0" algn="ctr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Fe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89707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649491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polokov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zastoupený v 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zemské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kůře, používá se i k výrobě polovodičů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skla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brusných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materiálů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Bor</a:t>
            </a:r>
          </a:p>
          <a:p>
            <a:pPr marL="0" indent="0" algn="ctr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Lithium</a:t>
            </a:r>
          </a:p>
          <a:p>
            <a:pPr marL="0" indent="0" algn="ctr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Křemík</a:t>
            </a:r>
          </a:p>
          <a:p>
            <a:pPr marL="0" indent="0" algn="ctr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65358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Redoxní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vlastnosti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oxidace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děj, při kterém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dochází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lv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ke zvětšování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oxidačního čísla</a:t>
            </a:r>
          </a:p>
          <a:p>
            <a:pPr marL="0" lvl="0" indent="0" algn="ctr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lv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ke snižování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oxidačního čísla</a:t>
            </a:r>
          </a:p>
          <a:p>
            <a:pPr marL="0" lvl="0" indent="0" algn="ctr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přijímání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elektronů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33949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dirty="0" smtClean="0"/>
              <a:t>redukce </a:t>
            </a:r>
            <a:r>
              <a:rPr lang="cs-CZ" dirty="0"/>
              <a:t>je děj, při kterém dochází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lv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ke zvětšování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oxidačního čísla</a:t>
            </a:r>
          </a:p>
          <a:p>
            <a:pPr marL="0" lvl="0" indent="0" algn="ctr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lv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ke snižování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oxidačního čísla</a:t>
            </a:r>
          </a:p>
          <a:p>
            <a:pPr marL="0" lvl="0" indent="0" algn="ctr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předávání elektronů</a:t>
            </a:r>
          </a:p>
        </p:txBody>
      </p:sp>
    </p:spTree>
    <p:extLst>
      <p:ext uri="{BB962C8B-B14F-4D97-AF65-F5344CB8AC3E}">
        <p14:creationId xmlns:p14="http://schemas.microsoft.com/office/powerpoint/2010/main" val="17135303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doplňte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počet přijatých nebo odevzdaných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elektronů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err="1">
                <a:latin typeface="Arial" pitchFamily="34" charset="0"/>
                <a:cs typeface="Arial" pitchFamily="34" charset="0"/>
              </a:rPr>
              <a:t>Cu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II  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-----&gt;     Cu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0</a:t>
            </a:r>
          </a:p>
          <a:p>
            <a:pPr marL="0" indent="0" algn="ctr">
              <a:buNone/>
            </a:pPr>
            <a:endParaRPr lang="cs-CZ" sz="2800" baseline="30000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endParaRPr lang="cs-CZ" sz="2800" baseline="30000" dirty="0">
              <a:latin typeface="Arial" pitchFamily="34" charset="0"/>
              <a:cs typeface="Arial" pitchFamily="34" charset="0"/>
            </a:endParaRPr>
          </a:p>
          <a:p>
            <a:pPr marL="0" lv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2 přijaté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elektrony</a:t>
            </a:r>
          </a:p>
          <a:p>
            <a:pPr marL="0" lvl="0" indent="0" algn="ctr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lv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2 odevzdané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elektrony</a:t>
            </a:r>
          </a:p>
          <a:p>
            <a:pPr marL="0" lvl="0" indent="0" algn="ctr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lv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1 odevzdaný elektron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63657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Chemický děj vyjádřete rovnicí, označte oxidaci a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redukci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uhlík + oxid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olovnatý  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------&gt;    olovo + oxid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uhličitý</a:t>
            </a:r>
          </a:p>
        </p:txBody>
      </p:sp>
    </p:spTree>
    <p:extLst>
      <p:ext uri="{BB962C8B-B14F-4D97-AF65-F5344CB8AC3E}">
        <p14:creationId xmlns:p14="http://schemas.microsoft.com/office/powerpoint/2010/main" val="33065064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r>
              <a:rPr lang="cs-CZ" dirty="0" smtClean="0"/>
              <a:t>k</a:t>
            </a:r>
            <a:r>
              <a:rPr lang="cs-CZ" dirty="0"/>
              <a:t> názvům nerostů, které lze použít pro výrobu kovů, přiřaďte chemické názvy a </a:t>
            </a:r>
            <a:r>
              <a:rPr lang="cs-CZ" dirty="0" smtClean="0"/>
              <a:t>vzorce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siderit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sfalerit, galenit,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krevel</a:t>
            </a:r>
          </a:p>
          <a:p>
            <a:pPr marL="0" indent="0" algn="ctr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uhličitan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železnatý, sulfid olovnatý, oxid železitý, sulfid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zinečnatý</a:t>
            </a:r>
          </a:p>
          <a:p>
            <a:pPr marL="0" indent="0" algn="ctr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ZnS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PbS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FeCO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Fe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</a:p>
          <a:p>
            <a:pPr algn="ctr"/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74710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vypočítejte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hmotnostní zlomek železa v nerostech obsažených v železných rudách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rudy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seřaďte podle vzrůstajícího obsahu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železa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krevel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oxid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železitý</a:t>
            </a:r>
          </a:p>
          <a:p>
            <a:pPr marL="0" indent="0" algn="ctr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lv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celek -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uhličitan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železnatý</a:t>
            </a:r>
          </a:p>
          <a:p>
            <a:pPr marL="0" lvl="0" indent="0" algn="ctr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lv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nědel - 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hydrát oxidu železitého</a:t>
            </a:r>
          </a:p>
          <a:p>
            <a:pPr algn="ctr"/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84594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Zdroje pro textovou část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KOTLÍK, B., RŮŽIČKOVÁ, K., Chemie I v kostce, Fragment, Havlíčkův Brod: 1996: ISBN 80-7200-056-X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4470695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269</TotalTime>
  <Words>329</Words>
  <Application>Microsoft Office PowerPoint</Application>
  <PresentationFormat>Předvádění na obrazovce (4:3)</PresentationFormat>
  <Paragraphs>134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Urči název sloučeniny</vt:lpstr>
      <vt:lpstr>Jak se nazývají prvky VIII.A skupiny</vt:lpstr>
      <vt:lpstr>Který z prvků nepatří mezi vzácné plyny</vt:lpstr>
      <vt:lpstr>Prvky I.A skupiny se nazývají</vt:lpstr>
      <vt:lpstr>Chalkogeny jsou prvky skupiny</vt:lpstr>
      <vt:lpstr>Urči prvek podle vlastností</vt:lpstr>
      <vt:lpstr>Prezentace aplikace PowerPoint</vt:lpstr>
      <vt:lpstr>Prezentace aplikace PowerPoint</vt:lpstr>
      <vt:lpstr>Redoxní vlastnosti</vt:lpstr>
      <vt:lpstr>Prezentace aplikace PowerPoint</vt:lpstr>
      <vt:lpstr>Prezentace aplikace PowerPoint</vt:lpstr>
      <vt:lpstr>Chemický děj vyjádřete rovnicí, označte oxidaci a redukci</vt:lpstr>
      <vt:lpstr>Prezentace aplikace PowerPoint</vt:lpstr>
      <vt:lpstr>Prezentace aplikace PowerPoint</vt:lpstr>
      <vt:lpstr>Zdroje pro textovou část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Pavel</cp:lastModifiedBy>
  <cp:revision>14</cp:revision>
  <dcterms:created xsi:type="dcterms:W3CDTF">2013-06-26T05:52:06Z</dcterms:created>
  <dcterms:modified xsi:type="dcterms:W3CDTF">2013-11-18T07:12:51Z</dcterms:modified>
</cp:coreProperties>
</file>