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5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 varScale="1">
        <p:scale>
          <a:sx n="84" d="100"/>
          <a:sy n="84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2D47B-4B4B-417A-A1BA-79E12263F15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3626D-9C1F-433F-8B9B-060F4C03A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audio" Target="file:///E:\muzika\zvuky\09.-Pta&#269;&#237;-zp&#283;v.mp3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907704" y="1268760"/>
            <a:ext cx="4984185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Násobilka 6</a:t>
            </a:r>
          </a:p>
          <a:p>
            <a:pPr algn="ctr"/>
            <a:r>
              <a:rPr lang="cs-CZ" sz="3600" dirty="0" smtClean="0"/>
              <a:t>Autor:  Martina Skalová</a:t>
            </a:r>
          </a:p>
          <a:p>
            <a:pPr algn="ctr"/>
            <a:r>
              <a:rPr lang="cs-CZ" sz="3600" dirty="0" smtClean="0"/>
              <a:t>           ZŠ </a:t>
            </a:r>
            <a:r>
              <a:rPr lang="cs-CZ" sz="3600" dirty="0" err="1" smtClean="0"/>
              <a:t>Hlušice</a:t>
            </a:r>
            <a:endParaRPr lang="cs-CZ" sz="3600" dirty="0"/>
          </a:p>
        </p:txBody>
      </p:sp>
      <p:pic>
        <p:nvPicPr>
          <p:cNvPr id="10" name="09.-Ptačí-zpěv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467544" y="630932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06357"/>
              <a:ext cx="137569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7 . 6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-2268760" y="1"/>
            <a:ext cx="1944216" cy="1968410"/>
            <a:chOff x="1568422" y="1398142"/>
            <a:chExt cx="1925232" cy="2119774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7205499">
              <a:off x="1512789" y="1453775"/>
              <a:ext cx="2036498" cy="1925232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6" y="268691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42</a:t>
              </a:r>
              <a:endParaRPr lang="cs-CZ" sz="4800" b="1" dirty="0"/>
            </a:p>
          </p:txBody>
        </p:sp>
      </p:grpSp>
      <p:pic>
        <p:nvPicPr>
          <p:cNvPr id="4" name="Picture 4" descr="E:\nápady\škola\kos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739482" flipH="1">
            <a:off x="3398976" y="380658"/>
            <a:ext cx="1368910" cy="8396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pták 04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06357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30 : 5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204196" y="1"/>
            <a:ext cx="1815086" cy="1955740"/>
            <a:chOff x="1632356" y="1398142"/>
            <a:chExt cx="1797363" cy="21061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12789" y="1517709"/>
              <a:ext cx="2036498" cy="1797363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6" y="2609374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6</a:t>
              </a:r>
              <a:endParaRPr lang="cs-CZ" sz="4800" b="1" dirty="0"/>
            </a:p>
          </p:txBody>
        </p:sp>
      </p:grpSp>
      <p:pic>
        <p:nvPicPr>
          <p:cNvPr id="2050" name="Picture 2" descr="C:\Users\Mamka\AppData\Local\Microsoft\Windows\Temporary Internet Files\Content.IE5\ZTMU84HT\MC9003469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-828600" y="3645024"/>
            <a:ext cx="576064" cy="39627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0.02983 C -0.03767 0.03654 -0.03732 0.04047 -0.03194 0.04278 C -0.02847 0.04787 -0.0243 0.04741 -0.01962 0.04949 C -0.0184 0.05065 -0.01736 0.05203 -0.01597 0.05273 C -0.01354 0.05411 -0.0085 0.05596 -0.0085 0.0562 C -0.00364 0.0629 0.00452 0.0629 0.01129 0.06429 C 0.04063 0.0629 0.03733 0.06429 0.05695 0.05596 C 0.06111 0.05226 0.06441 0.04833 0.06927 0.04625 C 0.07934 0.03191 0.06337 0.05365 0.07535 0.04116 C 0.08021 0.03608 0.07535 0.03608 0.0816 0.03307 C 0.08646 0.03076 0.0915 0.02983 0.09636 0.02798 C 0.10261 0.02243 0.11007 0.02174 0.11736 0.01827 C 0.12031 0.01688 0.12309 0.01457 0.12604 0.01318 C 0.12743 0.01434 0.12969 0.0148 0.13091 0.01665 C 0.13247 0.01919 0.13229 0.02567 0.13091 0.02798 C 0.12743 0.0333 0.11615 0.04278 0.11111 0.04463 C 0.11059 0.04625 0.11059 0.04833 0.1099 0.04949 C 0.10868 0.05111 0.10608 0.05088 0.10504 0.05273 C 0.10347 0.0555 0.10347 0.05943 0.10261 0.06267 C 0.10226 0.06429 0.10139 0.06753 0.10139 0.06776 C 0.10365 0.08349 0.10799 0.08603 0.11858 0.09066 C 0.12726 0.0895 0.13177 0.08811 0.13959 0.08557 C 0.14167 0.07724 0.13906 0.08325 0.14462 0.07909 C 0.1533 0.07262 0.15538 0.06822 0.16424 0.06591 C 0.16875 0.06036 0.16563 0.06337 0.17413 0.05943 C 0.17535 0.05874 0.17795 0.05758 0.17795 0.05782 C 0.18038 0.06105 0.18281 0.07077 0.18281 0.071 C 0.18038 0.09759 0.18525 0.07562 0.17656 0.08719 C 0.1658 0.10152 0.17917 0.09597 0.16181 0.09875 C 0.15018 0.10476 0.15191 0.10083 0.14827 0.11517 C 0.14861 0.12234 0.14827 0.12974 0.14948 0.13668 C 0.15 0.13922 0.15209 0.14084 0.15313 0.14315 C 0.15417 0.14523 0.15434 0.14801 0.15573 0.14986 C 0.1566 0.15102 0.15816 0.15078 0.15938 0.15148 C 0.16823 0.15772 0.17674 0.16697 0.18646 0.16952 C 0.2007 0.1672 0.21615 0.16027 0.22969 0.1531 C 0.23768 0.15819 0.23577 0.16235 0.23837 0.17275 C 0.23976 0.18362 0.24236 0.19195 0.24462 0.20236 C 0.24375 0.20791 0.24375 0.21369 0.24202 0.21878 C 0.2415 0.2204 0.23959 0.2197 0.23837 0.2204 C 0.23472 0.22294 0.23281 0.2271 0.22847 0.2271 " pathEditMode="relative" rAng="0" ptsTypes="ffffffffffffffffffffffffffffffffffffffffA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9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mouch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3 . 6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98848" y="1"/>
            <a:ext cx="1804392" cy="2027748"/>
            <a:chOff x="1637651" y="1398142"/>
            <a:chExt cx="1786773" cy="2183675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12789" y="1523004"/>
              <a:ext cx="2036498" cy="1786773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138861" y="2686919"/>
              <a:ext cx="801929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78679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48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268760" y="1"/>
            <a:ext cx="1944216" cy="1955740"/>
            <a:chOff x="1568422" y="1398142"/>
            <a:chExt cx="1925232" cy="21061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7205499">
              <a:off x="1512789" y="1453775"/>
              <a:ext cx="2036498" cy="1925232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352776" y="2609374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8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78679"/>
              <a:ext cx="1596184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10 . 6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85648" y="1"/>
            <a:ext cx="1777992" cy="2027748"/>
            <a:chOff x="1650722" y="1398142"/>
            <a:chExt cx="1760631" cy="2183675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12789" y="1536075"/>
              <a:ext cx="2036498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138861" y="2686919"/>
              <a:ext cx="801929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60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78679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54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85649" y="5168"/>
            <a:ext cx="1777992" cy="2022581"/>
            <a:chOff x="1650721" y="1403706"/>
            <a:chExt cx="1760631" cy="2178111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18352" y="1536075"/>
              <a:ext cx="2025370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352775" y="2686919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9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85649" y="5168"/>
            <a:ext cx="1777992" cy="2022581"/>
            <a:chOff x="1650721" y="1403706"/>
            <a:chExt cx="1760631" cy="2178111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 rot="7205499">
              <a:off x="1518352" y="1536075"/>
              <a:ext cx="2025370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352775" y="2686919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6</a:t>
              </a:r>
              <a:endParaRPr lang="cs-CZ" sz="4800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651002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18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85649" y="5168"/>
            <a:ext cx="1777992" cy="2022581"/>
            <a:chOff x="1650721" y="1403706"/>
            <a:chExt cx="1760631" cy="2178111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18352" y="1536075"/>
              <a:ext cx="2025370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352775" y="2686919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3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6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2 .</a:t>
              </a:r>
              <a:r>
                <a:rPr lang="cs-CZ" sz="4400" b="1" dirty="0" smtClean="0">
                  <a:solidFill>
                    <a:srgbClr val="FF0000"/>
                  </a:solidFill>
                </a:rPr>
                <a:t>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5" y="3573"/>
            <a:ext cx="1777992" cy="2024176"/>
            <a:chOff x="1706158" y="1401989"/>
            <a:chExt cx="1760631" cy="2179829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73788" y="1534359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801929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12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6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6915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6 : </a:t>
              </a:r>
              <a:r>
                <a:rPr lang="cs-CZ" sz="4400" b="1" dirty="0" err="1" smtClean="0">
                  <a:solidFill>
                    <a:srgbClr val="FF0000"/>
                  </a:solidFill>
                </a:rPr>
                <a:t>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6" y="3572"/>
            <a:ext cx="1777992" cy="2024177"/>
            <a:chOff x="1706157" y="1401988"/>
            <a:chExt cx="176063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73787" y="1534358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352775" y="2686920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6 . 9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6" y="3572"/>
            <a:ext cx="1777992" cy="2024177"/>
            <a:chOff x="1706157" y="1401988"/>
            <a:chExt cx="176063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 rot="7205499">
              <a:off x="1573787" y="1534358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801929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54</a:t>
              </a:r>
              <a:endParaRPr lang="cs-CZ" sz="4800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6915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0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6" y="3572"/>
            <a:ext cx="1777992" cy="2024177"/>
            <a:chOff x="1706157" y="1401988"/>
            <a:chExt cx="176063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73787" y="1534358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424080" y="2686920"/>
              <a:ext cx="492397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0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mouch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4 . 6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7" y="12241"/>
            <a:ext cx="1777992" cy="2015509"/>
            <a:chOff x="1706156" y="1411323"/>
            <a:chExt cx="1760631" cy="2170495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83121" y="1534358"/>
              <a:ext cx="2006702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801929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24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vos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06357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42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6" y="3572"/>
            <a:ext cx="1777992" cy="2024177"/>
            <a:chOff x="1706157" y="1401988"/>
            <a:chExt cx="176063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 rot="7205499">
              <a:off x="1573787" y="1534358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630496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7</a:t>
              </a:r>
              <a:endParaRPr lang="cs-CZ" sz="4800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8 . 6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4809" y="3572"/>
            <a:ext cx="1768277" cy="2024177"/>
            <a:chOff x="1710967" y="1401988"/>
            <a:chExt cx="175101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73787" y="1539168"/>
              <a:ext cx="2025371" cy="175101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067555" y="2686920"/>
              <a:ext cx="940030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48</a:t>
              </a:r>
              <a:endParaRPr lang="cs-CZ" sz="4800" b="1" dirty="0"/>
            </a:p>
          </p:txBody>
        </p:sp>
      </p:grpSp>
      <p:pic>
        <p:nvPicPr>
          <p:cNvPr id="4" name="Picture 2" descr="E:\nápady\škola\čmelák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324528" y="1484784"/>
            <a:ext cx="707759" cy="722139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vos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5 0.06292 C 0.01354 0.06408 0.01198 0.06454 0.01111 0.06616 C 0.01024 0.06755 0.01093 0.0701 0.00989 0.07102 C 0.00781 0.0731 0.00468 0.07241 0.0026 0.07426 C 0.00139 0.07518 0.00017 0.07611 -0.00087 0.07727 C -0.00226 0.07865 -0.00313 0.08097 -0.00452 0.08212 C -0.00573 0.08305 -0.01216 0.0849 -0.01302 0.08536 C -0.02292 0.08976 -0.02986 0.09207 -0.04063 0.09346 C -0.05191 0.093 -0.0632 0.09276 -0.07448 0.09184 C -0.08299 0.09115 -0.0757 0.09022 -0.08282 0.08698 C -0.08716 0.08513 -0.09184 0.08536 -0.09618 0.08374 C -0.12361 0.07356 -0.0875 0.08652 -0.10816 0.07727 C -0.11337 0.07495 -0.125 0.07472 -0.12865 0.07426 C -0.14584 0.07472 -0.1632 0.07426 -0.18038 0.07565 C -0.18611 0.07611 -0.1967 0.08305 -0.20087 0.0886 C -0.20417 0.093 -0.20938 0.10294 -0.20938 0.10317 C -0.21077 0.11243 -0.21268 0.12122 -0.21545 0.13024 C -0.21476 0.14227 -0.21459 0.16424 -0.20573 0.17211 C -0.20278 0.18344 -0.20538 0.17974 -0.19966 0.18483 C -0.19827 0.19362 -0.19723 0.19917 -0.19132 0.20426 C -0.18924 0.21236 -0.18768 0.2193 -0.18403 0.2267 C -0.18282 0.23341 -0.18038 0.23757 -0.17917 0.24428 C -0.17952 0.25076 -0.17917 0.25723 -0.18038 0.26348 C -0.18125 0.26764 -0.18507 0.26949 -0.18646 0.27319 C -0.18698 0.27481 -0.18681 0.2769 -0.18768 0.27805 C -0.18959 0.2806 -0.19271 0.28083 -0.19497 0.28291 C -0.19584 0.28499 -0.19618 0.28754 -0.1974 0.28916 C -0.19827 0.29031 -0.2 0.28962 -0.20087 0.29078 C -0.20295 0.29355 -0.20417 0.29725 -0.20573 0.30049 L -0.20573 0.30072 C -0.20799 0.30974 -0.21077 0.31853 -0.21302 0.32779 C -0.21545 0.35462 -0.21997 0.38284 -0.22743 0.40805 C -0.23004 0.43882 -0.23455 0.46866 -0.24184 0.49804 C -0.24323 0.51053 -0.24705 0.52094 -0.24913 0.5332 C -0.25104 0.5443 -0.25261 0.55517 -0.25643 0.56535 C -0.25747 0.57252 -0.25816 0.57831 -0.26111 0.58455 C -0.26389 0.59936 -0.2599 0.58409 -0.26598 0.59427 C -0.26684 0.59566 -0.2665 0.59774 -0.26719 0.59913 C -0.26979 0.60421 -0.27066 0.60398 -0.27448 0.6056 C -0.27535 0.60722 -0.27587 0.60907 -0.27691 0.61023 C -0.27795 0.61115 -0.27952 0.61069 -0.28038 0.61185 C -0.2849 0.61809 -0.28143 0.62156 -0.28889 0.6248 C -0.28976 0.62642 -0.29028 0.62827 -0.29132 0.62966 C -0.29236 0.63105 -0.2941 0.63128 -0.29497 0.6329 C -0.2967 0.63614 -0.29723 0.6403 -0.29861 0.644 " pathEditMode="relative" rAng="0" ptsTypes="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29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s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78679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36 :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6" y="3572"/>
            <a:ext cx="1777992" cy="2024177"/>
            <a:chOff x="1706157" y="1401988"/>
            <a:chExt cx="1760631" cy="2179830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73787" y="1534358"/>
              <a:ext cx="2025371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630496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6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6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1 .</a:t>
              </a:r>
              <a:r>
                <a:rPr lang="cs-CZ" sz="4400" b="1" dirty="0" smtClean="0">
                  <a:solidFill>
                    <a:srgbClr val="FF0000"/>
                  </a:solidFill>
                </a:rPr>
                <a:t>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8" y="17730"/>
            <a:ext cx="1777992" cy="2010019"/>
            <a:chOff x="1706155" y="1417235"/>
            <a:chExt cx="1760631" cy="2164583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89032" y="1534358"/>
              <a:ext cx="1994878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630496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6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78679"/>
              <a:ext cx="1601486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12 :</a:t>
              </a:r>
              <a:r>
                <a:rPr lang="cs-CZ" sz="4400" b="1" dirty="0" smtClean="0">
                  <a:solidFill>
                    <a:srgbClr val="FF0000"/>
                  </a:solidFill>
                </a:rPr>
                <a:t>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29668" y="17730"/>
            <a:ext cx="1777992" cy="2010019"/>
            <a:chOff x="1706155" y="1417235"/>
            <a:chExt cx="1760631" cy="2164583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589032" y="1534358"/>
              <a:ext cx="1994878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5" y="2686920"/>
              <a:ext cx="630496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2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06357"/>
              <a:ext cx="137569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7 . 6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268760" y="1"/>
            <a:ext cx="1944216" cy="1968410"/>
            <a:chOff x="1568422" y="1398142"/>
            <a:chExt cx="1925232" cy="2119774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7205499">
              <a:off x="1512789" y="1453775"/>
              <a:ext cx="2036498" cy="1925232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6" y="268691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42</a:t>
              </a:r>
              <a:endParaRPr lang="cs-CZ" sz="4800" b="1" dirty="0"/>
            </a:p>
          </p:txBody>
        </p:sp>
      </p:grpSp>
    </p:spTree>
  </p:cSld>
  <p:clrMapOvr>
    <a:masterClrMapping/>
  </p:clrMapOvr>
  <p:transition>
    <p:sndAc>
      <p:stSnd>
        <p:snd r:embed="rId2" name="pták 0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4027224" y="3578679"/>
              <a:ext cx="1281613" cy="7728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5 . 6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167795" y="7481"/>
            <a:ext cx="1777992" cy="2092276"/>
            <a:chOff x="1668400" y="1406198"/>
            <a:chExt cx="1760631" cy="2253165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 rot="7205499">
              <a:off x="1469383" y="1605215"/>
              <a:ext cx="2158665" cy="1760631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1924945" y="2764465"/>
              <a:ext cx="940030" cy="8948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 30</a:t>
              </a:r>
              <a:endParaRPr lang="cs-CZ" sz="4800" b="1" dirty="0"/>
            </a:p>
          </p:txBody>
        </p:sp>
      </p:grpSp>
      <p:pic>
        <p:nvPicPr>
          <p:cNvPr id="9" name="Picture 4" descr="E:\nápady\škola\kos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739482" flipH="1">
            <a:off x="3398976" y="380658"/>
            <a:ext cx="1368910" cy="839651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pták 04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/>
          <p:nvPr/>
        </p:nvGrpSpPr>
        <p:grpSpPr>
          <a:xfrm>
            <a:off x="3635896" y="2060848"/>
            <a:ext cx="3168352" cy="4797152"/>
            <a:chOff x="2915816" y="2276872"/>
            <a:chExt cx="3492996" cy="4818112"/>
          </a:xfrm>
        </p:grpSpPr>
        <p:pic>
          <p:nvPicPr>
            <p:cNvPr id="1027" name="Picture 3" descr="E:\nápady\škola\sedmikrás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2276872"/>
              <a:ext cx="3492996" cy="481811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3868451" y="3506357"/>
              <a:ext cx="137569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7 . 6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8"/>
          <p:cNvGrpSpPr/>
          <p:nvPr/>
        </p:nvGrpSpPr>
        <p:grpSpPr>
          <a:xfrm>
            <a:off x="-2268760" y="1"/>
            <a:ext cx="1944216" cy="1968410"/>
            <a:chOff x="1568422" y="1398142"/>
            <a:chExt cx="1925232" cy="2119774"/>
          </a:xfrm>
        </p:grpSpPr>
        <p:pic>
          <p:nvPicPr>
            <p:cNvPr id="1028" name="Picture 4" descr="E:\nápady\škola\otakárek2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7205499">
              <a:off x="1512789" y="1453775"/>
              <a:ext cx="2036498" cy="1925232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2210166" y="268691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42</a:t>
              </a:r>
              <a:endParaRPr lang="cs-CZ" sz="4800" b="1" dirty="0"/>
            </a:p>
          </p:txBody>
        </p:sp>
      </p:grpSp>
      <p:pic>
        <p:nvPicPr>
          <p:cNvPr id="4" name="Picture 4" descr="E:\nápady\škola\kos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739482" flipH="1">
            <a:off x="3398976" y="380658"/>
            <a:ext cx="1368910" cy="839651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pták 04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0.11705 C 0.11025 0.12746 0.20243 0.1381 0.25851 0.11242 C 0.31459 0.08675 0.31545 -0.00625 0.35382 -0.03701 C 0.39219 -0.06778 0.45938 -0.0842 0.48872 -0.0724 C 0.51806 -0.06061 0.54653 -0.00972 0.52969 0.03354 C 0.51285 0.07657 0.42396 0.13694 0.3875 0.18783 C 0.35104 0.23872 0.29653 0.30904 0.31042 0.33865 C 0.32431 0.36803 0.42084 0.38214 0.47066 0.36433 C 0.52049 0.34652 0.56719 0.29262 0.6092 0.23109 C 0.65122 0.16956 0.679 0.03632 0.7224 -0.00486 C 0.7658 -0.04626 0.82014 -0.04626 0.86945 -0.01781 C 0.91875 0.01064 0.97969 0.16216 1.01875 0.16539 C 1.05782 0.16863 1.1191 0.03817 1.10434 0.00162 C 1.08959 -0.03539 0.98837 -0.08651 0.92969 -0.05621 C 0.87101 -0.02591 0.79219 0.14064 0.75261 0.18298 C 0.71302 0.22484 0.70261 0.21073 0.69236 0.19732 " pathEditMode="relative" rAng="0" ptsTypes="aaaaaaaaaaaaaa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1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11760" y="2348880"/>
            <a:ext cx="4572000" cy="2086491"/>
            <a:chOff x="2411760" y="2348880"/>
            <a:chExt cx="4572000" cy="2086491"/>
          </a:xfrm>
        </p:grpSpPr>
        <p:grpSp>
          <p:nvGrpSpPr>
            <p:cNvPr id="3" name="Skupina 4"/>
            <p:cNvGrpSpPr/>
            <p:nvPr/>
          </p:nvGrpSpPr>
          <p:grpSpPr>
            <a:xfrm>
              <a:off x="2411760" y="3068960"/>
              <a:ext cx="4572000" cy="1366411"/>
              <a:chOff x="2411760" y="3068960"/>
              <a:chExt cx="4572000" cy="1366411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2411760" y="3068960"/>
                <a:ext cx="4572000" cy="6463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Louka</a:t>
                </a:r>
                <a:r>
                  <a:rPr lang="cs-CZ" dirty="0" smtClean="0"/>
                  <a:t>   http://officeimg.vo.msecnd.net/en-us/images/MH900435566.jpg</a:t>
                </a:r>
                <a:endParaRPr lang="cs-CZ" dirty="0"/>
              </a:p>
            </p:txBody>
          </p:sp>
          <p:sp>
            <p:nvSpPr>
              <p:cNvPr id="6" name="Obdélník 2"/>
              <p:cNvSpPr/>
              <p:nvPr/>
            </p:nvSpPr>
            <p:spPr>
              <a:xfrm>
                <a:off x="2411760" y="3789040"/>
                <a:ext cx="4572000" cy="6463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Kos</a:t>
                </a:r>
                <a:r>
                  <a:rPr lang="cs-CZ" dirty="0" smtClean="0"/>
                  <a:t>   http://officeimg.vo.msecnd.net/en-us/images/MH900151195.jpg</a:t>
                </a:r>
                <a:endParaRPr lang="cs-CZ" dirty="0"/>
              </a:p>
            </p:txBody>
          </p:sp>
        </p:grpSp>
        <p:sp>
          <p:nvSpPr>
            <p:cNvPr id="4" name="TextovéPole 3"/>
            <p:cNvSpPr txBox="1"/>
            <p:nvPr/>
          </p:nvSpPr>
          <p:spPr>
            <a:xfrm>
              <a:off x="3563888" y="2348880"/>
              <a:ext cx="15680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u="sng" dirty="0" smtClean="0"/>
                <a:t>Použité zdroje:</a:t>
              </a:r>
              <a:endParaRPr lang="cs-CZ" u="sng" dirty="0"/>
            </a:p>
          </p:txBody>
        </p:sp>
      </p:grp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110</Words>
  <Application>Microsoft Office PowerPoint</Application>
  <PresentationFormat>Předvádění na obrazovce (4:3)</PresentationFormat>
  <Paragraphs>48</Paragraphs>
  <Slides>23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14</cp:revision>
  <dcterms:created xsi:type="dcterms:W3CDTF">2012-03-18T09:55:51Z</dcterms:created>
  <dcterms:modified xsi:type="dcterms:W3CDTF">2012-03-18T12:42:37Z</dcterms:modified>
</cp:coreProperties>
</file>