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72" r:id="rId5"/>
    <p:sldId id="261" r:id="rId6"/>
    <p:sldId id="262" r:id="rId7"/>
    <p:sldId id="267" r:id="rId8"/>
    <p:sldId id="263" r:id="rId9"/>
    <p:sldId id="271" r:id="rId10"/>
    <p:sldId id="273" r:id="rId11"/>
    <p:sldId id="264" r:id="rId12"/>
    <p:sldId id="265" r:id="rId13"/>
    <p:sldId id="266" r:id="rId14"/>
    <p:sldId id="268" r:id="rId15"/>
    <p:sldId id="274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B3D2747-FC9B-4AF4-831F-9D4C37D92E7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78DE578-1E7A-4B74-87E8-4B93DD9D4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6337710"/>
              </p:ext>
            </p:extLst>
          </p:nvPr>
        </p:nvGraphicFramePr>
        <p:xfrm>
          <a:off x="397693" y="1340768"/>
          <a:ext cx="8493125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756925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3. Periodická tabulka a zákon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28.8. 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395536" y="5805264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Uvedení autoři, není-li uvedeno jinak, jsou autory tohoto výukového materiálu a všech jeho částí. Tento projekt je spolufinancován ESF a státním rozpočtem ČR</a:t>
            </a:r>
            <a:endParaRPr lang="cs-CZ" dirty="0"/>
          </a:p>
        </p:txBody>
      </p:sp>
      <p:pic>
        <p:nvPicPr>
          <p:cNvPr id="5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4624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ANOTACE: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472608"/>
          </a:xfrm>
        </p:spPr>
        <p:txBody>
          <a:bodyPr>
            <a:noAutofit/>
          </a:bodyPr>
          <a:lstStyle/>
          <a:p>
            <a:pPr marL="0" lvl="0" indent="0" fontAlgn="base">
              <a:lnSpc>
                <a:spcPct val="120000"/>
              </a:lnSpc>
              <a:spcAft>
                <a:spcPct val="0"/>
              </a:spcAft>
              <a:buClr>
                <a:schemeClr val="folHlink"/>
              </a:buClr>
              <a:buSzPct val="9000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Obecná a anorganická chemie (pro 3.ročník oboru Mechanik seřizovač a Technik - puškař) </a:t>
            </a:r>
            <a:r>
              <a:rPr lang="cs-CZ" sz="2800" dirty="0" smtClean="0">
                <a:latin typeface="Arial" charset="0"/>
                <a:cs typeface="Arial" charset="0"/>
              </a:rPr>
              <a:t>je představit žákům, kteří se v této oblasti vzdělávají, obecnou a anorganickou chemii.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dirty="0" smtClean="0">
                <a:latin typeface="Arial" charset="0"/>
                <a:cs typeface="Arial" charset="0"/>
              </a:rPr>
              <a:t>Mendělejevovu periodickou tabulku prvků.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634082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Periodický zákon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 přibývajícími poznatky v oboru chemie se  vědci snažili o systematické roztřídění znalostí  rostoucího počtu objevených prvků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1789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Lavoisier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rozdělil prvky podle fyzikálních a chemických vlastností na kovy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a nekovy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608"/>
          </a:xfrm>
        </p:spPr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1818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Berzelius</a:t>
            </a:r>
            <a:r>
              <a:rPr lang="cs-CZ" dirty="0">
                <a:latin typeface="Arial" pitchFamily="34" charset="0"/>
                <a:cs typeface="Arial" pitchFamily="34" charset="0"/>
              </a:rPr>
              <a:t> – uspořádal prvky na základě jejich chemické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reaktivnosti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1863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Newlands</a:t>
            </a:r>
            <a:r>
              <a:rPr lang="cs-CZ" dirty="0">
                <a:latin typeface="Arial" pitchFamily="34" charset="0"/>
                <a:cs typeface="Arial" pitchFamily="34" charset="0"/>
              </a:rPr>
              <a:t> – seřadil prvky do řady podle stoupající atomové hmotnosti tak, aby každý osmý prvek měl podobné vlastnosti tzv. zákon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oktáv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1869 – vyvrcholení prací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D.I.Mendělejeva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656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Dmitrij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Ivanovič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Mendělejev      1834 - 1907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28632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ruský chemik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již na začátku své vědecké činnosti se věnoval systematice chemických prvků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byl přesvědčen o zákonité souvislosti, která spojuje prvky do jediné soustavy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známé prvky srovnal podle relativní atomové hmotnosti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1869 publikoval svou první tabulku prvků, v níž základní prvky jsou odděleny přechodnými prvky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396044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předpověděl existenci prvků, pro které v tabulce rezervoval místo a určil jejich fyzikální a chemické vlastnosti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všestranný vědec, který se věnoval anorganické, organické a fyzikální chemii, meteorologii, vzduchoplavbě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navrhl průmyslový způsob rafinace ropy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formuloval periodický zákon 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PERIODICKÁ TABULKA</a:t>
            </a:r>
            <a:endParaRPr lang="cs-CZ" dirty="0"/>
          </a:p>
        </p:txBody>
      </p:sp>
      <p:pic>
        <p:nvPicPr>
          <p:cNvPr id="4" name="Zástupný symbol pro obsah 3" descr="periodicka_tabulka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267303"/>
            <a:ext cx="7920880" cy="54303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Periodický zákon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24576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vlastnosti prvků a jejich sloučenin se periodicky mění s rostoucím protonovým číslem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tabulka je uspořádána do 7 vodorovných řad – period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atomy prvků stejné periody mají stejný počet elektronových vrstev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podle svých vlastností jsou prvky řazeny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do 18 </a:t>
            </a:r>
            <a:r>
              <a:rPr lang="cs-CZ" dirty="0">
                <a:latin typeface="Arial" pitchFamily="34" charset="0"/>
                <a:cs typeface="Arial" pitchFamily="34" charset="0"/>
              </a:rPr>
              <a:t>svislých řad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skupin</a:t>
            </a:r>
          </a:p>
          <a:p>
            <a:pPr marL="13716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některé skupiny mají své názvy  např. halogeny, chalkogeny, vzácné plyny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2158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Význam Mendělejevova zákona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oprvé byl zaveden logický systém v třídění prvků, který umožňoval předvídat další prvky i jejich vlastnosti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periodické tabulky byly postupně zařazeny nově objevené prvky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odíl na  tomto úkolu měl i český chemik Bohuslav Brauner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210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8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základem uspořádání prvků je seskupení podle elektronového obalu tak, aby ve skupinách ležely prvky se stejným počtem valenčních elektronů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prvky, které se nachází ve společné skupině vykazují i podobné chemické vlastnosti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 současné době je v tabulce 118 známých prvků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94 prvků se přirozeně vyskytuje na Zemi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zbylé prvky jsou připraveny pouze uměle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Zvláštní postavení některých prvků v tabulce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10445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Lanthanoidy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prvky vzácných zemin s protonovým číslem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58-71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 přírodě se vyskytují pouze ve formě sloučenin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patří mezi kovy, jsou měkké, stříbrolesklé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využití : metalurgie, sklářský průmysl, jaderná energetika, výroba laserů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 descr="6_lanthanoid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445224"/>
            <a:ext cx="8496944" cy="122413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432048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Aktinoidy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skupina 15 prvků s protonovým číslem 89-103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připraveny uměle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využití jako jaderné palivo, jaderné zbraně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 descr="7_aktinoid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0331" y="4941168"/>
            <a:ext cx="8672149" cy="123960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288032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Transurany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prvky uměle připravené s protonovými čísly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93-106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933056"/>
            <a:ext cx="8652900" cy="1135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Úkol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672408"/>
          </a:xfrm>
        </p:spPr>
        <p:txBody>
          <a:bodyPr/>
          <a:lstStyle/>
          <a:p>
            <a:pPr marL="13716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Najdi prvky ve větách:</a:t>
            </a:r>
          </a:p>
          <a:p>
            <a:pPr marL="13716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ěžela Magda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C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aňonem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srazila banán ramenem.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áš pan asistent </a:t>
            </a:r>
            <a:r>
              <a:rPr lang="cs-CZ" smtClean="0">
                <a:latin typeface="Arial" pitchFamily="34" charset="0"/>
                <a:cs typeface="Arial" pitchFamily="34" charset="0"/>
              </a:rPr>
              <a:t>sbalil biletářku.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8620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421088"/>
          </a:xfrm>
          <a:prstGeom prst="rect">
            <a:avLst/>
          </a:prstGeom>
        </p:spPr>
        <p:txBody>
          <a:bodyPr/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KLIKORKA, J., HÁJEK, B., VOTINSKÝ, J., Obecná a anorganická chemie, SNTL/ALFA, Praha: 1985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KOTLÍK, B., RŮŽIČKOVÁ, K., Chemie I v kostce, Fragment, Havlíčkův Brod: 1996: ISBN 80-7200-056-X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Fabini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Šteplová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D., Sokolík, R., Anorganická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chémia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SPN, Bratislava: 1969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67582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charset="0"/>
              </a:rPr>
              <a:t>Seznam zdrojů pro použité obrázky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616"/>
          </a:xfrm>
        </p:spPr>
        <p:txBody>
          <a:bodyPr>
            <a:normAutofit/>
          </a:bodyPr>
          <a:lstStyle/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2012-8-</a:t>
            </a:r>
            <a:r>
              <a:rPr lang="en-US" sz="1800" smtClean="0">
                <a:latin typeface="Arial" pitchFamily="34" charset="0"/>
                <a:cs typeface="Arial" pitchFamily="34" charset="0"/>
              </a:rPr>
              <a:t>28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].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13716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://www.tabulka.cz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 smtClean="0">
                <a:latin typeface="Arial" pitchFamily="34" charset="0"/>
                <a:cs typeface="Arial" pitchFamily="34" charset="0"/>
              </a:rPr>
              <a:t>12, 13, 14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2012-8-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28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].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13716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webchemie.cz/periody.html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77615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114</TotalTime>
  <Words>478</Words>
  <Application>Microsoft Office PowerPoint</Application>
  <PresentationFormat>Předvádění na obrazovce (4:3)</PresentationFormat>
  <Paragraphs>94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Vrchol</vt:lpstr>
      <vt:lpstr>Prezentace aplikace PowerPoint</vt:lpstr>
      <vt:lpstr>ANOTACE:</vt:lpstr>
      <vt:lpstr>Periodický zákon </vt:lpstr>
      <vt:lpstr>Prezentace aplikace PowerPoint</vt:lpstr>
      <vt:lpstr>Dmitrij Ivanovič Mendělejev      1834 - 1907</vt:lpstr>
      <vt:lpstr>Prezentace aplikace PowerPoint</vt:lpstr>
      <vt:lpstr>PERIODICKÁ TABULKA</vt:lpstr>
      <vt:lpstr>Periodický zákon</vt:lpstr>
      <vt:lpstr>Prezentace aplikace PowerPoint</vt:lpstr>
      <vt:lpstr>Význam Mendělejevova zákona</vt:lpstr>
      <vt:lpstr>Prezentace aplikace PowerPoint</vt:lpstr>
      <vt:lpstr>Zvláštní postavení některých prvků v tabulce</vt:lpstr>
      <vt:lpstr>Prezentace aplikace PowerPoint</vt:lpstr>
      <vt:lpstr>Prezentace aplikace PowerPoint</vt:lpstr>
      <vt:lpstr>Úkol</vt:lpstr>
      <vt:lpstr>Prezentace aplikace PowerPoint</vt:lpstr>
      <vt:lpstr>Seznam zdrojů pro 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igi</dc:creator>
  <cp:lastModifiedBy>Pavel</cp:lastModifiedBy>
  <cp:revision>22</cp:revision>
  <dcterms:created xsi:type="dcterms:W3CDTF">2012-08-29T19:54:36Z</dcterms:created>
  <dcterms:modified xsi:type="dcterms:W3CDTF">2013-11-18T06:25:53Z</dcterms:modified>
</cp:coreProperties>
</file>