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72" r:id="rId9"/>
    <p:sldId id="265" r:id="rId10"/>
    <p:sldId id="266" r:id="rId11"/>
    <p:sldId id="267" r:id="rId12"/>
    <p:sldId id="268" r:id="rId13"/>
    <p:sldId id="273" r:id="rId14"/>
    <p:sldId id="269" r:id="rId15"/>
    <p:sldId id="270" r:id="rId16"/>
    <p:sldId id="274" r:id="rId17"/>
    <p:sldId id="275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B7EEAF3-5716-4703-8EA1-C79D266A2515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7921C17-A1F3-4A9C-BFDA-3ADA33486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2910356"/>
              </p:ext>
            </p:extLst>
          </p:nvPr>
        </p:nvGraphicFramePr>
        <p:xfrm>
          <a:off x="397693" y="134076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4. Chemické názvosloví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30.8.2012 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95536" y="580526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Uvedení autoři, není-li uvedeno jinak, jsou autory tohoto výukového materiálu a všech jeho částí. Tento projekt je spolufinancován ESF a státním rozpočtem ČR</a:t>
            </a:r>
            <a:endParaRPr lang="cs-CZ" dirty="0"/>
          </a:p>
        </p:txBody>
      </p:sp>
      <p:pic>
        <p:nvPicPr>
          <p:cNvPr id="5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72608"/>
          </a:xfrm>
        </p:spPr>
        <p:txBody>
          <a:bodyPr>
            <a:noAutofit/>
          </a:bodyPr>
          <a:lstStyle/>
          <a:p>
            <a:pPr marL="0" lvl="0" indent="0" fontAlgn="base">
              <a:lnSpc>
                <a:spcPct val="120000"/>
              </a:lnSpc>
              <a:spcAft>
                <a:spcPct val="0"/>
              </a:spcAft>
              <a:buClr>
                <a:schemeClr val="folHlink"/>
              </a:buClr>
              <a:buSzPct val="9000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Obecná a anorganická chemie (pro 3.ročník oboru Mechanik seřizovač a Technik - puškař) </a:t>
            </a:r>
            <a:r>
              <a:rPr lang="cs-CZ" sz="2800" dirty="0" smtClean="0">
                <a:latin typeface="Arial" charset="0"/>
                <a:cs typeface="Arial" charset="0"/>
              </a:rPr>
              <a:t>je představit žákům, kteří se v této oblasti vzdělávají, obecnou a anorganickou chemii.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2800" smtClean="0">
                <a:latin typeface="Arial" charset="0"/>
                <a:cs typeface="Arial" charset="0"/>
              </a:rPr>
              <a:t>chemické názvosloví.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ANOTACE: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4326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názvosloví anorganické chemie je založeno na hodnotě oxidačního čísla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české chemické názvosloví je podvojné, název je tvořen z podstatného a přídavného jména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podstatné jméno je odvozeno od prvku se záporným oxidačním číslem, užívá zakončení  -id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oxid  O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sulfid  S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halogenid  X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přídavné jméno je odvozeno od prvku s kladným oxidačním číslem  - zakončení –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-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natý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…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Chemické názvosloví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6832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vodík má ve sloučenině oxidační číslo 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 má oxidační číslo –II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kovy mají ve sloučeninách jen kladná oxidační čísla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atom v základním stavu má oxidační číslo 0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součet oxidačních čísel atomů v molekule je roven 0 !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40296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Pravidla pro určování oxidačních čísel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14997" y="1124745"/>
          <a:ext cx="8229600" cy="54006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96737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Kladné oxidační číslo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Zakončení kationtu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Zakončení aniontu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ný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nan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II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natý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natan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III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itý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itan</a:t>
                      </a:r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IV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ičitý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ičitan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ičný</a:t>
                      </a:r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ečný</a:t>
                      </a:r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ečnan</a:t>
                      </a:r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ičnan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VI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ový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VII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istý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istan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5415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VIII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ičelý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800" dirty="0" err="1" smtClean="0">
                          <a:latin typeface="Arial" pitchFamily="34" charset="0"/>
                          <a:cs typeface="Arial" pitchFamily="34" charset="0"/>
                        </a:rPr>
                        <a:t>ičelan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14997" y="138333"/>
            <a:ext cx="8229600" cy="770387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Zakončení oxidačních čísel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592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se tvoří oxid + přídavné jméno se zakončením příslušného oxidačního čísla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napíšeme chemické značky      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označíme kladné a záporné oxidační číslo    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</a:t>
            </a:r>
            <a:r>
              <a:rPr lang="cs-CZ" sz="2800" baseline="30000" dirty="0" err="1" smtClean="0">
                <a:latin typeface="Arial" pitchFamily="34" charset="0"/>
                <a:cs typeface="Arial" pitchFamily="34" charset="0"/>
              </a:rPr>
              <a:t>III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O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křížové pravidlo – označíme počet atomů     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Fe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počty atomů ve vzorci krátíme na nejnižší hodnoty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Názvosloví dvouprvkových sloučenin – oxidů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5523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Oxid siřičitý                           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Chlorid fosforečný	            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PbS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Vytvořte vzorce a názvy sloučenin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Sulfid křemičitý                         SO</a:t>
            </a:r>
            <a:r>
              <a:rPr lang="cs-CZ" sz="2400" baseline="-25000" dirty="0">
                <a:latin typeface="Arial" pitchFamily="34" charset="0"/>
                <a:cs typeface="Arial" pitchFamily="34" charset="0"/>
              </a:rPr>
              <a:t>2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Bromid železitý                        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NaOH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686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kyseliny odštěpují ve vodných roztocích vodíkový kationt 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který je nositelem kyselosti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rozdělení kyselin – podle počtu vodíku v molekule kyselin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jednosytné -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HNO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dvojsytné -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trojsytné –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7606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Kyseliny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skládají se ze 2 prvků , neobsahují kyslík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se skládá z podstatného jména kyselina + přídavné jméno, které je složeno ze dvou částí-předpony prvku a slovního základu vodíková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chlorovodíková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HCl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sirovodíková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2832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Bezkyslíkaté kyseliny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6832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molekuly kyselin jsou tvořeny 3 prvky  - vodík, kyselinotvorný prvek, kyslík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 podstatnému jménu kyselina přidáme přídavné jméno, které podle zakončení charakterizuje oxidační číslo základního prvku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platí: součet oxidačních čísel všech atomů v molekule = 0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chlorná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HClO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siřičitá    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Kyslíkaté kyseliny – oxokyseliny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72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 jodovodíková 		HClO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osmičelá  			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HBr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Vytvořte vzorce a názvy kyselin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Kyselina fosforečná                 	H</a:t>
            </a:r>
            <a:r>
              <a:rPr lang="cs-CZ" sz="24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BO</a:t>
            </a:r>
            <a:r>
              <a:rPr lang="cs-CZ" sz="2400" baseline="-25000" dirty="0">
                <a:latin typeface="Arial" pitchFamily="34" charset="0"/>
                <a:cs typeface="Arial" pitchFamily="34" charset="0"/>
              </a:rPr>
              <a:t>3</a:t>
            </a:r>
          </a:p>
          <a:p>
            <a:pPr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                              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Kyselina sírová 			H</a:t>
            </a:r>
            <a:r>
              <a:rPr lang="cs-CZ" sz="24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NO</a:t>
            </a:r>
            <a:r>
              <a:rPr lang="cs-CZ" sz="24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7014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jsou chemické sloučeniny složené z kationtů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kovových prvků a aniontů kyselin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se skládá z podstatného a přídavného jména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podstatné jméno vyjadřuje aniont - tvoří se z kmene přídavného jména kyseliny +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an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přídavné jméno určuje kationt soli, zakončení je dáno oxidačním číslem kationtu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Např.:  chlornan sodný    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Soli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 vyskytují se v přírodě většinou jako krystaly 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v krystalech solí jsou iontové vazby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vysoká teplota tání a varu 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většina ve vodě rozpustná, vzniká vodný roztok - vedou elektrický proud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Vlastnosti solí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CuSO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		chlorid vápenatý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		dusičnan fosforečný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Vytvořte názvy a vzorce solí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3430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2724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na atomy kovových prvků je vázána skupina OH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smtClean="0">
                <a:latin typeface="Arial" pitchFamily="34" charset="0"/>
                <a:cs typeface="Arial" pitchFamily="34" charset="0"/>
              </a:rPr>
              <a:t>oxidační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číslo OH je -I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složen z podstatného jména hydroxid a přídavného jména kovového prvku </a:t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Příklad: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- hydroxid vápenatý              Ca(OH)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- hydroxid draselný                KOH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Hydroxidy </a:t>
            </a:r>
          </a:p>
        </p:txBody>
      </p:sp>
    </p:spTree>
    <p:extLst>
      <p:ext uri="{BB962C8B-B14F-4D97-AF65-F5344CB8AC3E}">
        <p14:creationId xmlns:p14="http://schemas.microsoft.com/office/powerpoint/2010/main" val="710845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97125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KOTLÍK, B., RŮŽIČKOVÁ, K., Chemie I v kostce, Fragment, Havlíčkův Brod: 1996: </a:t>
            </a:r>
            <a:r>
              <a:rPr lang="cs-CZ" sz="2800">
                <a:latin typeface="Arial" pitchFamily="34" charset="0"/>
                <a:cs typeface="Arial" pitchFamily="34" charset="0"/>
              </a:rPr>
              <a:t>ISBN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80-7200-056-X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142</TotalTime>
  <Words>499</Words>
  <Application>Microsoft Office PowerPoint</Application>
  <PresentationFormat>Předvádění na obrazovce (4:3)</PresentationFormat>
  <Paragraphs>150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Prezentace aplikace PowerPoint</vt:lpstr>
      <vt:lpstr>ANOTACE:</vt:lpstr>
      <vt:lpstr>Chemické názvosloví</vt:lpstr>
      <vt:lpstr>Pravidla pro určování oxidačních čísel</vt:lpstr>
      <vt:lpstr>Zakončení oxidačních čísel</vt:lpstr>
      <vt:lpstr>Názvosloví dvouprvkových sloučenin – oxidů</vt:lpstr>
      <vt:lpstr>Vytvořte vzorce a názvy sloučenin</vt:lpstr>
      <vt:lpstr>Prezentace aplikace PowerPoint</vt:lpstr>
      <vt:lpstr>Kyseliny</vt:lpstr>
      <vt:lpstr>Bezkyslíkaté kyseliny </vt:lpstr>
      <vt:lpstr>Kyslíkaté kyseliny – oxokyseliny</vt:lpstr>
      <vt:lpstr>Vytvořte vzorce a názvy kyselin</vt:lpstr>
      <vt:lpstr>Prezentace aplikace PowerPoint</vt:lpstr>
      <vt:lpstr>Soli</vt:lpstr>
      <vt:lpstr>Vlastnosti solí</vt:lpstr>
      <vt:lpstr>Vytvořte názvy a vzorce solí</vt:lpstr>
      <vt:lpstr>Hydroxidy </vt:lpstr>
      <vt:lpstr>Zdroje pro textovou část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igi</dc:creator>
  <cp:lastModifiedBy>Pavel</cp:lastModifiedBy>
  <cp:revision>23</cp:revision>
  <dcterms:created xsi:type="dcterms:W3CDTF">2012-08-29T20:38:58Z</dcterms:created>
  <dcterms:modified xsi:type="dcterms:W3CDTF">2013-11-18T06:26:11Z</dcterms:modified>
</cp:coreProperties>
</file>