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12"/>
  </p:notesMasterIdLst>
  <p:sldIdLst>
    <p:sldId id="267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-1236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397411F-8D6F-42E2-9826-0A7533D71C17}" type="datetimeFigureOut">
              <a:rPr lang="cs-CZ" smtClean="0"/>
              <a:t>6.11.2013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0644506-FBA7-48FF-B03B-A85F0F9798B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215649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altLang="cs-CZ" smtClean="0"/>
          </a:p>
        </p:txBody>
      </p:sp>
      <p:sp>
        <p:nvSpPr>
          <p:cNvPr id="4100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57ADA98-2E62-4D0F-A8BA-AD355F575571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851477-7369-4736-989D-1F365370C875}" type="datetimeFigureOut">
              <a:rPr lang="cs-CZ" smtClean="0"/>
              <a:t>6.11.2013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6284F9-59EB-4E0B-B222-0F1E3E8FAB2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851477-7369-4736-989D-1F365370C875}" type="datetimeFigureOut">
              <a:rPr lang="cs-CZ" smtClean="0"/>
              <a:t>6.11.2013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6284F9-59EB-4E0B-B222-0F1E3E8FAB2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851477-7369-4736-989D-1F365370C875}" type="datetimeFigureOut">
              <a:rPr lang="cs-CZ" smtClean="0"/>
              <a:t>6.11.2013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6284F9-59EB-4E0B-B222-0F1E3E8FAB2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851477-7369-4736-989D-1F365370C875}" type="datetimeFigureOut">
              <a:rPr lang="cs-CZ" smtClean="0"/>
              <a:t>6.11.2013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6284F9-59EB-4E0B-B222-0F1E3E8FAB2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2" y="1812927"/>
            <a:ext cx="347127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3280" y="1812927"/>
            <a:ext cx="347127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851477-7369-4736-989D-1F365370C875}" type="datetimeFigureOut">
              <a:rPr lang="cs-CZ" smtClean="0"/>
              <a:t>6.11.2013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6284F9-59EB-4E0B-B222-0F1E3E8FAB2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851477-7369-4736-989D-1F365370C875}" type="datetimeFigureOut">
              <a:rPr lang="cs-CZ" smtClean="0"/>
              <a:t>6.11.2013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6284F9-59EB-4E0B-B222-0F1E3E8FAB2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851477-7369-4736-989D-1F365370C875}" type="datetimeFigureOut">
              <a:rPr lang="cs-CZ" smtClean="0"/>
              <a:t>6.11.2013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6284F9-59EB-4E0B-B222-0F1E3E8FAB2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851477-7369-4736-989D-1F365370C875}" type="datetimeFigureOut">
              <a:rPr lang="cs-CZ" smtClean="0"/>
              <a:t>6.11.2013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6284F9-59EB-4E0B-B222-0F1E3E8FAB2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1387058"/>
            <a:ext cx="3297953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3" y="2500312"/>
            <a:ext cx="3297954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851477-7369-4736-989D-1F365370C875}" type="datetimeFigureOut">
              <a:rPr lang="cs-CZ" smtClean="0"/>
              <a:t>6.11.2013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6284F9-59EB-4E0B-B222-0F1E3E8FAB2E}" type="slidenum">
              <a:rPr lang="cs-CZ" smtClean="0"/>
              <a:t>‹#›</a:t>
            </a:fld>
            <a:endParaRPr lang="cs-CZ"/>
          </a:p>
        </p:txBody>
      </p:sp>
      <p:grpSp>
        <p:nvGrpSpPr>
          <p:cNvPr id="16" name="Group 15"/>
          <p:cNvGrpSpPr/>
          <p:nvPr/>
        </p:nvGrpSpPr>
        <p:grpSpPr>
          <a:xfrm>
            <a:off x="4516154" y="994387"/>
            <a:ext cx="1847138" cy="1530439"/>
            <a:chOff x="4718762" y="993075"/>
            <a:chExt cx="1847138" cy="1530439"/>
          </a:xfrm>
        </p:grpSpPr>
        <p:sp>
          <p:nvSpPr>
            <p:cNvPr id="32" name="Oval 31"/>
            <p:cNvSpPr/>
            <p:nvPr/>
          </p:nvSpPr>
          <p:spPr>
            <a:xfrm>
              <a:off x="5479247" y="1436861"/>
              <a:ext cx="1086653" cy="1086653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Oval 32"/>
            <p:cNvSpPr/>
            <p:nvPr/>
          </p:nvSpPr>
          <p:spPr>
            <a:xfrm>
              <a:off x="5650541" y="1411791"/>
              <a:ext cx="830365" cy="830365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Oval 28"/>
            <p:cNvSpPr/>
            <p:nvPr/>
          </p:nvSpPr>
          <p:spPr>
            <a:xfrm>
              <a:off x="5256184" y="1894454"/>
              <a:ext cx="602364" cy="602364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Oval 30"/>
            <p:cNvSpPr/>
            <p:nvPr/>
          </p:nvSpPr>
          <p:spPr>
            <a:xfrm>
              <a:off x="5424145" y="1811313"/>
              <a:ext cx="489588" cy="489588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Oval 27"/>
            <p:cNvSpPr/>
            <p:nvPr/>
          </p:nvSpPr>
          <p:spPr>
            <a:xfrm>
              <a:off x="4718762" y="2083426"/>
              <a:ext cx="256601" cy="256601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Oval 29"/>
            <p:cNvSpPr/>
            <p:nvPr/>
          </p:nvSpPr>
          <p:spPr>
            <a:xfrm>
              <a:off x="6132091" y="993075"/>
              <a:ext cx="256601" cy="256601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Oval 33"/>
            <p:cNvSpPr/>
            <p:nvPr/>
          </p:nvSpPr>
          <p:spPr>
            <a:xfrm>
              <a:off x="5059596" y="1894454"/>
              <a:ext cx="197439" cy="197439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34"/>
            <p:cNvSpPr/>
            <p:nvPr/>
          </p:nvSpPr>
          <p:spPr>
            <a:xfrm>
              <a:off x="6148801" y="1060593"/>
              <a:ext cx="197439" cy="197439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674192" y="1601512"/>
            <a:ext cx="3429000" cy="3429000"/>
          </a:xfrm>
          <a:prstGeom prst="ellipse">
            <a:avLst/>
          </a:prstGeom>
          <a:ln w="76200">
            <a:solidFill>
              <a:schemeClr val="tx2">
                <a:lumMod val="75000"/>
              </a:schemeClr>
            </a:solidFill>
          </a:ln>
        </p:spPr>
        <p:txBody>
          <a:bodyPr/>
          <a:lstStyle/>
          <a:p>
            <a:r>
              <a:rPr lang="cs-CZ" smtClean="0"/>
              <a:t>Kliknutím na ikonu přidáte obrázek.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851477-7369-4736-989D-1F365370C875}" type="datetimeFigureOut">
              <a:rPr lang="cs-CZ" smtClean="0"/>
              <a:t>6.11.2013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6284F9-59EB-4E0B-B222-0F1E3E8FAB2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851477-7369-4736-989D-1F365370C875}" type="datetimeFigureOut">
              <a:rPr lang="cs-CZ" smtClean="0"/>
              <a:t>6.11.2013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6284F9-59EB-4E0B-B222-0F1E3E8FAB2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Oval 55"/>
          <p:cNvSpPr>
            <a:spLocks noChangeAspect="1"/>
          </p:cNvSpPr>
          <p:nvPr/>
        </p:nvSpPr>
        <p:spPr>
          <a:xfrm>
            <a:off x="-69625" y="4042576"/>
            <a:ext cx="1743945" cy="1909234"/>
          </a:xfrm>
          <a:custGeom>
            <a:avLst/>
            <a:gdLst/>
            <a:ahLst/>
            <a:cxnLst/>
            <a:rect l="l" t="t" r="r" b="b"/>
            <a:pathLst>
              <a:path w="1743945" h="1909234">
                <a:moveTo>
                  <a:pt x="789328" y="0"/>
                </a:moveTo>
                <a:cubicBezTo>
                  <a:pt x="1316548" y="0"/>
                  <a:pt x="1743945" y="427397"/>
                  <a:pt x="1743945" y="954617"/>
                </a:cubicBezTo>
                <a:cubicBezTo>
                  <a:pt x="1743945" y="1481837"/>
                  <a:pt x="1316548" y="1909234"/>
                  <a:pt x="789328" y="1909234"/>
                </a:cubicBezTo>
                <a:cubicBezTo>
                  <a:pt x="461080" y="1909234"/>
                  <a:pt x="171527" y="1743562"/>
                  <a:pt x="0" y="1491086"/>
                </a:cubicBezTo>
                <a:lnTo>
                  <a:pt x="0" y="418149"/>
                </a:lnTo>
                <a:cubicBezTo>
                  <a:pt x="171527" y="165673"/>
                  <a:pt x="461080" y="0"/>
                  <a:pt x="789328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3" name="Oval 52"/>
          <p:cNvSpPr>
            <a:spLocks noChangeAspect="1"/>
          </p:cNvSpPr>
          <p:nvPr/>
        </p:nvSpPr>
        <p:spPr>
          <a:xfrm>
            <a:off x="520638" y="1095310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2" name="Oval 51"/>
          <p:cNvSpPr>
            <a:spLocks noChangeAspect="1"/>
          </p:cNvSpPr>
          <p:nvPr/>
        </p:nvSpPr>
        <p:spPr>
          <a:xfrm>
            <a:off x="1878729" y="282933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4" name="Oval 53"/>
          <p:cNvSpPr>
            <a:spLocks noChangeAspect="1"/>
          </p:cNvSpPr>
          <p:nvPr/>
        </p:nvSpPr>
        <p:spPr>
          <a:xfrm>
            <a:off x="520637" y="5729135"/>
            <a:ext cx="1909234" cy="1193756"/>
          </a:xfrm>
          <a:custGeom>
            <a:avLst/>
            <a:gdLst/>
            <a:ahLst/>
            <a:cxnLst/>
            <a:rect l="l" t="t" r="r" b="b"/>
            <a:pathLst>
              <a:path w="1909234" h="1193756">
                <a:moveTo>
                  <a:pt x="954617" y="0"/>
                </a:moveTo>
                <a:cubicBezTo>
                  <a:pt x="1481837" y="0"/>
                  <a:pt x="1909234" y="427397"/>
                  <a:pt x="1909234" y="954617"/>
                </a:cubicBezTo>
                <a:cubicBezTo>
                  <a:pt x="1909234" y="1037305"/>
                  <a:pt x="1898721" y="1117537"/>
                  <a:pt x="1877819" y="1193756"/>
                </a:cubicBezTo>
                <a:lnTo>
                  <a:pt x="31415" y="1193756"/>
                </a:lnTo>
                <a:cubicBezTo>
                  <a:pt x="10513" y="1117537"/>
                  <a:pt x="0" y="1037305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0" name="Oval 129"/>
          <p:cNvSpPr>
            <a:spLocks noChangeAspect="1"/>
          </p:cNvSpPr>
          <p:nvPr/>
        </p:nvSpPr>
        <p:spPr>
          <a:xfrm>
            <a:off x="-46711" y="-61709"/>
            <a:ext cx="1449107" cy="1677064"/>
          </a:xfrm>
          <a:custGeom>
            <a:avLst/>
            <a:gdLst/>
            <a:ahLst/>
            <a:cxnLst/>
            <a:rect l="l" t="t" r="r" b="b"/>
            <a:pathLst>
              <a:path w="1449107" h="1677064">
                <a:moveTo>
                  <a:pt x="0" y="0"/>
                </a:moveTo>
                <a:lnTo>
                  <a:pt x="1112019" y="0"/>
                </a:lnTo>
                <a:cubicBezTo>
                  <a:pt x="1319407" y="171874"/>
                  <a:pt x="1449107" y="432014"/>
                  <a:pt x="1449107" y="722447"/>
                </a:cubicBezTo>
                <a:cubicBezTo>
                  <a:pt x="1449107" y="1249667"/>
                  <a:pt x="1021710" y="1677064"/>
                  <a:pt x="494490" y="1677064"/>
                </a:cubicBezTo>
                <a:cubicBezTo>
                  <a:pt x="313232" y="1677064"/>
                  <a:pt x="143772" y="1626546"/>
                  <a:pt x="0" y="1537872"/>
                </a:cubicBezTo>
                <a:close/>
              </a:path>
            </a:pathLst>
          </a:custGeom>
          <a:solidFill>
            <a:schemeClr val="tx2">
              <a:lumMod val="75000"/>
              <a:alpha val="14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1" name="Oval 130"/>
          <p:cNvSpPr>
            <a:spLocks noChangeAspect="1"/>
          </p:cNvSpPr>
          <p:nvPr/>
        </p:nvSpPr>
        <p:spPr>
          <a:xfrm>
            <a:off x="924113" y="-161623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2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2" name="Oval 131"/>
          <p:cNvSpPr>
            <a:spLocks noChangeAspect="1"/>
          </p:cNvSpPr>
          <p:nvPr/>
        </p:nvSpPr>
        <p:spPr>
          <a:xfrm>
            <a:off x="0" y="660738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3" name="Oval 132"/>
          <p:cNvSpPr>
            <a:spLocks noChangeAspect="1"/>
          </p:cNvSpPr>
          <p:nvPr/>
        </p:nvSpPr>
        <p:spPr>
          <a:xfrm>
            <a:off x="7497531" y="-61709"/>
            <a:ext cx="1694467" cy="1677064"/>
          </a:xfrm>
          <a:custGeom>
            <a:avLst/>
            <a:gdLst/>
            <a:ahLst/>
            <a:cxnLst/>
            <a:rect l="l" t="t" r="r" b="b"/>
            <a:pathLst>
              <a:path w="1694467" h="1677064">
                <a:moveTo>
                  <a:pt x="337088" y="0"/>
                </a:moveTo>
                <a:lnTo>
                  <a:pt x="1573463" y="0"/>
                </a:lnTo>
                <a:cubicBezTo>
                  <a:pt x="1618202" y="37449"/>
                  <a:pt x="1658454" y="79950"/>
                  <a:pt x="1694467" y="126010"/>
                </a:cubicBezTo>
                <a:lnTo>
                  <a:pt x="1694467" y="1318884"/>
                </a:lnTo>
                <a:cubicBezTo>
                  <a:pt x="1522840" y="1538397"/>
                  <a:pt x="1254922" y="1677064"/>
                  <a:pt x="954617" y="1677064"/>
                </a:cubicBezTo>
                <a:cubicBezTo>
                  <a:pt x="427397" y="1677064"/>
                  <a:pt x="0" y="1249667"/>
                  <a:pt x="0" y="722447"/>
                </a:cubicBezTo>
                <a:cubicBezTo>
                  <a:pt x="0" y="432014"/>
                  <a:pt x="129700" y="171874"/>
                  <a:pt x="337088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4" name="Oval 133"/>
          <p:cNvSpPr>
            <a:spLocks noChangeAspect="1"/>
          </p:cNvSpPr>
          <p:nvPr/>
        </p:nvSpPr>
        <p:spPr>
          <a:xfrm>
            <a:off x="6117502" y="-61708"/>
            <a:ext cx="1909234" cy="1705448"/>
          </a:xfrm>
          <a:custGeom>
            <a:avLst/>
            <a:gdLst/>
            <a:ahLst/>
            <a:cxnLst/>
            <a:rect l="l" t="t" r="r" b="b"/>
            <a:pathLst>
              <a:path w="1909234" h="1705448">
                <a:moveTo>
                  <a:pt x="371490" y="0"/>
                </a:moveTo>
                <a:lnTo>
                  <a:pt x="1537745" y="0"/>
                </a:lnTo>
                <a:cubicBezTo>
                  <a:pt x="1764760" y="171517"/>
                  <a:pt x="1909234" y="444302"/>
                  <a:pt x="1909234" y="750831"/>
                </a:cubicBezTo>
                <a:cubicBezTo>
                  <a:pt x="1909234" y="1278051"/>
                  <a:pt x="1481837" y="1705448"/>
                  <a:pt x="954617" y="1705448"/>
                </a:cubicBezTo>
                <a:cubicBezTo>
                  <a:pt x="427397" y="1705448"/>
                  <a:pt x="0" y="1278051"/>
                  <a:pt x="0" y="750831"/>
                </a:cubicBezTo>
                <a:cubicBezTo>
                  <a:pt x="0" y="444302"/>
                  <a:pt x="144474" y="171517"/>
                  <a:pt x="371490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5" name="Oval 134"/>
          <p:cNvSpPr>
            <a:spLocks noChangeAspect="1"/>
          </p:cNvSpPr>
          <p:nvPr/>
        </p:nvSpPr>
        <p:spPr>
          <a:xfrm>
            <a:off x="7494454" y="1095309"/>
            <a:ext cx="1697544" cy="1909234"/>
          </a:xfrm>
          <a:custGeom>
            <a:avLst/>
            <a:gdLst/>
            <a:ahLst/>
            <a:cxnLst/>
            <a:rect l="l" t="t" r="r" b="b"/>
            <a:pathLst>
              <a:path w="1697544" h="1909234">
                <a:moveTo>
                  <a:pt x="954617" y="0"/>
                </a:moveTo>
                <a:cubicBezTo>
                  <a:pt x="1256666" y="0"/>
                  <a:pt x="1525952" y="140283"/>
                  <a:pt x="1697544" y="361910"/>
                </a:cubicBezTo>
                <a:lnTo>
                  <a:pt x="1697544" y="1547324"/>
                </a:lnTo>
                <a:cubicBezTo>
                  <a:pt x="1525952" y="1768951"/>
                  <a:pt x="1256666" y="1909234"/>
                  <a:pt x="954617" y="1909234"/>
                </a:cubicBezTo>
                <a:cubicBezTo>
                  <a:pt x="427397" y="1909234"/>
                  <a:pt x="0" y="1481837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6" name="Oval 135"/>
          <p:cNvSpPr>
            <a:spLocks noChangeAspect="1"/>
          </p:cNvSpPr>
          <p:nvPr/>
        </p:nvSpPr>
        <p:spPr>
          <a:xfrm>
            <a:off x="8056674" y="5140346"/>
            <a:ext cx="1137194" cy="1759729"/>
          </a:xfrm>
          <a:custGeom>
            <a:avLst/>
            <a:gdLst/>
            <a:ahLst/>
            <a:cxnLst/>
            <a:rect l="l" t="t" r="r" b="b"/>
            <a:pathLst>
              <a:path w="1137194" h="1759729">
                <a:moveTo>
                  <a:pt x="954617" y="0"/>
                </a:moveTo>
                <a:cubicBezTo>
                  <a:pt x="1017088" y="0"/>
                  <a:pt x="1078157" y="6001"/>
                  <a:pt x="1137194" y="17897"/>
                </a:cubicBezTo>
                <a:lnTo>
                  <a:pt x="1137194" y="1759729"/>
                </a:lnTo>
                <a:lnTo>
                  <a:pt x="443151" y="1759729"/>
                </a:lnTo>
                <a:cubicBezTo>
                  <a:pt x="176544" y="1591075"/>
                  <a:pt x="0" y="1293463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7" name="Oval 136"/>
          <p:cNvSpPr>
            <a:spLocks noChangeAspect="1"/>
          </p:cNvSpPr>
          <p:nvPr/>
        </p:nvSpPr>
        <p:spPr>
          <a:xfrm>
            <a:off x="6661711" y="4362912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8" name="Oval 137"/>
          <p:cNvSpPr>
            <a:spLocks noChangeAspect="1"/>
          </p:cNvSpPr>
          <p:nvPr/>
        </p:nvSpPr>
        <p:spPr>
          <a:xfrm>
            <a:off x="-69625" y="4948766"/>
            <a:ext cx="1353860" cy="1909234"/>
          </a:xfrm>
          <a:custGeom>
            <a:avLst/>
            <a:gdLst/>
            <a:ahLst/>
            <a:cxnLst/>
            <a:rect l="l" t="t" r="r" b="b"/>
            <a:pathLst>
              <a:path w="1353860" h="1909234">
                <a:moveTo>
                  <a:pt x="399243" y="0"/>
                </a:moveTo>
                <a:cubicBezTo>
                  <a:pt x="926463" y="0"/>
                  <a:pt x="1353860" y="427397"/>
                  <a:pt x="1353860" y="954617"/>
                </a:cubicBezTo>
                <a:cubicBezTo>
                  <a:pt x="1353860" y="1481837"/>
                  <a:pt x="926463" y="1909234"/>
                  <a:pt x="399243" y="1909234"/>
                </a:cubicBezTo>
                <a:cubicBezTo>
                  <a:pt x="256544" y="1909234"/>
                  <a:pt x="121158" y="1877924"/>
                  <a:pt x="0" y="1820890"/>
                </a:cubicBezTo>
                <a:lnTo>
                  <a:pt x="0" y="88345"/>
                </a:lnTo>
                <a:cubicBezTo>
                  <a:pt x="121158" y="31311"/>
                  <a:pt x="256544" y="0"/>
                  <a:pt x="399243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9" name="Oval 138"/>
          <p:cNvSpPr>
            <a:spLocks noChangeAspect="1"/>
          </p:cNvSpPr>
          <p:nvPr/>
        </p:nvSpPr>
        <p:spPr>
          <a:xfrm>
            <a:off x="708471" y="4790336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40" name="Oval 139"/>
          <p:cNvSpPr>
            <a:spLocks noChangeAspect="1"/>
          </p:cNvSpPr>
          <p:nvPr/>
        </p:nvSpPr>
        <p:spPr>
          <a:xfrm>
            <a:off x="6117503" y="783988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41" name="Oval 140"/>
          <p:cNvSpPr>
            <a:spLocks noChangeAspect="1"/>
          </p:cNvSpPr>
          <p:nvPr/>
        </p:nvSpPr>
        <p:spPr>
          <a:xfrm>
            <a:off x="6459053" y="5140346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18" name="Oval 117"/>
          <p:cNvSpPr>
            <a:spLocks noChangeAspect="1"/>
          </p:cNvSpPr>
          <p:nvPr/>
        </p:nvSpPr>
        <p:spPr>
          <a:xfrm>
            <a:off x="8398204" y="597861"/>
            <a:ext cx="793794" cy="1252918"/>
          </a:xfrm>
          <a:custGeom>
            <a:avLst/>
            <a:gdLst/>
            <a:ahLst/>
            <a:cxnLst/>
            <a:rect l="l" t="t" r="r" b="b"/>
            <a:pathLst>
              <a:path w="793794" h="1252918">
                <a:moveTo>
                  <a:pt x="626459" y="0"/>
                </a:moveTo>
                <a:cubicBezTo>
                  <a:pt x="684682" y="0"/>
                  <a:pt x="741049" y="7943"/>
                  <a:pt x="793794" y="25480"/>
                </a:cubicBezTo>
                <a:lnTo>
                  <a:pt x="793794" y="1227438"/>
                </a:lnTo>
                <a:cubicBezTo>
                  <a:pt x="741049" y="1244975"/>
                  <a:pt x="684682" y="1252918"/>
                  <a:pt x="626459" y="1252918"/>
                </a:cubicBezTo>
                <a:cubicBezTo>
                  <a:pt x="280475" y="1252918"/>
                  <a:pt x="0" y="972443"/>
                  <a:pt x="0" y="626459"/>
                </a:cubicBezTo>
                <a:cubicBezTo>
                  <a:pt x="0" y="280475"/>
                  <a:pt x="280475" y="0"/>
                  <a:pt x="626459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9" name="Oval 118"/>
          <p:cNvSpPr>
            <a:spLocks noChangeAspect="1"/>
          </p:cNvSpPr>
          <p:nvPr/>
        </p:nvSpPr>
        <p:spPr>
          <a:xfrm>
            <a:off x="6350100" y="206512"/>
            <a:ext cx="1041276" cy="1041276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0" name="Oval 119"/>
          <p:cNvSpPr>
            <a:spLocks noChangeAspect="1"/>
          </p:cNvSpPr>
          <p:nvPr/>
        </p:nvSpPr>
        <p:spPr>
          <a:xfrm>
            <a:off x="6872127" y="1450645"/>
            <a:ext cx="1218253" cy="121825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1" name="Oval 120"/>
          <p:cNvSpPr>
            <a:spLocks noChangeAspect="1"/>
          </p:cNvSpPr>
          <p:nvPr/>
        </p:nvSpPr>
        <p:spPr>
          <a:xfrm>
            <a:off x="7219068" y="2049927"/>
            <a:ext cx="1041276" cy="1041276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2" name="Oval 121"/>
          <p:cNvSpPr>
            <a:spLocks noChangeAspect="1"/>
          </p:cNvSpPr>
          <p:nvPr/>
        </p:nvSpPr>
        <p:spPr>
          <a:xfrm>
            <a:off x="7749416" y="2661634"/>
            <a:ext cx="721308" cy="721308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3" name="Oval 122"/>
          <p:cNvSpPr>
            <a:spLocks noChangeAspect="1"/>
          </p:cNvSpPr>
          <p:nvPr/>
        </p:nvSpPr>
        <p:spPr>
          <a:xfrm>
            <a:off x="685054" y="-100976"/>
            <a:ext cx="1193676" cy="697815"/>
          </a:xfrm>
          <a:custGeom>
            <a:avLst/>
            <a:gdLst/>
            <a:ahLst/>
            <a:cxnLst/>
            <a:rect l="l" t="t" r="r" b="b"/>
            <a:pathLst>
              <a:path w="1193676" h="697815">
                <a:moveTo>
                  <a:pt x="10179" y="0"/>
                </a:moveTo>
                <a:lnTo>
                  <a:pt x="1183497" y="0"/>
                </a:lnTo>
                <a:cubicBezTo>
                  <a:pt x="1190746" y="32633"/>
                  <a:pt x="1193676" y="66463"/>
                  <a:pt x="1193676" y="100977"/>
                </a:cubicBezTo>
                <a:cubicBezTo>
                  <a:pt x="1193676" y="430602"/>
                  <a:pt x="926463" y="697815"/>
                  <a:pt x="596838" y="697815"/>
                </a:cubicBezTo>
                <a:cubicBezTo>
                  <a:pt x="267213" y="697815"/>
                  <a:pt x="0" y="430602"/>
                  <a:pt x="0" y="100977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4" name="Oval 123"/>
          <p:cNvSpPr>
            <a:spLocks noChangeAspect="1"/>
          </p:cNvSpPr>
          <p:nvPr/>
        </p:nvSpPr>
        <p:spPr>
          <a:xfrm>
            <a:off x="1502638" y="-100976"/>
            <a:ext cx="1029028" cy="459889"/>
          </a:xfrm>
          <a:custGeom>
            <a:avLst/>
            <a:gdLst/>
            <a:ahLst/>
            <a:cxnLst/>
            <a:rect l="l" t="t" r="r" b="b"/>
            <a:pathLst>
              <a:path w="1029028" h="459889">
                <a:moveTo>
                  <a:pt x="0" y="0"/>
                </a:moveTo>
                <a:lnTo>
                  <a:pt x="1029028" y="0"/>
                </a:lnTo>
                <a:cubicBezTo>
                  <a:pt x="1001386" y="259074"/>
                  <a:pt x="781401" y="459889"/>
                  <a:pt x="514514" y="459889"/>
                </a:cubicBezTo>
                <a:cubicBezTo>
                  <a:pt x="247627" y="459889"/>
                  <a:pt x="27642" y="259074"/>
                  <a:pt x="0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5" name="Oval 124"/>
          <p:cNvSpPr>
            <a:spLocks noChangeAspect="1"/>
          </p:cNvSpPr>
          <p:nvPr/>
        </p:nvSpPr>
        <p:spPr>
          <a:xfrm>
            <a:off x="-69624" y="-100976"/>
            <a:ext cx="590263" cy="612289"/>
          </a:xfrm>
          <a:custGeom>
            <a:avLst/>
            <a:gdLst/>
            <a:ahLst/>
            <a:cxnLst/>
            <a:rect l="l" t="t" r="r" b="b"/>
            <a:pathLst>
              <a:path w="590263" h="612289">
                <a:moveTo>
                  <a:pt x="0" y="0"/>
                </a:moveTo>
                <a:lnTo>
                  <a:pt x="581024" y="0"/>
                </a:lnTo>
                <a:cubicBezTo>
                  <a:pt x="587493" y="29611"/>
                  <a:pt x="590263" y="60308"/>
                  <a:pt x="590263" y="91651"/>
                </a:cubicBezTo>
                <a:cubicBezTo>
                  <a:pt x="590263" y="379191"/>
                  <a:pt x="357165" y="612289"/>
                  <a:pt x="69625" y="612289"/>
                </a:cubicBezTo>
                <a:lnTo>
                  <a:pt x="0" y="605270"/>
                </a:ln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6" name="Oval 125"/>
          <p:cNvSpPr>
            <a:spLocks noChangeAspect="1"/>
          </p:cNvSpPr>
          <p:nvPr/>
        </p:nvSpPr>
        <p:spPr>
          <a:xfrm>
            <a:off x="277432" y="4321783"/>
            <a:ext cx="1396887" cy="1396887"/>
          </a:xfrm>
          <a:prstGeom prst="ellipse">
            <a:avLst/>
          </a:pr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7" name="Oval 126"/>
          <p:cNvSpPr>
            <a:spLocks noChangeAspect="1"/>
          </p:cNvSpPr>
          <p:nvPr/>
        </p:nvSpPr>
        <p:spPr>
          <a:xfrm>
            <a:off x="5792131" y="6489965"/>
            <a:ext cx="1115939" cy="443769"/>
          </a:xfrm>
          <a:custGeom>
            <a:avLst/>
            <a:gdLst/>
            <a:ahLst/>
            <a:cxnLst/>
            <a:rect l="l" t="t" r="r" b="b"/>
            <a:pathLst>
              <a:path w="1115939" h="443769">
                <a:moveTo>
                  <a:pt x="557969" y="0"/>
                </a:moveTo>
                <a:cubicBezTo>
                  <a:pt x="830120" y="0"/>
                  <a:pt x="1058049" y="189335"/>
                  <a:pt x="1115939" y="443769"/>
                </a:cubicBezTo>
                <a:lnTo>
                  <a:pt x="0" y="443769"/>
                </a:lnTo>
                <a:cubicBezTo>
                  <a:pt x="57889" y="189335"/>
                  <a:pt x="285818" y="0"/>
                  <a:pt x="557969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8" name="Oval 127"/>
          <p:cNvSpPr>
            <a:spLocks noChangeAspect="1"/>
          </p:cNvSpPr>
          <p:nvPr/>
        </p:nvSpPr>
        <p:spPr>
          <a:xfrm>
            <a:off x="6127999" y="6408840"/>
            <a:ext cx="1237019" cy="524894"/>
          </a:xfrm>
          <a:custGeom>
            <a:avLst/>
            <a:gdLst/>
            <a:ahLst/>
            <a:cxnLst/>
            <a:rect l="l" t="t" r="r" b="b"/>
            <a:pathLst>
              <a:path w="1237019" h="524894">
                <a:moveTo>
                  <a:pt x="618509" y="0"/>
                </a:moveTo>
                <a:cubicBezTo>
                  <a:pt x="930325" y="0"/>
                  <a:pt x="1189147" y="226891"/>
                  <a:pt x="1237019" y="524894"/>
                </a:cubicBezTo>
                <a:lnTo>
                  <a:pt x="0" y="524894"/>
                </a:lnTo>
                <a:cubicBezTo>
                  <a:pt x="47872" y="226891"/>
                  <a:pt x="306694" y="0"/>
                  <a:pt x="618509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9" name="Oval 128"/>
          <p:cNvSpPr>
            <a:spLocks noChangeAspect="1"/>
          </p:cNvSpPr>
          <p:nvPr/>
        </p:nvSpPr>
        <p:spPr>
          <a:xfrm>
            <a:off x="7577655" y="6408841"/>
            <a:ext cx="1211408" cy="524893"/>
          </a:xfrm>
          <a:custGeom>
            <a:avLst/>
            <a:gdLst/>
            <a:ahLst/>
            <a:cxnLst/>
            <a:rect l="l" t="t" r="r" b="b"/>
            <a:pathLst>
              <a:path w="1211408" h="524893">
                <a:moveTo>
                  <a:pt x="605704" y="0"/>
                </a:moveTo>
                <a:cubicBezTo>
                  <a:pt x="914574" y="0"/>
                  <a:pt x="1170243" y="227782"/>
                  <a:pt x="1211408" y="524893"/>
                </a:cubicBezTo>
                <a:lnTo>
                  <a:pt x="0" y="524893"/>
                </a:lnTo>
                <a:cubicBezTo>
                  <a:pt x="41165" y="227782"/>
                  <a:pt x="296834" y="0"/>
                  <a:pt x="605704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7" name="Oval 96"/>
          <p:cNvSpPr>
            <a:spLocks noChangeAspect="1"/>
          </p:cNvSpPr>
          <p:nvPr/>
        </p:nvSpPr>
        <p:spPr>
          <a:xfrm>
            <a:off x="11073" y="4941986"/>
            <a:ext cx="611230" cy="61123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8" name="Oval 97"/>
          <p:cNvSpPr>
            <a:spLocks noChangeAspect="1"/>
          </p:cNvSpPr>
          <p:nvPr/>
        </p:nvSpPr>
        <p:spPr>
          <a:xfrm>
            <a:off x="-69625" y="6172569"/>
            <a:ext cx="778097" cy="750322"/>
          </a:xfrm>
          <a:custGeom>
            <a:avLst/>
            <a:gdLst/>
            <a:ahLst/>
            <a:cxnLst/>
            <a:rect l="l" t="t" r="r" b="b"/>
            <a:pathLst>
              <a:path w="778097" h="750322">
                <a:moveTo>
                  <a:pt x="261411" y="0"/>
                </a:moveTo>
                <a:cubicBezTo>
                  <a:pt x="546769" y="0"/>
                  <a:pt x="778097" y="231328"/>
                  <a:pt x="778097" y="516686"/>
                </a:cubicBezTo>
                <a:cubicBezTo>
                  <a:pt x="778097" y="601179"/>
                  <a:pt x="757816" y="680934"/>
                  <a:pt x="719843" y="750322"/>
                </a:cubicBezTo>
                <a:lnTo>
                  <a:pt x="0" y="750322"/>
                </a:lnTo>
                <a:lnTo>
                  <a:pt x="0" y="73330"/>
                </a:lnTo>
                <a:cubicBezTo>
                  <a:pt x="75863" y="26083"/>
                  <a:pt x="165591" y="0"/>
                  <a:pt x="261411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9" name="Oval 98"/>
          <p:cNvSpPr>
            <a:spLocks noChangeAspect="1"/>
          </p:cNvSpPr>
          <p:nvPr/>
        </p:nvSpPr>
        <p:spPr>
          <a:xfrm>
            <a:off x="-69625" y="5158575"/>
            <a:ext cx="563524" cy="897560"/>
          </a:xfrm>
          <a:custGeom>
            <a:avLst/>
            <a:gdLst/>
            <a:ahLst/>
            <a:cxnLst/>
            <a:rect l="l" t="t" r="r" b="b"/>
            <a:pathLst>
              <a:path w="563524" h="897560">
                <a:moveTo>
                  <a:pt x="114744" y="0"/>
                </a:moveTo>
                <a:cubicBezTo>
                  <a:pt x="362598" y="0"/>
                  <a:pt x="563524" y="200926"/>
                  <a:pt x="563524" y="448780"/>
                </a:cubicBezTo>
                <a:cubicBezTo>
                  <a:pt x="563524" y="696634"/>
                  <a:pt x="362598" y="897560"/>
                  <a:pt x="114744" y="897560"/>
                </a:cubicBezTo>
                <a:cubicBezTo>
                  <a:pt x="74918" y="897560"/>
                  <a:pt x="36304" y="892373"/>
                  <a:pt x="0" y="880900"/>
                </a:cubicBezTo>
                <a:lnTo>
                  <a:pt x="0" y="16661"/>
                </a:lnTo>
                <a:cubicBezTo>
                  <a:pt x="36304" y="5188"/>
                  <a:pt x="74918" y="0"/>
                  <a:pt x="11474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0" name="Oval 99"/>
          <p:cNvSpPr>
            <a:spLocks noChangeAspect="1"/>
          </p:cNvSpPr>
          <p:nvPr/>
        </p:nvSpPr>
        <p:spPr>
          <a:xfrm>
            <a:off x="-25758" y="482386"/>
            <a:ext cx="598416" cy="905704"/>
          </a:xfrm>
          <a:custGeom>
            <a:avLst/>
            <a:gdLst/>
            <a:ahLst/>
            <a:cxnLst/>
            <a:rect l="l" t="t" r="r" b="b"/>
            <a:pathLst>
              <a:path w="598416" h="905704">
                <a:moveTo>
                  <a:pt x="145564" y="0"/>
                </a:moveTo>
                <a:cubicBezTo>
                  <a:pt x="395667" y="0"/>
                  <a:pt x="598416" y="202749"/>
                  <a:pt x="598416" y="452852"/>
                </a:cubicBezTo>
                <a:cubicBezTo>
                  <a:pt x="598416" y="702955"/>
                  <a:pt x="395667" y="905704"/>
                  <a:pt x="145564" y="905704"/>
                </a:cubicBezTo>
                <a:cubicBezTo>
                  <a:pt x="94398" y="905704"/>
                  <a:pt x="45214" y="897218"/>
                  <a:pt x="0" y="879648"/>
                </a:cubicBezTo>
                <a:lnTo>
                  <a:pt x="0" y="26056"/>
                </a:lnTo>
                <a:cubicBezTo>
                  <a:pt x="45214" y="8486"/>
                  <a:pt x="94398" y="0"/>
                  <a:pt x="14556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Oval 100"/>
          <p:cNvSpPr>
            <a:spLocks noChangeAspect="1"/>
          </p:cNvSpPr>
          <p:nvPr/>
        </p:nvSpPr>
        <p:spPr>
          <a:xfrm>
            <a:off x="474208" y="836793"/>
            <a:ext cx="910817" cy="910817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Oval 101"/>
          <p:cNvSpPr>
            <a:spLocks noChangeAspect="1"/>
          </p:cNvSpPr>
          <p:nvPr/>
        </p:nvSpPr>
        <p:spPr>
          <a:xfrm>
            <a:off x="319223" y="1452260"/>
            <a:ext cx="772993" cy="772993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" name="Oval 102"/>
          <p:cNvSpPr>
            <a:spLocks noChangeAspect="1"/>
          </p:cNvSpPr>
          <p:nvPr/>
        </p:nvSpPr>
        <p:spPr>
          <a:xfrm>
            <a:off x="371257" y="1886983"/>
            <a:ext cx="610366" cy="610366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4" name="Oval 103"/>
          <p:cNvSpPr>
            <a:spLocks noChangeAspect="1"/>
          </p:cNvSpPr>
          <p:nvPr/>
        </p:nvSpPr>
        <p:spPr>
          <a:xfrm>
            <a:off x="154676" y="1919682"/>
            <a:ext cx="521764" cy="52176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Oval 104"/>
          <p:cNvSpPr>
            <a:spLocks noChangeAspect="1"/>
          </p:cNvSpPr>
          <p:nvPr/>
        </p:nvSpPr>
        <p:spPr>
          <a:xfrm>
            <a:off x="7302517" y="-61709"/>
            <a:ext cx="910818" cy="750833"/>
          </a:xfrm>
          <a:custGeom>
            <a:avLst/>
            <a:gdLst/>
            <a:ahLst/>
            <a:cxnLst/>
            <a:rect l="l" t="t" r="r" b="b"/>
            <a:pathLst>
              <a:path w="910818" h="750833">
                <a:moveTo>
                  <a:pt x="111441" y="0"/>
                </a:moveTo>
                <a:lnTo>
                  <a:pt x="799378" y="0"/>
                </a:lnTo>
                <a:cubicBezTo>
                  <a:pt x="869408" y="78400"/>
                  <a:pt x="910818" y="182076"/>
                  <a:pt x="910818" y="295424"/>
                </a:cubicBezTo>
                <a:cubicBezTo>
                  <a:pt x="910818" y="546939"/>
                  <a:pt x="706924" y="750833"/>
                  <a:pt x="455409" y="750833"/>
                </a:cubicBezTo>
                <a:cubicBezTo>
                  <a:pt x="203894" y="750833"/>
                  <a:pt x="0" y="546939"/>
                  <a:pt x="0" y="295424"/>
                </a:cubicBezTo>
                <a:cubicBezTo>
                  <a:pt x="0" y="182076"/>
                  <a:pt x="41410" y="78400"/>
                  <a:pt x="111441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6" name="Oval 105"/>
          <p:cNvSpPr>
            <a:spLocks noChangeAspect="1"/>
          </p:cNvSpPr>
          <p:nvPr/>
        </p:nvSpPr>
        <p:spPr>
          <a:xfrm>
            <a:off x="8718124" y="-61709"/>
            <a:ext cx="473874" cy="613011"/>
          </a:xfrm>
          <a:custGeom>
            <a:avLst/>
            <a:gdLst/>
            <a:ahLst/>
            <a:cxnLst/>
            <a:rect l="l" t="t" r="r" b="b"/>
            <a:pathLst>
              <a:path w="473874" h="613011">
                <a:moveTo>
                  <a:pt x="29684" y="0"/>
                </a:moveTo>
                <a:lnTo>
                  <a:pt x="473874" y="0"/>
                </a:lnTo>
                <a:lnTo>
                  <a:pt x="473874" y="611150"/>
                </a:lnTo>
                <a:cubicBezTo>
                  <a:pt x="467789" y="612887"/>
                  <a:pt x="461614" y="613011"/>
                  <a:pt x="455409" y="613011"/>
                </a:cubicBezTo>
                <a:cubicBezTo>
                  <a:pt x="203894" y="613011"/>
                  <a:pt x="0" y="409117"/>
                  <a:pt x="0" y="157602"/>
                </a:cubicBezTo>
                <a:cubicBezTo>
                  <a:pt x="0" y="101995"/>
                  <a:pt x="9966" y="48716"/>
                  <a:pt x="2968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7" name="Oval 106"/>
          <p:cNvSpPr>
            <a:spLocks noChangeAspect="1"/>
          </p:cNvSpPr>
          <p:nvPr/>
        </p:nvSpPr>
        <p:spPr>
          <a:xfrm>
            <a:off x="7748238" y="282933"/>
            <a:ext cx="1128521" cy="1128521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8" name="Oval 107"/>
          <p:cNvSpPr>
            <a:spLocks noChangeAspect="1"/>
          </p:cNvSpPr>
          <p:nvPr/>
        </p:nvSpPr>
        <p:spPr>
          <a:xfrm>
            <a:off x="8914718" y="749603"/>
            <a:ext cx="277280" cy="907992"/>
          </a:xfrm>
          <a:custGeom>
            <a:avLst/>
            <a:gdLst/>
            <a:ahLst/>
            <a:cxnLst/>
            <a:rect l="l" t="t" r="r" b="b"/>
            <a:pathLst>
              <a:path w="277280" h="907992">
                <a:moveTo>
                  <a:pt x="277280" y="0"/>
                </a:moveTo>
                <a:lnTo>
                  <a:pt x="277280" y="907992"/>
                </a:lnTo>
                <a:cubicBezTo>
                  <a:pt x="112021" y="824131"/>
                  <a:pt x="0" y="652146"/>
                  <a:pt x="0" y="453996"/>
                </a:cubicBezTo>
                <a:cubicBezTo>
                  <a:pt x="0" y="255847"/>
                  <a:pt x="112021" y="83861"/>
                  <a:pt x="277280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9" name="Oval 108"/>
          <p:cNvSpPr>
            <a:spLocks noChangeAspect="1"/>
          </p:cNvSpPr>
          <p:nvPr/>
        </p:nvSpPr>
        <p:spPr>
          <a:xfrm>
            <a:off x="7590871" y="728498"/>
            <a:ext cx="969734" cy="96973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0" name="Oval 109"/>
          <p:cNvSpPr>
            <a:spLocks noChangeAspect="1"/>
          </p:cNvSpPr>
          <p:nvPr/>
        </p:nvSpPr>
        <p:spPr>
          <a:xfrm>
            <a:off x="7470041" y="1326476"/>
            <a:ext cx="608190" cy="60819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1" name="Oval 110"/>
          <p:cNvSpPr>
            <a:spLocks noChangeAspect="1"/>
          </p:cNvSpPr>
          <p:nvPr/>
        </p:nvSpPr>
        <p:spPr>
          <a:xfrm>
            <a:off x="7629941" y="5611427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2" name="Oval 111"/>
          <p:cNvSpPr>
            <a:spLocks noChangeAspect="1"/>
          </p:cNvSpPr>
          <p:nvPr/>
        </p:nvSpPr>
        <p:spPr>
          <a:xfrm>
            <a:off x="6972882" y="5242254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3" name="Oval 112"/>
          <p:cNvSpPr>
            <a:spLocks noChangeAspect="1"/>
          </p:cNvSpPr>
          <p:nvPr/>
        </p:nvSpPr>
        <p:spPr>
          <a:xfrm>
            <a:off x="7494454" y="4928166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4" name="Oval 113"/>
          <p:cNvSpPr>
            <a:spLocks noChangeAspect="1"/>
          </p:cNvSpPr>
          <p:nvPr/>
        </p:nvSpPr>
        <p:spPr>
          <a:xfrm>
            <a:off x="8229034" y="5666511"/>
            <a:ext cx="605634" cy="60563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5" name="Oval 114"/>
          <p:cNvSpPr>
            <a:spLocks noChangeAspect="1"/>
          </p:cNvSpPr>
          <p:nvPr/>
        </p:nvSpPr>
        <p:spPr>
          <a:xfrm>
            <a:off x="8078231" y="4097842"/>
            <a:ext cx="553549" cy="553549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6" name="Oval 115"/>
          <p:cNvSpPr>
            <a:spLocks noChangeAspect="1"/>
          </p:cNvSpPr>
          <p:nvPr/>
        </p:nvSpPr>
        <p:spPr>
          <a:xfrm>
            <a:off x="8411816" y="5057878"/>
            <a:ext cx="553549" cy="553549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7" name="Oval 116"/>
          <p:cNvSpPr>
            <a:spLocks noChangeAspect="1"/>
          </p:cNvSpPr>
          <p:nvPr/>
        </p:nvSpPr>
        <p:spPr>
          <a:xfrm>
            <a:off x="8688590" y="4790335"/>
            <a:ext cx="503408" cy="553550"/>
          </a:xfrm>
          <a:custGeom>
            <a:avLst/>
            <a:gdLst/>
            <a:ahLst/>
            <a:cxnLst/>
            <a:rect l="l" t="t" r="r" b="b"/>
            <a:pathLst>
              <a:path w="503408" h="553550">
                <a:moveTo>
                  <a:pt x="276775" y="0"/>
                </a:moveTo>
                <a:cubicBezTo>
                  <a:pt x="370698" y="0"/>
                  <a:pt x="453694" y="46784"/>
                  <a:pt x="503408" y="118545"/>
                </a:cubicBezTo>
                <a:lnTo>
                  <a:pt x="503408" y="435005"/>
                </a:lnTo>
                <a:cubicBezTo>
                  <a:pt x="453694" y="506767"/>
                  <a:pt x="370698" y="553550"/>
                  <a:pt x="276775" y="553550"/>
                </a:cubicBezTo>
                <a:cubicBezTo>
                  <a:pt x="123916" y="553550"/>
                  <a:pt x="0" y="429634"/>
                  <a:pt x="0" y="276775"/>
                </a:cubicBezTo>
                <a:cubicBezTo>
                  <a:pt x="0" y="123916"/>
                  <a:pt x="123916" y="0"/>
                  <a:pt x="276775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851477-7369-4736-989D-1F365370C875}" type="datetimeFigureOut">
              <a:rPr lang="cs-CZ" smtClean="0"/>
              <a:t>6.11.2013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6284F9-59EB-4E0B-B222-0F1E3E8FAB2E}" type="slidenum">
              <a:rPr lang="cs-CZ" smtClean="0"/>
              <a:t>‹#›</a:t>
            </a:fld>
            <a:endParaRPr lang="cs-CZ"/>
          </a:p>
        </p:txBody>
      </p:sp>
      <p:sp>
        <p:nvSpPr>
          <p:cNvPr id="55" name="Oval 54"/>
          <p:cNvSpPr>
            <a:spLocks noChangeAspect="1"/>
          </p:cNvSpPr>
          <p:nvPr/>
        </p:nvSpPr>
        <p:spPr>
          <a:xfrm>
            <a:off x="1583172" y="5454223"/>
            <a:ext cx="1909234" cy="1468668"/>
          </a:xfrm>
          <a:custGeom>
            <a:avLst/>
            <a:gdLst/>
            <a:ahLst/>
            <a:cxnLst/>
            <a:rect l="l" t="t" r="r" b="b"/>
            <a:pathLst>
              <a:path w="1909234" h="1468668">
                <a:moveTo>
                  <a:pt x="954617" y="0"/>
                </a:moveTo>
                <a:cubicBezTo>
                  <a:pt x="1481837" y="0"/>
                  <a:pt x="1909234" y="427397"/>
                  <a:pt x="1909234" y="954617"/>
                </a:cubicBezTo>
                <a:cubicBezTo>
                  <a:pt x="1909234" y="1144075"/>
                  <a:pt x="1854043" y="1320642"/>
                  <a:pt x="1758159" y="1468668"/>
                </a:cubicBezTo>
                <a:lnTo>
                  <a:pt x="151075" y="1468668"/>
                </a:lnTo>
                <a:cubicBezTo>
                  <a:pt x="55192" y="1320642"/>
                  <a:pt x="0" y="1144075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7" name="Oval 56"/>
          <p:cNvSpPr>
            <a:spLocks noChangeAspect="1"/>
          </p:cNvSpPr>
          <p:nvPr/>
        </p:nvSpPr>
        <p:spPr>
          <a:xfrm>
            <a:off x="8570944" y="3382942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8" name="Oval 57"/>
          <p:cNvSpPr>
            <a:spLocks noChangeAspect="1"/>
          </p:cNvSpPr>
          <p:nvPr/>
        </p:nvSpPr>
        <p:spPr>
          <a:xfrm>
            <a:off x="8398204" y="3536097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9" name="Oval 58"/>
          <p:cNvSpPr>
            <a:spLocks noChangeAspect="1"/>
          </p:cNvSpPr>
          <p:nvPr/>
        </p:nvSpPr>
        <p:spPr>
          <a:xfrm>
            <a:off x="8608408" y="3688497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0" name="Oval 59"/>
          <p:cNvSpPr>
            <a:spLocks noChangeAspect="1"/>
          </p:cNvSpPr>
          <p:nvPr/>
        </p:nvSpPr>
        <p:spPr>
          <a:xfrm>
            <a:off x="154676" y="2698928"/>
            <a:ext cx="467627" cy="467627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1" name="Oval 60"/>
          <p:cNvSpPr>
            <a:spLocks noChangeAspect="1"/>
          </p:cNvSpPr>
          <p:nvPr/>
        </p:nvSpPr>
        <p:spPr>
          <a:xfrm>
            <a:off x="474208" y="3166555"/>
            <a:ext cx="458770" cy="45877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2" name="Oval 61"/>
          <p:cNvSpPr>
            <a:spLocks noChangeAspect="1"/>
          </p:cNvSpPr>
          <p:nvPr/>
        </p:nvSpPr>
        <p:spPr>
          <a:xfrm>
            <a:off x="270258" y="3382942"/>
            <a:ext cx="352045" cy="3520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3" name="Oval 62"/>
          <p:cNvSpPr>
            <a:spLocks noChangeAspect="1"/>
          </p:cNvSpPr>
          <p:nvPr/>
        </p:nvSpPr>
        <p:spPr>
          <a:xfrm>
            <a:off x="-86601" y="2581479"/>
            <a:ext cx="1360441" cy="1909234"/>
          </a:xfrm>
          <a:custGeom>
            <a:avLst/>
            <a:gdLst/>
            <a:ahLst/>
            <a:cxnLst/>
            <a:rect l="l" t="t" r="r" b="b"/>
            <a:pathLst>
              <a:path w="1360441" h="1909234">
                <a:moveTo>
                  <a:pt x="405824" y="0"/>
                </a:moveTo>
                <a:cubicBezTo>
                  <a:pt x="933044" y="0"/>
                  <a:pt x="1360441" y="427397"/>
                  <a:pt x="1360441" y="954617"/>
                </a:cubicBezTo>
                <a:cubicBezTo>
                  <a:pt x="1360441" y="1481837"/>
                  <a:pt x="933044" y="1909234"/>
                  <a:pt x="405824" y="1909234"/>
                </a:cubicBezTo>
                <a:cubicBezTo>
                  <a:pt x="260527" y="1909234"/>
                  <a:pt x="122812" y="1876773"/>
                  <a:pt x="0" y="1817719"/>
                </a:cubicBezTo>
                <a:lnTo>
                  <a:pt x="0" y="91515"/>
                </a:lnTo>
                <a:cubicBezTo>
                  <a:pt x="122812" y="32461"/>
                  <a:pt x="260527" y="0"/>
                  <a:pt x="405824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64" name="Oval 63"/>
          <p:cNvSpPr>
            <a:spLocks noChangeAspect="1"/>
          </p:cNvSpPr>
          <p:nvPr/>
        </p:nvSpPr>
        <p:spPr>
          <a:xfrm>
            <a:off x="6173123" y="2395416"/>
            <a:ext cx="1218253" cy="121825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iming>
    <p:tnLst>
      <p:par>
        <p:cTn id="1" dur="indefinite" restart="never" nodeType="tmRoot"/>
      </p:par>
    </p:tnLst>
  </p:timing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wmf"/><Relationship Id="rId3" Type="http://schemas.openxmlformats.org/officeDocument/2006/relationships/image" Target="../media/image6.jpeg"/><Relationship Id="rId7" Type="http://schemas.openxmlformats.org/officeDocument/2006/relationships/image" Target="../media/image10.wmf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wmf"/><Relationship Id="rId5" Type="http://schemas.openxmlformats.org/officeDocument/2006/relationships/image" Target="../media/image8.png"/><Relationship Id="rId4" Type="http://schemas.openxmlformats.org/officeDocument/2006/relationships/image" Target="../media/image7.jpeg"/><Relationship Id="rId9" Type="http://schemas.openxmlformats.org/officeDocument/2006/relationships/image" Target="../media/image12.wmf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102" name="Group 5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86956485"/>
              </p:ext>
            </p:extLst>
          </p:nvPr>
        </p:nvGraphicFramePr>
        <p:xfrm>
          <a:off x="900113" y="1628775"/>
          <a:ext cx="7569200" cy="4511008"/>
        </p:xfrm>
        <a:graphic>
          <a:graphicData uri="http://schemas.openxmlformats.org/drawingml/2006/table">
            <a:tbl>
              <a:tblPr/>
              <a:tblGrid>
                <a:gridCol w="1665287"/>
                <a:gridCol w="5903913"/>
              </a:tblGrid>
              <a:tr h="517525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NÁZEV ŠKOLY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BRÁNA, základní škola a mateřská škola </a:t>
                      </a:r>
                      <a:b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</a:b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Kollárova 456, 509 01 Nová Paka</a:t>
                      </a:r>
                      <a:endParaRPr kumimoji="0" lang="cs-CZ" alt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ČÍSLO PROJEKTU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CZ.1.07/1.4.00/21.3750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NÁZEV PROJEKTU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Rozvoj čtení a práce s informacemi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7525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ČÍSLO A NÁZEV KLÍČOVÉ AKTIVITY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III/2 Inovace a zkvalitnění výuky prostřednictvím ICT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AUTOR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Mgr. Ema Koťátková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2575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PŘEDMĚT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Výtvarná výchova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TÉMATICKÝ OKRUH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Umění a kultura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NÁZEV DUM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Podzim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ROČNÍK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3. – 5.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ČÍSLO MATERIÁLU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VY_32_INOVACE</a:t>
                      </a:r>
                      <a:r>
                        <a:rPr kumimoji="0" lang="cs-CZ" alt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_2_09_VV_Podzim s listy </a:t>
                      </a:r>
                      <a:endParaRPr kumimoji="0" lang="cs-CZ" altLang="cs-CZ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DATUM TVORBY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2.10.2013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7525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ANOTACE</a:t>
                      </a: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charset="0"/>
                        <a:defRPr sz="28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charset="0"/>
                        <a:defRPr sz="24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charset="0"/>
                        <a:defRPr sz="2000"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charset="0"/>
                        <a:defRPr>
                          <a:solidFill>
                            <a:schemeClr val="tx1"/>
                          </a:solidFill>
                          <a:latin typeface="Calibri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Tento materiál je zařazen do vzdělávací oblasti Umění a kultura. Žáci  pracují s listy, </a:t>
                      </a: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 </a:t>
                      </a: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pastelkami, tužkou a vodovými barvami. Umisťují listy do </a:t>
                      </a:r>
                      <a:r>
                        <a:rPr kumimoji="0" lang="cs-CZ" alt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kompozice, obtiskují.</a:t>
                      </a:r>
                      <a:endParaRPr kumimoji="0" lang="cs-CZ" alt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1438" marR="91438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088" name="Picture 3" descr="H:\!Dokumenty\!Gympl\!projekty\!!OP VK\publicita\OPVK_hor_zakladni_logolink_CB_cz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5788" y="333375"/>
            <a:ext cx="5434012" cy="1054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025749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PODZIM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Autofit/>
          </a:bodyPr>
          <a:lstStyle/>
          <a:p>
            <a:r>
              <a:rPr lang="cs-CZ" sz="6000" b="1" dirty="0" smtClean="0"/>
              <a:t>Co máte rádi na podzimu?</a:t>
            </a:r>
            <a:endParaRPr lang="cs-CZ" sz="6000" b="1" dirty="0"/>
          </a:p>
        </p:txBody>
      </p:sp>
      <p:pic>
        <p:nvPicPr>
          <p:cNvPr id="1026" name="Picture 2" descr="C:\Users\Ema\AppData\Local\Microsoft\Windows\Temporary Internet Files\Content.IE5\MMQ5EJA9\MP900406900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1249680"/>
            <a:ext cx="2887216" cy="23097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Ema\AppData\Local\Microsoft\Windows\Temporary Internet Files\Content.IE5\DDN7X588\MP900401366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260648"/>
            <a:ext cx="1950720" cy="1560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Ema\AppData\Local\Microsoft\Windows\Temporary Internet Files\Content.IE5\TP26XMVT\MP900400432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30453"/>
            <a:ext cx="2709044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9796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59632" y="116632"/>
            <a:ext cx="7125113" cy="924475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HLEDEJ NA OBRÁZCÍCH, NA CO JSME ZAPOMNĚLI </a:t>
            </a:r>
            <a:endParaRPr lang="cs-CZ" dirty="0"/>
          </a:p>
        </p:txBody>
      </p:sp>
      <p:pic>
        <p:nvPicPr>
          <p:cNvPr id="2051" name="Picture 3" descr="C:\Users\Ema\AppData\Local\Microsoft\Windows\Temporary Internet Files\Content.IE5\QJXWUCBX\MC900398727[1].wmf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401" y="1268760"/>
            <a:ext cx="1669587" cy="21524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Ema\AppData\Local\Microsoft\Windows\Temporary Internet Files\Content.IE5\MMQ5EJA9\MP900442393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69164"/>
            <a:ext cx="4355976" cy="28263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Ema\AppData\Local\Microsoft\Windows\Temporary Internet Files\Content.IE5\DDN7X588\MP900448309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1844824"/>
            <a:ext cx="2177988" cy="14477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C:\Users\Ema\AppData\Local\Microsoft\Windows\Temporary Internet Files\Content.IE5\QJXWUCBX\MC900436294[1]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930538"/>
            <a:ext cx="1828572" cy="18285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 descr="C:\Users\Ema\AppData\Local\Microsoft\Windows\Temporary Internet Files\Content.IE5\MMQ5EJA9\MC900229511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8277" y="2996952"/>
            <a:ext cx="1822399" cy="13706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C:\Users\Ema\AppData\Local\Microsoft\Windows\Temporary Internet Files\Content.IE5\DDN7X588\MC900279344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4653136"/>
            <a:ext cx="1824228" cy="1564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9" name="Picture 11" descr="C:\Users\Ema\AppData\Local\Microsoft\Windows\Temporary Internet Files\Content.IE5\TP26XMVT\MC900413534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8128" y="2569166"/>
            <a:ext cx="1537255" cy="12918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1" name="Picture 13" descr="C:\Users\Ema\AppData\Local\Microsoft\Windows\Temporary Internet Files\Content.IE5\MMQ5EJA9\MC900301016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0676" y="4568554"/>
            <a:ext cx="1825142" cy="17337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712947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0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20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0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0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Dnes budeme pracovat s listy</a:t>
            </a:r>
            <a:endParaRPr lang="cs-CZ" dirty="0"/>
          </a:p>
        </p:txBody>
      </p:sp>
      <p:pic>
        <p:nvPicPr>
          <p:cNvPr id="3074" name="Picture 2" descr="C:\Users\Ema\Desktop\Foto VV\P1140996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870075" y="1806575"/>
            <a:ext cx="5403850" cy="4052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27561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1. úkol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71600" y="1772816"/>
            <a:ext cx="7125112" cy="4051437"/>
          </a:xfrm>
        </p:spPr>
        <p:txBody>
          <a:bodyPr>
            <a:normAutofit fontScale="92500" lnSpcReduction="20000"/>
          </a:bodyPr>
          <a:lstStyle/>
          <a:p>
            <a:r>
              <a:rPr lang="cs-CZ" dirty="0" smtClean="0"/>
              <a:t>Už jste si někdy vyzkoušeli okopírovat minci?</a:t>
            </a:r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  <a:p>
            <a:r>
              <a:rPr lang="cs-CZ" dirty="0" smtClean="0"/>
              <a:t>Mince se vloží pod papír a lehce tahy překreslí</a:t>
            </a:r>
          </a:p>
          <a:p>
            <a:r>
              <a:rPr lang="cs-CZ" dirty="0" smtClean="0"/>
              <a:t>Nazýváme </a:t>
            </a:r>
            <a:r>
              <a:rPr lang="cs-CZ" sz="3900" b="1" dirty="0" smtClean="0"/>
              <a:t>FROTÁŽ</a:t>
            </a:r>
            <a:r>
              <a:rPr lang="cs-CZ" dirty="0" smtClean="0"/>
              <a:t> </a:t>
            </a:r>
            <a:endParaRPr lang="cs-CZ" dirty="0"/>
          </a:p>
        </p:txBody>
      </p:sp>
      <p:pic>
        <p:nvPicPr>
          <p:cNvPr id="4098" name="Picture 2" descr="C:\Users\Ema\Desktop\Foto VV\P114097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6683" y="2276872"/>
            <a:ext cx="3264362" cy="2448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Ema\Desktop\Foto VV\P114097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2239153"/>
            <a:ext cx="3364945" cy="25237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399903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400" dirty="0" smtClean="0"/>
              <a:t>FROTÁŽ s listy</a:t>
            </a:r>
            <a:endParaRPr lang="cs-CZ" sz="5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potřeby: pastelka, vhodný měkký papír</a:t>
            </a:r>
            <a:endParaRPr lang="cs-CZ" dirty="0"/>
          </a:p>
        </p:txBody>
      </p:sp>
      <p:pic>
        <p:nvPicPr>
          <p:cNvPr id="5122" name="Picture 2" descr="C:\Users\Ema\Desktop\Foto VV\P114099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80792" y="1628800"/>
            <a:ext cx="5063208" cy="37974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Ema\Desktop\Foto VV\P114098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5504" y="1484784"/>
            <a:ext cx="2902968" cy="2177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5" name="Picture 5" descr="C:\Users\Ema\Desktop\Foto VV\P114098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0768" y="3789040"/>
            <a:ext cx="2182888" cy="16371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8" name="Přímá spojnice 7"/>
          <p:cNvCxnSpPr/>
          <p:nvPr/>
        </p:nvCxnSpPr>
        <p:spPr>
          <a:xfrm>
            <a:off x="833588" y="4511806"/>
            <a:ext cx="914400" cy="91440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13"/>
          <p:cNvCxnSpPr/>
          <p:nvPr/>
        </p:nvCxnSpPr>
        <p:spPr>
          <a:xfrm flipV="1">
            <a:off x="827584" y="4636483"/>
            <a:ext cx="914400" cy="698376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043718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2. </a:t>
            </a:r>
            <a:r>
              <a:rPr lang="cs-CZ" dirty="0"/>
              <a:t>ú</a:t>
            </a:r>
            <a:r>
              <a:rPr lang="cs-CZ" dirty="0" smtClean="0"/>
              <a:t>kol </a:t>
            </a:r>
            <a:br>
              <a:rPr lang="cs-CZ" dirty="0" smtClean="0"/>
            </a:br>
            <a:r>
              <a:rPr lang="cs-CZ" dirty="0" smtClean="0"/>
              <a:t>OTISK LISTŮ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Vodové barvy, štětec, voda</a:t>
            </a:r>
          </a:p>
          <a:p>
            <a:r>
              <a:rPr lang="cs-CZ" dirty="0" smtClean="0"/>
              <a:t>Natíráme vždy spodní stranu listu - žilky</a:t>
            </a:r>
          </a:p>
          <a:p>
            <a:endParaRPr lang="cs-CZ" dirty="0"/>
          </a:p>
        </p:txBody>
      </p:sp>
      <p:pic>
        <p:nvPicPr>
          <p:cNvPr id="6146" name="Picture 2" descr="D:\DCIM\115_PANA\P115000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6856" y="116632"/>
            <a:ext cx="4320480" cy="3240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D:\DCIM\115_PANA\P1150005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204" t="10660" r="24459" b="17760"/>
          <a:stretch/>
        </p:blipFill>
        <p:spPr bwMode="auto">
          <a:xfrm>
            <a:off x="2213176" y="4305705"/>
            <a:ext cx="2063009" cy="19316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D:\DCIM\115_PANA\P1150008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4229884"/>
            <a:ext cx="3114687" cy="23360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437765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HRA S LISTY</a:t>
            </a:r>
            <a:endParaRPr lang="cs-CZ" dirty="0"/>
          </a:p>
        </p:txBody>
      </p:sp>
      <p:pic>
        <p:nvPicPr>
          <p:cNvPr id="7170" name="Picture 2" descr="D:\DCIM\115_PANA\P1150009.JPG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448" r="1938" b="24443"/>
          <a:stretch/>
        </p:blipFill>
        <p:spPr bwMode="auto">
          <a:xfrm>
            <a:off x="1331640" y="1340768"/>
            <a:ext cx="6587631" cy="26254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D:\DCIM\115_PANA\P1150014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1012" b="17984"/>
          <a:stretch/>
        </p:blipFill>
        <p:spPr bwMode="auto">
          <a:xfrm>
            <a:off x="1115616" y="4039344"/>
            <a:ext cx="6971928" cy="2667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455837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3. úkol</a:t>
            </a:r>
            <a:br>
              <a:rPr lang="cs-CZ" dirty="0" smtClean="0"/>
            </a:br>
            <a:r>
              <a:rPr lang="cs-CZ" dirty="0" smtClean="0"/>
              <a:t>Dokreslení listů tužkou a pozadí pastelkami</a:t>
            </a:r>
            <a:endParaRPr lang="cs-CZ" dirty="0"/>
          </a:p>
        </p:txBody>
      </p:sp>
      <p:pic>
        <p:nvPicPr>
          <p:cNvPr id="8194" name="Picture 2" descr="D:\DCIM\115_PANA\P115002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870075" y="1806575"/>
            <a:ext cx="5403850" cy="4052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930975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Foto autora</a:t>
            </a:r>
          </a:p>
          <a:p>
            <a:r>
              <a:rPr lang="cs-CZ" dirty="0" smtClean="0"/>
              <a:t>Galerie Klipart MS Office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143684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ummer">
  <a:themeElements>
    <a:clrScheme name="Summer">
      <a:dk1>
        <a:sysClr val="windowText" lastClr="000000"/>
      </a:dk1>
      <a:lt1>
        <a:sysClr val="window" lastClr="FFFFFF"/>
      </a:lt1>
      <a:dk2>
        <a:srgbClr val="E89117"/>
      </a:dk2>
      <a:lt2>
        <a:srgbClr val="FEDD78"/>
      </a:lt2>
      <a:accent1>
        <a:srgbClr val="A1B633"/>
      </a:accent1>
      <a:accent2>
        <a:srgbClr val="C4D73F"/>
      </a:accent2>
      <a:accent3>
        <a:srgbClr val="FFCE2D"/>
      </a:accent3>
      <a:accent4>
        <a:srgbClr val="FFA600"/>
      </a:accent4>
      <a:accent5>
        <a:srgbClr val="ED5E00"/>
      </a:accent5>
      <a:accent6>
        <a:srgbClr val="C62D03"/>
      </a:accent6>
      <a:hlink>
        <a:srgbClr val="408080"/>
      </a:hlink>
      <a:folHlink>
        <a:srgbClr val="5EAEAE"/>
      </a:folHlink>
    </a:clrScheme>
    <a:fontScheme name="Summer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ummer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satMod val="120000"/>
                <a:lumMod val="110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shade val="80000"/>
                <a:hueMod val="110000"/>
                <a:satMod val="120000"/>
              </a:schemeClr>
            </a:gs>
            <a:gs pos="100000">
              <a:schemeClr val="phClr">
                <a:shade val="60000"/>
                <a:hueMod val="40000"/>
                <a:satMod val="120000"/>
                <a:lumMod val="103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7000"/>
                <a:shade val="80000"/>
                <a:hueMod val="110000"/>
                <a:satMod val="130000"/>
                <a:lumMod val="100000"/>
              </a:schemeClr>
            </a:gs>
            <a:gs pos="100000">
              <a:schemeClr val="phClr">
                <a:shade val="60000"/>
                <a:hueMod val="40000"/>
                <a:satMod val="120000"/>
                <a:lumMod val="103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Léto</Template>
  <TotalTime>101</TotalTime>
  <Words>177</Words>
  <Application>Microsoft Office PowerPoint</Application>
  <PresentationFormat>Předvádění na obrazovce (4:3)</PresentationFormat>
  <Paragraphs>62</Paragraphs>
  <Slides>10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Summer</vt:lpstr>
      <vt:lpstr>Prezentace aplikace PowerPoint</vt:lpstr>
      <vt:lpstr>PODZIM </vt:lpstr>
      <vt:lpstr>HLEDEJ NA OBRÁZCÍCH, NA CO JSME ZAPOMNĚLI </vt:lpstr>
      <vt:lpstr>Dnes budeme pracovat s listy</vt:lpstr>
      <vt:lpstr>1. úkol</vt:lpstr>
      <vt:lpstr>FROTÁŽ s listy</vt:lpstr>
      <vt:lpstr>2. úkol  OTISK LISTŮ</vt:lpstr>
      <vt:lpstr>HRA S LISTY</vt:lpstr>
      <vt:lpstr>3. úkol Dokreslení listů tužkou a pozadí pastelkami</vt:lpstr>
      <vt:lpstr>Použité zdroje: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PODZIM</dc:title>
  <dc:creator>Ema</dc:creator>
  <cp:lastModifiedBy>Ema</cp:lastModifiedBy>
  <cp:revision>14</cp:revision>
  <dcterms:created xsi:type="dcterms:W3CDTF">2013-10-02T18:06:38Z</dcterms:created>
  <dcterms:modified xsi:type="dcterms:W3CDTF">2013-11-06T19:48:35Z</dcterms:modified>
</cp:coreProperties>
</file>