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2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CBBA0-79FD-41BF-B5FA-444BF2DB9F5D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AFC1C6-2DB9-457B-A3A9-50863B64FC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401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AD35EB-EEA8-42B9-ABF5-18206583CBB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8E1B-C285-416A-A3BF-5BBDF963D5BA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9537F7-D349-4BD8-B823-FAC52BDAD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8E1B-C285-416A-A3BF-5BBDF963D5BA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9537F7-D349-4BD8-B823-FAC52BDAD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8E1B-C285-416A-A3BF-5BBDF963D5BA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537F7-D349-4BD8-B823-FAC52BDAD7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8E1B-C285-416A-A3BF-5BBDF963D5BA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537F7-D349-4BD8-B823-FAC52BDAD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8E1B-C285-416A-A3BF-5BBDF963D5BA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39537F7-D349-4BD8-B823-FAC52BDAD75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8E1B-C285-416A-A3BF-5BBDF963D5BA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537F7-D349-4BD8-B823-FAC52BDAD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8E1B-C285-416A-A3BF-5BBDF963D5BA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537F7-D349-4BD8-B823-FAC52BDAD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8E1B-C285-416A-A3BF-5BBDF963D5BA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537F7-D349-4BD8-B823-FAC52BDAD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8E1B-C285-416A-A3BF-5BBDF963D5BA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537F7-D349-4BD8-B823-FAC52BDAD75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8E1B-C285-416A-A3BF-5BBDF963D5BA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537F7-D349-4BD8-B823-FAC52BDAD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18E1B-C285-416A-A3BF-5BBDF963D5BA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537F7-D349-4BD8-B823-FAC52BDAD7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B18E1B-C285-416A-A3BF-5BBDF963D5BA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39537F7-D349-4BD8-B823-FAC52BDAD7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gi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gif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wmf"/><Relationship Id="rId4" Type="http://schemas.openxmlformats.org/officeDocument/2006/relationships/image" Target="../media/image20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wmf"/><Relationship Id="rId4" Type="http://schemas.openxmlformats.org/officeDocument/2006/relationships/image" Target="../media/image2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1266709"/>
              </p:ext>
            </p:extLst>
          </p:nvPr>
        </p:nvGraphicFramePr>
        <p:xfrm>
          <a:off x="900113" y="1628775"/>
          <a:ext cx="7569200" cy="4724368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25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Výtvarná výchova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Umění a kultura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Podzimní větrník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3.-5.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_2_10_VV_Podzimní větrník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23.10.2013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Umění a kultura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, žáci  se učí pracovat pečlivě s papírem, měřit, skládat, stříhat, dotváří myšlenky o podzimu a barevně je 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umisťují do kompozice čtverce.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44327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VÝTVARNÁ VÝCHOVA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5400" dirty="0" smtClean="0"/>
              <a:t>PODZIMNÍ </a:t>
            </a:r>
          </a:p>
          <a:p>
            <a:pPr marL="0" indent="0">
              <a:buNone/>
            </a:pPr>
            <a:r>
              <a:rPr lang="cs-CZ" sz="5400" dirty="0" smtClean="0"/>
              <a:t>		VĚTRNÍK</a:t>
            </a:r>
            <a:endParaRPr lang="cs-CZ" sz="5400" dirty="0"/>
          </a:p>
        </p:txBody>
      </p:sp>
      <p:pic>
        <p:nvPicPr>
          <p:cNvPr id="1026" name="Picture 2" descr="C:\Users\Ema\AppData\Local\Microsoft\Windows\Temporary Internet Files\Content.IE5\MMQ5EJA9\MC90044472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3608" y="1593864"/>
            <a:ext cx="2028800" cy="2627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ma\AppData\Local\Microsoft\Windows\Temporary Internet Files\Content.IE5\TP26XMVT\MC9003564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510671"/>
            <a:ext cx="2454896" cy="3020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5770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Vítr kolem nás</a:t>
            </a:r>
            <a:endParaRPr lang="cs-CZ" dirty="0"/>
          </a:p>
        </p:txBody>
      </p:sp>
      <p:pic>
        <p:nvPicPr>
          <p:cNvPr id="2050" name="Picture 2" descr="C:\Users\Ema\AppData\Local\Microsoft\Windows\Temporary Internet Files\Content.IE5\QJXWUCBX\MC90015080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1708099" cy="1687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Ema\AppData\Local\Microsoft\Windows\Temporary Internet Files\Content.IE5\TP26XMVT\MP9004014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05064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Ema\AppData\Local\Microsoft\Windows\Temporary Internet Files\Content.IE5\DDN7X588\MM90033644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556792"/>
            <a:ext cx="1590675" cy="1152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Ema\AppData\Local\Microsoft\Windows\Temporary Internet Files\Content.IE5\TP26XMVT\MP9004423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429000"/>
            <a:ext cx="1899161" cy="2882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Ema\AppData\Local\Microsoft\Windows\Temporary Internet Files\Content.IE5\DDN7X588\MC9000274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152006"/>
            <a:ext cx="1766621" cy="1436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Ema\AppData\Local\Microsoft\Windows\Temporary Internet Files\Content.IE5\TP26XMVT\MC90042821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6388" y="1528072"/>
            <a:ext cx="11207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4303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Užití větru jako přírodního zdroje </a:t>
            </a:r>
            <a:endParaRPr lang="cs-CZ" dirty="0"/>
          </a:p>
        </p:txBody>
      </p:sp>
      <p:pic>
        <p:nvPicPr>
          <p:cNvPr id="3078" name="Picture 6" descr="C:\Users\Ema\AppData\Local\Microsoft\Windows\Temporary Internet Files\Content.IE5\QJXWUCBX\MM900315756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39952" y="4365103"/>
            <a:ext cx="1190625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Ema\AppData\Local\Microsoft\Windows\Temporary Internet Files\Content.IE5\TP26XMVT\MC9003887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32873"/>
            <a:ext cx="1825142" cy="142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ma\AppData\Local\Microsoft\Windows\Temporary Internet Files\Content.IE5\QJXWUCBX\MP9004423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77360"/>
            <a:ext cx="2915816" cy="1918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Ema\AppData\Local\Microsoft\Windows\Temporary Internet Files\Content.IE5\MMQ5EJA9\MM900282860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2391" y="1916832"/>
            <a:ext cx="181370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Ema\AppData\Local\Microsoft\Windows\Temporary Internet Files\Content.IE5\TP26XMVT\MC900432247[1].wm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789040"/>
            <a:ext cx="2232248" cy="240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Ema\AppData\Local\Microsoft\Windows\Temporary Internet Files\Content.IE5\MMQ5EJA9\MM900336959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105" y="3428999"/>
            <a:ext cx="1872209" cy="1872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9514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Výtvarné potřeby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b="1" u="sng" dirty="0" smtClean="0"/>
              <a:t>POTŘEBY:</a:t>
            </a:r>
          </a:p>
          <a:p>
            <a:r>
              <a:rPr lang="cs-CZ" dirty="0" smtClean="0"/>
              <a:t>Nůžky				slabá čtvrtka</a:t>
            </a:r>
          </a:p>
          <a:p>
            <a:r>
              <a:rPr lang="cs-CZ" dirty="0" smtClean="0"/>
              <a:t>Pravítko</a:t>
            </a:r>
          </a:p>
          <a:p>
            <a:r>
              <a:rPr lang="cs-CZ" dirty="0" smtClean="0"/>
              <a:t>Tužka</a:t>
            </a:r>
          </a:p>
          <a:p>
            <a:r>
              <a:rPr lang="cs-CZ" dirty="0" smtClean="0"/>
              <a:t>Pastelky, voskovky</a:t>
            </a:r>
          </a:p>
          <a:p>
            <a:r>
              <a:rPr lang="cs-CZ" dirty="0" smtClean="0"/>
              <a:t>Vodové barvy</a:t>
            </a:r>
          </a:p>
          <a:p>
            <a:pPr lvl="5"/>
            <a:r>
              <a:rPr lang="cs-CZ" sz="2800" b="1" dirty="0" smtClean="0"/>
              <a:t>Korálek</a:t>
            </a:r>
          </a:p>
          <a:p>
            <a:pPr lvl="5"/>
            <a:r>
              <a:rPr lang="cs-CZ" sz="2800" b="1" dirty="0" smtClean="0"/>
              <a:t>Špejle</a:t>
            </a:r>
          </a:p>
          <a:p>
            <a:pPr lvl="5"/>
            <a:r>
              <a:rPr lang="cs-CZ" sz="2800" b="1" dirty="0" smtClean="0"/>
              <a:t>Připínáček</a:t>
            </a:r>
          </a:p>
          <a:p>
            <a:endParaRPr lang="cs-CZ" dirty="0"/>
          </a:p>
        </p:txBody>
      </p:sp>
      <p:pic>
        <p:nvPicPr>
          <p:cNvPr id="4098" name="Picture 2" descr="C:\Users\Ema\AppData\Local\Microsoft\Windows\Temporary Internet Files\Content.IE5\MMQ5EJA9\MP9004011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96952"/>
            <a:ext cx="2094736" cy="1675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Ema\AppData\Local\Microsoft\Windows\Temporary Internet Files\Content.IE5\DDN7X588\MC9003046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772816"/>
            <a:ext cx="1849831" cy="1526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Ema\AppData\Local\Microsoft\Windows\Temporary Internet Files\Content.IE5\MMQ5EJA9\MC90044144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239432"/>
            <a:ext cx="1540540" cy="1540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Ema\AppData\Local\Microsoft\Windows\Temporary Internet Files\Content.IE5\MMQ5EJA9\MC9003560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5085184"/>
            <a:ext cx="1837030" cy="151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195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628800"/>
            <a:ext cx="8229600" cy="4525963"/>
          </a:xfrm>
          <a:ln>
            <a:solidFill>
              <a:srgbClr val="FF0000"/>
            </a:solidFill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Na jemnou čtvrtku narýsujeme čtverec o velikosti strany čtvrtky (vznikne i přeložením) </a:t>
            </a:r>
          </a:p>
          <a:p>
            <a:r>
              <a:rPr lang="cs-CZ" dirty="0" smtClean="0"/>
              <a:t>Vystřihneme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Pracuj pečlivě a přesně!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99992" y="3068960"/>
            <a:ext cx="2210544" cy="21256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288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Narýsuj úhlopříčky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Narýsuj svislou a vodorovnou</a:t>
            </a:r>
          </a:p>
          <a:p>
            <a:pPr marL="0" indent="0">
              <a:buNone/>
            </a:pPr>
            <a:r>
              <a:rPr lang="cs-CZ" dirty="0" smtClean="0"/>
              <a:t>přímku vedenou středem čtverce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796136" y="1846993"/>
            <a:ext cx="2448272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03848" y="4869160"/>
            <a:ext cx="1512168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>
            <a:stCxn id="5" idx="1"/>
          </p:cNvCxnSpPr>
          <p:nvPr/>
        </p:nvCxnSpPr>
        <p:spPr>
          <a:xfrm>
            <a:off x="3203848" y="5553236"/>
            <a:ext cx="20882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>
            <a:stCxn id="5" idx="0"/>
          </p:cNvCxnSpPr>
          <p:nvPr/>
        </p:nvCxnSpPr>
        <p:spPr>
          <a:xfrm>
            <a:off x="3959932" y="4869160"/>
            <a:ext cx="0" cy="16561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796136" y="1846993"/>
            <a:ext cx="2448272" cy="22322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5796136" y="1846993"/>
            <a:ext cx="2448272" cy="223224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1545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Čtverec máme rozdělený na 8 dílků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Ovoce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Houby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563888" y="2276872"/>
            <a:ext cx="165618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>
            <a:off x="3563888" y="2276872"/>
            <a:ext cx="1656184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3563888" y="2276872"/>
            <a:ext cx="1656184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>
            <a:stCxn id="4" idx="0"/>
            <a:endCxn id="4" idx="2"/>
          </p:cNvCxnSpPr>
          <p:nvPr/>
        </p:nvCxnSpPr>
        <p:spPr>
          <a:xfrm>
            <a:off x="4391980" y="2276872"/>
            <a:ext cx="0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4" idx="1"/>
            <a:endCxn id="4" idx="3"/>
          </p:cNvCxnSpPr>
          <p:nvPr/>
        </p:nvCxnSpPr>
        <p:spPr>
          <a:xfrm>
            <a:off x="3563888" y="2996952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555776" y="2708920"/>
            <a:ext cx="1008112" cy="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4788024" y="1700808"/>
            <a:ext cx="72008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220072" y="3284984"/>
            <a:ext cx="1008112" cy="7200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3851920" y="3717032"/>
            <a:ext cx="216024" cy="100811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Ema\AppData\Local\Temp\Obraz05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53568" b="11469"/>
          <a:stretch/>
        </p:blipFill>
        <p:spPr bwMode="auto">
          <a:xfrm>
            <a:off x="2416282" y="4763878"/>
            <a:ext cx="1651662" cy="1539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DDN7X588\MC9003358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345" y="1235468"/>
            <a:ext cx="2152925" cy="1761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57056" y="1619508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Zelenina</a:t>
            </a:r>
            <a:endParaRPr lang="cs-CZ" sz="2800" dirty="0"/>
          </a:p>
        </p:txBody>
      </p:sp>
      <p:pic>
        <p:nvPicPr>
          <p:cNvPr id="1029" name="Picture 5" descr="C:\Users\Ema\AppData\Local\Microsoft\Windows\Temporary Internet Files\Content.IE5\MMQ5EJA9\MC900441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595884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868144" y="3573016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Tažný pták</a:t>
            </a:r>
            <a:endParaRPr lang="cs-CZ" sz="2800" dirty="0"/>
          </a:p>
        </p:txBody>
      </p:sp>
      <p:pic>
        <p:nvPicPr>
          <p:cNvPr id="1030" name="Picture 6" descr="C:\Users\Ema\AppData\Local\Microsoft\Windows\Temporary Internet Files\Content.IE5\TP26XMVT\MC90005261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1461" y="4657468"/>
            <a:ext cx="1765706" cy="161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Ema\AppData\Local\Microsoft\Windows\Temporary Internet Files\Content.IE5\TP26XMVT\MC9004116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2959" y="4365104"/>
            <a:ext cx="1165225" cy="161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6743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 4 zbylých částí, ale ze zadní strany, kreslíme: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Pohyb větru</a:t>
            </a:r>
          </a:p>
          <a:p>
            <a:pPr marL="0" indent="0">
              <a:buNone/>
            </a:pPr>
            <a:r>
              <a:rPr lang="cs-CZ" dirty="0" smtClean="0"/>
              <a:t>Pohyb listu, když padá ze stromu</a:t>
            </a:r>
          </a:p>
          <a:p>
            <a:pPr marL="0" indent="0">
              <a:buNone/>
            </a:pPr>
            <a:r>
              <a:rPr lang="cs-CZ" dirty="0" smtClean="0"/>
              <a:t>Barvy podzimu</a:t>
            </a:r>
          </a:p>
          <a:p>
            <a:pPr marL="0" indent="0">
              <a:buNone/>
            </a:pPr>
            <a:r>
              <a:rPr lang="cs-CZ" dirty="0" smtClean="0"/>
              <a:t>Vzkaz podzimu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Ema\AppData\Local\Temp\Obraz0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44824"/>
            <a:ext cx="18288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Ema\AppData\Local\Temp\Obraz03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449782"/>
            <a:ext cx="237626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454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Závěrečná výroba větrníku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Úhlopříčky čtverce do půlky nastřihneme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879812" y="2852936"/>
            <a:ext cx="3168352" cy="2952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H="1">
            <a:off x="5220072" y="2852936"/>
            <a:ext cx="864096" cy="7920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 flipV="1">
            <a:off x="5220072" y="5013176"/>
            <a:ext cx="864096" cy="7920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915816" y="5013176"/>
            <a:ext cx="792088" cy="792088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2915816" y="2852936"/>
            <a:ext cx="792088" cy="792088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707904" y="3645024"/>
            <a:ext cx="1512168" cy="1368152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3707904" y="3645024"/>
            <a:ext cx="1512168" cy="13681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4" idx="1"/>
            <a:endCxn id="4" idx="3"/>
          </p:cNvCxnSpPr>
          <p:nvPr/>
        </p:nvCxnSpPr>
        <p:spPr>
          <a:xfrm>
            <a:off x="2879812" y="4329100"/>
            <a:ext cx="31683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>
            <a:stCxn id="4" idx="0"/>
            <a:endCxn id="4" idx="2"/>
          </p:cNvCxnSpPr>
          <p:nvPr/>
        </p:nvCxnSpPr>
        <p:spPr>
          <a:xfrm>
            <a:off x="4463988" y="2852936"/>
            <a:ext cx="0" cy="29523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C:\Users\Ema\AppData\Local\Microsoft\Windows\Temporary Internet Files\Content.IE5\MMQ5EJA9\MC9004136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46524"/>
            <a:ext cx="2037699" cy="1852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3" name="Přímá spojnice 22"/>
          <p:cNvCxnSpPr/>
          <p:nvPr/>
        </p:nvCxnSpPr>
        <p:spPr>
          <a:xfrm flipV="1">
            <a:off x="2195736" y="2276872"/>
            <a:ext cx="936104" cy="972108"/>
          </a:xfrm>
          <a:prstGeom prst="line">
            <a:avLst/>
          </a:prstGeom>
          <a:ln w="57150">
            <a:solidFill>
              <a:srgbClr val="FF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Ema\Desktop\foto větr\DSCN528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167" y="4077073"/>
            <a:ext cx="3317397" cy="2488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8449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 protilehlé vrcholy spojíme uprostřed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PROPÍCHNEME PŘIPÍNÁČKEM popř. drátkem</a:t>
            </a:r>
          </a:p>
          <a:p>
            <a:r>
              <a:rPr lang="cs-CZ" dirty="0" smtClean="0"/>
              <a:t>Na začátek umístíme korálek</a:t>
            </a:r>
          </a:p>
          <a:p>
            <a:r>
              <a:rPr lang="cs-CZ" dirty="0" smtClean="0"/>
              <a:t>Připevníme ke špejli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779912" y="1412776"/>
            <a:ext cx="2376264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Ema\Desktop\foto větr\DSCN528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277" y="1412776"/>
            <a:ext cx="2994587" cy="2245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907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97768"/>
            <a:ext cx="8229600" cy="1143000"/>
          </a:xfrm>
        </p:spPr>
        <p:txBody>
          <a:bodyPr/>
          <a:lstStyle/>
          <a:p>
            <a:r>
              <a:rPr lang="cs-CZ" dirty="0" smtClean="0"/>
              <a:t>MŮJ Podzimní větrník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pozdravem podzimu</a:t>
            </a:r>
          </a:p>
          <a:p>
            <a:r>
              <a:rPr lang="cs-CZ" dirty="0" smtClean="0"/>
              <a:t>Za okno do květináče</a:t>
            </a:r>
            <a:endParaRPr lang="cs-CZ" dirty="0"/>
          </a:p>
        </p:txBody>
      </p:sp>
      <p:pic>
        <p:nvPicPr>
          <p:cNvPr id="4099" name="Picture 3" descr="C:\Users\Ema\AppData\Local\Microsoft\Windows\Temporary Internet Files\Content.IE5\TP26XMVT\MP90034168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588531"/>
            <a:ext cx="3071379" cy="4305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Ema\Desktop\foto větr\DSCN528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24944"/>
            <a:ext cx="4128458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040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Foto autora</a:t>
            </a:r>
          </a:p>
          <a:p>
            <a:r>
              <a:rPr lang="cs-CZ" dirty="0"/>
              <a:t>Galerie Klipart MS Office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3284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202</TotalTime>
  <Words>226</Words>
  <Application>Microsoft Office PowerPoint</Application>
  <PresentationFormat>Předvádění na obrazovce (4:3)</PresentationFormat>
  <Paragraphs>85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VÝTVARNÁ VÝCHOVA</vt:lpstr>
      <vt:lpstr>Vítr kolem nás</vt:lpstr>
      <vt:lpstr>Užití větru jako přírodního zdroje </vt:lpstr>
      <vt:lpstr>Výtvarné potřeby</vt:lpstr>
      <vt:lpstr>POSTUP</vt:lpstr>
      <vt:lpstr>Prezentace aplikace PowerPoint</vt:lpstr>
      <vt:lpstr>Čtverec máme rozdělený na 8 dílků</vt:lpstr>
      <vt:lpstr>Do 4 zbylých částí, ale ze zadní strany, kreslíme:</vt:lpstr>
      <vt:lpstr>Závěrečná výroba větrníku</vt:lpstr>
      <vt:lpstr>4 protilehlé vrcholy spojíme uprostřed</vt:lpstr>
      <vt:lpstr>MŮJ Podzimní větrník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18</cp:revision>
  <dcterms:created xsi:type="dcterms:W3CDTF">2013-10-23T16:44:02Z</dcterms:created>
  <dcterms:modified xsi:type="dcterms:W3CDTF">2013-11-06T19:46:39Z</dcterms:modified>
</cp:coreProperties>
</file>