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17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D44196-82C9-4F50-A953-93979A90F742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32C17F-4F7B-4D6E-8095-817C0095B8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671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282472-1EFF-4933-8BD8-5F1224B5B98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2A0183-438F-4228-ADE5-F83EA917BCA6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A547E8-EEF8-42C5-8F31-C76E9670BC5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jpeg"/><Relationship Id="rId7" Type="http://schemas.openxmlformats.org/officeDocument/2006/relationships/image" Target="../media/image22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25.jpeg"/><Relationship Id="rId5" Type="http://schemas.openxmlformats.org/officeDocument/2006/relationships/image" Target="../media/image13.png"/><Relationship Id="rId10" Type="http://schemas.openxmlformats.org/officeDocument/2006/relationships/image" Target="../media/image7.wmf"/><Relationship Id="rId4" Type="http://schemas.openxmlformats.org/officeDocument/2006/relationships/image" Target="../media/image20.wmf"/><Relationship Id="rId9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9977948"/>
              </p:ext>
            </p:extLst>
          </p:nvPr>
        </p:nvGraphicFramePr>
        <p:xfrm>
          <a:off x="900113" y="1628775"/>
          <a:ext cx="7569200" cy="472436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Zelenina v papíru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2_12_VV_Zelenina z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papíru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30.10.2013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Umění a kultura, žáci utvrzují poznatky učiva z prvouky o zelenině, jejich druzích,  procvičují práci s papírem, stříhají, lepí a vytváří zeleninu prostorově.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29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Víte, že ČERSTVÁ ZELENINA má být denně v našem jídelníčku?</a:t>
            </a:r>
          </a:p>
          <a:p>
            <a:r>
              <a:rPr lang="cs-CZ" dirty="0" smtClean="0"/>
              <a:t>Vyber z obrázků zeleninu: </a:t>
            </a:r>
            <a:endParaRPr lang="cs-CZ" dirty="0"/>
          </a:p>
        </p:txBody>
      </p:sp>
      <p:pic>
        <p:nvPicPr>
          <p:cNvPr id="1026" name="Picture 2" descr="C:\Users\Ema\AppData\Local\Microsoft\Windows\Temporary Internet Files\Content.IE5\TP26XMVT\MC9003586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22073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TP26XMVT\MC900234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442677"/>
            <a:ext cx="1526402" cy="1338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267744" y="3442677"/>
            <a:ext cx="1526402" cy="133856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Ema\AppData\Local\Microsoft\Windows\Temporary Internet Files\Content.IE5\TP26XMVT\MP9003878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356" y="5013176"/>
            <a:ext cx="1626908" cy="1160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MMQ5EJA9\MC9003586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94360"/>
            <a:ext cx="1442009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AppData\Local\Microsoft\Windows\Temporary Internet Files\Content.IE5\DDN7X588\MC90043691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51" y="5373216"/>
            <a:ext cx="1318549" cy="131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453751" y="5373216"/>
            <a:ext cx="1318549" cy="131854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Users\Ema\AppData\Local\Microsoft\Windows\Temporary Internet Files\Content.IE5\DDN7X588\MP9004484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376" y="2358155"/>
            <a:ext cx="1709936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670376" y="2374598"/>
            <a:ext cx="1709936" cy="25649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9" descr="C:\Users\Ema\AppData\Local\Microsoft\Windows\Temporary Internet Files\Content.IE5\TP26XMVT\MC900193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728" y="5142799"/>
            <a:ext cx="1890455" cy="152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Ema\AppData\Local\Microsoft\Windows\Temporary Internet Files\Content.IE5\QJXWUCBX\MC9004301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597672"/>
            <a:ext cx="1321966" cy="104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Ema\AppData\Local\Microsoft\Windows\Temporary Internet Files\Content.IE5\MMQ5EJA9\MP9003879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064" y="5138017"/>
            <a:ext cx="2148496" cy="1532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Ema\AppData\Local\Microsoft\Windows\Temporary Internet Files\Content.IE5\TP26XMVT\MC90044178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4982" y="3773344"/>
            <a:ext cx="1364673" cy="1364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7972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ROZDĚLENÍ ZELENINY</a:t>
            </a:r>
            <a:endParaRPr lang="cs-CZ" sz="4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168573"/>
              </p:ext>
            </p:extLst>
          </p:nvPr>
        </p:nvGraphicFramePr>
        <p:xfrm>
          <a:off x="304800" y="1554163"/>
          <a:ext cx="8686800" cy="1833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KOŘENOVÁ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LISTOVÁ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PLODOVÁ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CIBULOVÁ</a:t>
                      </a:r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KOŠŤÁLOVÁ</a:t>
                      </a:r>
                      <a:endParaRPr lang="cs-CZ" dirty="0"/>
                    </a:p>
                  </a:txBody>
                  <a:tcPr marL="96520" marR="96520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Mrkev</a:t>
                      </a:r>
                    </a:p>
                    <a:p>
                      <a:r>
                        <a:rPr lang="cs-CZ" dirty="0" smtClean="0"/>
                        <a:t>Celer</a:t>
                      </a:r>
                    </a:p>
                    <a:p>
                      <a:r>
                        <a:rPr lang="cs-CZ" dirty="0" smtClean="0"/>
                        <a:t>Petržel</a:t>
                      </a:r>
                    </a:p>
                    <a:p>
                      <a:r>
                        <a:rPr lang="cs-CZ" dirty="0" smtClean="0"/>
                        <a:t>Ředkvička</a:t>
                      </a:r>
                    </a:p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Salát</a:t>
                      </a:r>
                    </a:p>
                    <a:p>
                      <a:r>
                        <a:rPr lang="cs-CZ" dirty="0" smtClean="0"/>
                        <a:t>Špenát</a:t>
                      </a:r>
                    </a:p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Paprika</a:t>
                      </a:r>
                    </a:p>
                    <a:p>
                      <a:r>
                        <a:rPr lang="cs-CZ" dirty="0" smtClean="0"/>
                        <a:t>Rajče</a:t>
                      </a:r>
                    </a:p>
                    <a:p>
                      <a:r>
                        <a:rPr lang="cs-CZ" dirty="0" smtClean="0"/>
                        <a:t>Okurka</a:t>
                      </a:r>
                    </a:p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Cibule </a:t>
                      </a:r>
                    </a:p>
                    <a:p>
                      <a:r>
                        <a:rPr lang="cs-CZ" dirty="0" smtClean="0"/>
                        <a:t>Česnek</a:t>
                      </a:r>
                    </a:p>
                    <a:p>
                      <a:endParaRPr lang="cs-CZ" dirty="0"/>
                    </a:p>
                  </a:txBody>
                  <a:tcPr marL="96520" marR="96520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Zelí</a:t>
                      </a:r>
                    </a:p>
                    <a:p>
                      <a:r>
                        <a:rPr lang="cs-CZ" dirty="0" smtClean="0"/>
                        <a:t>Kedlubna</a:t>
                      </a:r>
                    </a:p>
                    <a:p>
                      <a:r>
                        <a:rPr lang="cs-CZ" dirty="0" smtClean="0"/>
                        <a:t>Kapusta</a:t>
                      </a:r>
                    </a:p>
                    <a:p>
                      <a:r>
                        <a:rPr lang="cs-CZ" dirty="0" smtClean="0"/>
                        <a:t>Květák</a:t>
                      </a:r>
                    </a:p>
                    <a:p>
                      <a:r>
                        <a:rPr lang="cs-CZ" dirty="0" smtClean="0"/>
                        <a:t>Brokolice</a:t>
                      </a:r>
                    </a:p>
                  </a:txBody>
                  <a:tcPr marL="96520" marR="96520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267744" y="3933056"/>
            <a:ext cx="19442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LUŠTĚNINY</a:t>
            </a:r>
          </a:p>
          <a:p>
            <a:r>
              <a:rPr lang="cs-CZ" dirty="0" smtClean="0"/>
              <a:t>Fazole</a:t>
            </a:r>
          </a:p>
          <a:p>
            <a:r>
              <a:rPr lang="cs-CZ" dirty="0" smtClean="0"/>
              <a:t>Hrášek</a:t>
            </a:r>
          </a:p>
          <a:p>
            <a:r>
              <a:rPr lang="cs-CZ" dirty="0" smtClean="0"/>
              <a:t>Čočka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696691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OKOPANINY</a:t>
            </a:r>
          </a:p>
          <a:p>
            <a:r>
              <a:rPr lang="cs-CZ" dirty="0" smtClean="0"/>
              <a:t>Brambory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3" y="5181803"/>
            <a:ext cx="14401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OBILNINY</a:t>
            </a:r>
          </a:p>
          <a:p>
            <a:r>
              <a:rPr lang="cs-CZ" dirty="0" smtClean="0"/>
              <a:t>Kukuřice</a:t>
            </a:r>
            <a:endParaRPr lang="cs-CZ" dirty="0"/>
          </a:p>
        </p:txBody>
      </p:sp>
      <p:pic>
        <p:nvPicPr>
          <p:cNvPr id="11" name="Picture 2" descr="C:\Users\Ema\AppData\Local\Microsoft\Windows\Temporary Internet Files\Content.IE5\DDN7X588\MP9004485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54465"/>
            <a:ext cx="1224136" cy="1834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Desktop\Foto zelenina\P115010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523" y="3924609"/>
            <a:ext cx="1458336" cy="109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Ema\AppData\Local\Microsoft\Windows\Temporary Internet Files\Content.IE5\DDN7X588\MC900234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327" y="4717886"/>
            <a:ext cx="2215898" cy="1923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544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HÁDANKA:	POZNEJ ZELENINU!</a:t>
            </a:r>
            <a:endParaRPr lang="cs-CZ" dirty="0"/>
          </a:p>
        </p:txBody>
      </p:sp>
      <p:pic>
        <p:nvPicPr>
          <p:cNvPr id="4" name="Picture 2" descr="C:\Users\Ema\AppData\Local\Microsoft\Windows\Temporary Internet Files\Content.IE5\MMQ5EJA9\MP90044830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7848872" cy="548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683568" y="1268760"/>
            <a:ext cx="151216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644008" y="1268760"/>
            <a:ext cx="936104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164288" y="1268760"/>
            <a:ext cx="1224136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7524328" y="1988840"/>
            <a:ext cx="720080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164288" y="4077072"/>
            <a:ext cx="136815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020272" y="5301208"/>
            <a:ext cx="1368152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6372200" y="6237312"/>
            <a:ext cx="2016224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39552" y="5589240"/>
            <a:ext cx="1296144" cy="8640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83568" y="4077072"/>
            <a:ext cx="64807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se šipkou 24"/>
          <p:cNvCxnSpPr/>
          <p:nvPr/>
        </p:nvCxnSpPr>
        <p:spPr>
          <a:xfrm flipV="1">
            <a:off x="1547664" y="4509120"/>
            <a:ext cx="1656184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644008" y="4509120"/>
            <a:ext cx="2880320" cy="57606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5436096" y="5769260"/>
            <a:ext cx="144016" cy="4680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1979712" y="5769260"/>
            <a:ext cx="720080" cy="61206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2" name="TextovéPole 3071"/>
          <p:cNvSpPr txBox="1"/>
          <p:nvPr/>
        </p:nvSpPr>
        <p:spPr>
          <a:xfrm>
            <a:off x="3199036" y="399223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OKOPANINY</a:t>
            </a:r>
            <a:endParaRPr lang="cs-CZ" sz="2000" b="1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2555776" y="5210513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LUŠTĚNINY</a:t>
            </a:r>
            <a:endParaRPr lang="cs-CZ" sz="2000" b="1" dirty="0"/>
          </a:p>
        </p:txBody>
      </p:sp>
      <p:sp>
        <p:nvSpPr>
          <p:cNvPr id="3075" name="TextovéPole 3074"/>
          <p:cNvSpPr txBox="1"/>
          <p:nvPr/>
        </p:nvSpPr>
        <p:spPr>
          <a:xfrm>
            <a:off x="4426765" y="5193487"/>
            <a:ext cx="16921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OBILNINY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3034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0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3" grpId="0" animBg="1"/>
      <p:bldP spid="15" grpId="0" animBg="1"/>
      <p:bldP spid="16" grpId="0" animBg="1"/>
      <p:bldP spid="20" grpId="0" animBg="1"/>
      <p:bldP spid="21" grpId="0" animBg="1"/>
      <p:bldP spid="22" grpId="0" animBg="1"/>
      <p:bldP spid="23" grpId="0" animBg="1"/>
      <p:bldP spid="3072" grpId="0"/>
      <p:bldP spid="3073" grpId="0"/>
      <p:bldP spid="30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Dnes si vyrobíme naši zeleninu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Potřeby:</a:t>
            </a:r>
          </a:p>
          <a:p>
            <a:pPr marL="914400" lvl="2" indent="0">
              <a:buNone/>
            </a:pPr>
            <a:r>
              <a:rPr lang="cs-CZ" sz="3200" dirty="0" smtClean="0"/>
              <a:t>Barevné papíry</a:t>
            </a:r>
          </a:p>
          <a:p>
            <a:pPr marL="914400" lvl="2" indent="0">
              <a:buNone/>
            </a:pPr>
            <a:r>
              <a:rPr lang="cs-CZ" sz="3200" dirty="0" smtClean="0"/>
              <a:t>Nůžky</a:t>
            </a:r>
          </a:p>
          <a:p>
            <a:pPr marL="914400" lvl="2" indent="0">
              <a:buNone/>
            </a:pPr>
            <a:r>
              <a:rPr lang="cs-CZ" sz="3200" dirty="0" smtClean="0"/>
              <a:t>Lepidlo</a:t>
            </a:r>
          </a:p>
          <a:p>
            <a:pPr marL="914400" lvl="2" indent="0">
              <a:buNone/>
            </a:pPr>
            <a:r>
              <a:rPr lang="cs-CZ" sz="3200" dirty="0" smtClean="0"/>
              <a:t>Jehla a nit na pověšení</a:t>
            </a:r>
          </a:p>
          <a:p>
            <a:pPr marL="2286000" lvl="5" indent="0">
              <a:buNone/>
            </a:pPr>
            <a:endParaRPr lang="cs-CZ" sz="2800" dirty="0" smtClean="0"/>
          </a:p>
          <a:p>
            <a:pPr lvl="4"/>
            <a:endParaRPr lang="cs-CZ" dirty="0"/>
          </a:p>
        </p:txBody>
      </p:sp>
      <p:pic>
        <p:nvPicPr>
          <p:cNvPr id="4098" name="Picture 2" descr="C:\Users\Ema\Desktop\Foto zelenina\P115009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2" t="8083" r="20064" b="7776"/>
          <a:stretch/>
        </p:blipFill>
        <p:spPr bwMode="auto">
          <a:xfrm>
            <a:off x="5364088" y="1268760"/>
            <a:ext cx="3009418" cy="363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2945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Zvolíme druh zeleniny, luštěniny či obilniny, který budeme vyrábět</a:t>
            </a:r>
          </a:p>
          <a:p>
            <a:r>
              <a:rPr lang="cs-CZ" dirty="0" smtClean="0"/>
              <a:t>Návrhy:</a:t>
            </a:r>
            <a:endParaRPr lang="cs-CZ" dirty="0"/>
          </a:p>
        </p:txBody>
      </p:sp>
      <p:pic>
        <p:nvPicPr>
          <p:cNvPr id="5123" name="Picture 3" descr="C:\Users\Ema\AppData\Local\Microsoft\Windows\Temporary Internet Files\Content.IE5\TP26XMVT\MC90035867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84" y="3356992"/>
            <a:ext cx="138165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Ema\Desktop\Foto zelenina\P115010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718048"/>
            <a:ext cx="2964160" cy="2223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Ema\AppData\Local\Microsoft\Windows\Temporary Internet Files\Content.IE5\QJXWUCBX\MC90011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50" y="5373216"/>
            <a:ext cx="1728192" cy="115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Ema\AppData\Local\Microsoft\Windows\Temporary Internet Files\Content.IE5\QJXWUCBX\MC90044178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18579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Ema\AppData\Local\Microsoft\Windows\Temporary Internet Files\Content.IE5\MMQ5EJA9\MC9003312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5576" y="5137973"/>
            <a:ext cx="1813711" cy="162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Ema\AppData\Local\Microsoft\Windows\Temporary Internet Files\Content.IE5\DDN7X588\MC900441782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12827"/>
            <a:ext cx="1555944" cy="1555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Ema\Desktop\Foto zelenina\P1150098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82" t="8083" r="20064" b="7776"/>
          <a:stretch/>
        </p:blipFill>
        <p:spPr bwMode="auto">
          <a:xfrm>
            <a:off x="6359266" y="2718048"/>
            <a:ext cx="178873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796136" y="3501008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796136" y="3829608"/>
            <a:ext cx="4320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9" name="Picture 9" descr="C:\Users\Ema\Desktop\Foto zelenina\P1150114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1" t="15357"/>
          <a:stretch/>
        </p:blipFill>
        <p:spPr bwMode="auto">
          <a:xfrm rot="5400000">
            <a:off x="2967226" y="293405"/>
            <a:ext cx="1577865" cy="1186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Ema\AppData\Local\Microsoft\Windows\Temporary Internet Files\Content.IE5\MMQ5EJA9\MC900358675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83" y="97601"/>
            <a:ext cx="1122753" cy="1428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Ema\AppData\Local\Microsoft\Windows\Temporary Internet Files\Content.IE5\MMQ5EJA9\MP90038787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4181" y="127898"/>
            <a:ext cx="1695096" cy="157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975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Stříháme barevné papíry na proužky a lepíme k sobě</a:t>
            </a:r>
            <a:endParaRPr lang="cs-CZ" dirty="0"/>
          </a:p>
        </p:txBody>
      </p:sp>
      <p:pic>
        <p:nvPicPr>
          <p:cNvPr id="6146" name="Picture 2" descr="C:\Users\Ema\Desktop\Foto zelenina\P1150128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10" r="8960"/>
          <a:stretch/>
        </p:blipFill>
        <p:spPr bwMode="auto">
          <a:xfrm>
            <a:off x="323528" y="1556792"/>
            <a:ext cx="3596640" cy="3543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Ema\Desktop\Foto zelenina\P115012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697" y="1412776"/>
            <a:ext cx="4406968" cy="330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Ema\Desktop\Foto zelenina\P115013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87" b="24135"/>
          <a:stretch/>
        </p:blipFill>
        <p:spPr bwMode="auto">
          <a:xfrm>
            <a:off x="2699792" y="4687522"/>
            <a:ext cx="5375243" cy="2026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11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7115"/>
            <a:ext cx="3835584" cy="1143000"/>
          </a:xfrm>
        </p:spPr>
        <p:txBody>
          <a:bodyPr/>
          <a:lstStyle/>
          <a:p>
            <a:r>
              <a:rPr lang="cs-CZ" dirty="0" smtClean="0"/>
              <a:t>Co to je?</a:t>
            </a:r>
            <a:endParaRPr lang="cs-CZ" dirty="0"/>
          </a:p>
        </p:txBody>
      </p:sp>
      <p:pic>
        <p:nvPicPr>
          <p:cNvPr id="7171" name="Picture 3" descr="C:\Users\Ema\Desktop\Foto zelenina\P1150135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19" b="10915"/>
          <a:stretch/>
        </p:blipFill>
        <p:spPr bwMode="auto">
          <a:xfrm rot="5400000">
            <a:off x="-603236" y="1717016"/>
            <a:ext cx="6034617" cy="3749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Ema\Desktop\Foto zelenina\P115010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06" b="34124"/>
          <a:stretch/>
        </p:blipFill>
        <p:spPr bwMode="auto">
          <a:xfrm rot="16200000">
            <a:off x="5073319" y="2927681"/>
            <a:ext cx="5052053" cy="187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4716016" y="3068960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716016" y="3717032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013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 TEĎ?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Vyrob si svoji zeleninu </a:t>
            </a:r>
            <a:r>
              <a:rPr lang="cs-CZ" dirty="0" smtClean="0"/>
              <a:t>z </a:t>
            </a:r>
            <a:r>
              <a:rPr lang="cs-CZ" dirty="0" smtClean="0"/>
              <a:t>papíru!</a:t>
            </a:r>
            <a:endParaRPr lang="cs-CZ" dirty="0"/>
          </a:p>
        </p:txBody>
      </p:sp>
      <p:pic>
        <p:nvPicPr>
          <p:cNvPr id="9218" name="Picture 2" descr="C:\Users\Ema\Desktop\Foto zelenina\P11501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24754"/>
            <a:ext cx="4176464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Ema\AppData\Local\Microsoft\Windows\Temporary Internet Files\Content.IE5\DDN7X588\MP9001779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87146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672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autora</a:t>
            </a:r>
          </a:p>
          <a:p>
            <a:r>
              <a:rPr lang="cs-CZ" dirty="0" smtClean="0"/>
              <a:t>Galerie Klipart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32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162</TotalTime>
  <Words>215</Words>
  <Application>Microsoft Office PowerPoint</Application>
  <PresentationFormat>Předvádění na obrazovce (4:3)</PresentationFormat>
  <Paragraphs>78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Zelenina</vt:lpstr>
      <vt:lpstr>ROZDĚLENÍ ZELENINY</vt:lpstr>
      <vt:lpstr>HÁDANKA: POZNEJ ZELENINU!</vt:lpstr>
      <vt:lpstr>Dnes si vyrobíme naši zeleninu</vt:lpstr>
      <vt:lpstr>VÝROBA</vt:lpstr>
      <vt:lpstr>Stříháme barevné papíry na proužky a lepíme k sobě</vt:lpstr>
      <vt:lpstr>Co to je?</vt:lpstr>
      <vt:lpstr>A TEĎ?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20</cp:revision>
  <dcterms:created xsi:type="dcterms:W3CDTF">2013-10-30T18:17:03Z</dcterms:created>
  <dcterms:modified xsi:type="dcterms:W3CDTF">2013-11-19T21:16:30Z</dcterms:modified>
</cp:coreProperties>
</file>