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135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775148-EC5E-46C8-B1D4-4DF17B91DF41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363DA1-9E8E-401D-ABDE-ADBBEA0B98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0817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0282472-1EFF-4933-8BD8-5F1224B5B984}" type="slidenum">
              <a:rPr lang="cs-CZ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48B07-59C6-4F29-8ED6-6A7D0E88DC1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3853F-11C6-4B86-809A-902C5BED7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1412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48B07-59C6-4F29-8ED6-6A7D0E88DC1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3853F-11C6-4B86-809A-902C5BED7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7966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48B07-59C6-4F29-8ED6-6A7D0E88DC1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3853F-11C6-4B86-809A-902C5BED7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7080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48B07-59C6-4F29-8ED6-6A7D0E88DC1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3853F-11C6-4B86-809A-902C5BED7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04774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48B07-59C6-4F29-8ED6-6A7D0E88DC1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3853F-11C6-4B86-809A-902C5BED7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8444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48B07-59C6-4F29-8ED6-6A7D0E88DC1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3853F-11C6-4B86-809A-902C5BED7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148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48B07-59C6-4F29-8ED6-6A7D0E88DC1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3853F-11C6-4B86-809A-902C5BED7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9887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48B07-59C6-4F29-8ED6-6A7D0E88DC1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3853F-11C6-4B86-809A-902C5BED7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775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48B07-59C6-4F29-8ED6-6A7D0E88DC1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3853F-11C6-4B86-809A-902C5BED7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557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48B07-59C6-4F29-8ED6-6A7D0E88DC1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3853F-11C6-4B86-809A-902C5BED7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8671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48B07-59C6-4F29-8ED6-6A7D0E88DC1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3853F-11C6-4B86-809A-902C5BED7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81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448B07-59C6-4F29-8ED6-6A7D0E88DC1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43853F-11C6-4B86-809A-902C5BED7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4648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gif"/><Relationship Id="rId4" Type="http://schemas.openxmlformats.org/officeDocument/2006/relationships/image" Target="../media/image10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9575151"/>
              </p:ext>
            </p:extLst>
          </p:nvPr>
        </p:nvGraphicFramePr>
        <p:xfrm>
          <a:off x="900113" y="1628775"/>
          <a:ext cx="7569200" cy="4511008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25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Výtvarná výchova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Umění a kultura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Vánoční anděl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3.-5.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2_14_VV_Vánoční anděl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13.11.2013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Umění a kultura, žáci  kreslí vánočního anděla jako přání na Vánoce, pracují s papírem, stříhají, lepí a malují vodovými barvami.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0992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Vánoční přání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PROČ?</a:t>
            </a:r>
            <a:endParaRPr lang="cs-CZ" sz="5400" b="1" dirty="0"/>
          </a:p>
        </p:txBody>
      </p:sp>
      <p:pic>
        <p:nvPicPr>
          <p:cNvPr id="1026" name="Picture 2" descr="C:\Users\Ema\AppData\Local\Microsoft\Windows\Temporary Internet Files\Content.IE5\TP26XMVT\MP9002161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2438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ma\AppData\Local\Microsoft\Windows\Temporary Internet Files\Content.IE5\QJXWUCBX\MP9004311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88640"/>
            <a:ext cx="2427643" cy="364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9456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PŘÁNÍ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radost</a:t>
            </a:r>
            <a:endParaRPr lang="cs-CZ" sz="4400" dirty="0"/>
          </a:p>
        </p:txBody>
      </p:sp>
      <p:pic>
        <p:nvPicPr>
          <p:cNvPr id="2050" name="Picture 2" descr="C:\Users\Ema\AppData\Local\Microsoft\Windows\Temporary Internet Files\Content.IE5\TP26XMVT\MP9004011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7408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ma\AppData\Local\Microsoft\Windows\Temporary Internet Files\Content.IE5\MMQ5EJA9\MC900411556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601330"/>
            <a:ext cx="2520280" cy="2489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ma\AppData\Local\Microsoft\Windows\Temporary Internet Files\Content.IE5\DDN7X588\MC9002501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3476" y="3645024"/>
            <a:ext cx="2009869" cy="288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Ema\AppData\Local\Microsoft\Windows\Temporary Internet Files\Content.IE5\TP26XMVT\MC9003450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638" y="4221088"/>
            <a:ext cx="2924253" cy="2305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1372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Dobrou zprávu přináší anděl</a:t>
            </a:r>
            <a:endParaRPr lang="cs-CZ" dirty="0"/>
          </a:p>
        </p:txBody>
      </p:sp>
      <p:pic>
        <p:nvPicPr>
          <p:cNvPr id="3074" name="Picture 2" descr="C:\Users\Ema\Desktop\Vánoční přání\P1150155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29"/>
          <a:stretch/>
        </p:blipFill>
        <p:spPr bwMode="auto">
          <a:xfrm>
            <a:off x="179512" y="1412776"/>
            <a:ext cx="4385461" cy="2676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Ema\Desktop\Vánoční přání\P115015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284984"/>
            <a:ext cx="3816424" cy="2862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Ema\AppData\Local\Microsoft\Windows\Temporary Internet Files\Content.IE5\QJXWUCBX\MM90028682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0551" y="1317838"/>
            <a:ext cx="2457833" cy="1679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Ema\AppData\Local\Microsoft\Windows\Temporary Internet Files\Content.IE5\MMQ5EJA9\MM90031581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9823" y="4365104"/>
            <a:ext cx="280831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3493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78696" cy="5389426"/>
          </a:xfrm>
        </p:spPr>
        <p:txBody>
          <a:bodyPr>
            <a:normAutofit/>
          </a:bodyPr>
          <a:lstStyle/>
          <a:p>
            <a:r>
              <a:rPr lang="cs-CZ" u="sng" dirty="0" smtClean="0"/>
              <a:t>Potřeby </a:t>
            </a:r>
            <a:r>
              <a:rPr lang="cs-CZ" dirty="0" smtClean="0"/>
              <a:t>: čtvrtka voskovky pastelky vodové barvy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692696"/>
            <a:ext cx="2654882" cy="22992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Users\Ema\Desktop\Vánoční přání\P115016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488638"/>
            <a:ext cx="3672408" cy="2754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4742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Tužkou nakreslíme anděla, dokreslíme voskovkou a překreslíme vodovkami </a:t>
            </a:r>
            <a:endParaRPr lang="cs-CZ" dirty="0"/>
          </a:p>
        </p:txBody>
      </p:sp>
      <p:pic>
        <p:nvPicPr>
          <p:cNvPr id="5122" name="Picture 2" descr="C:\Users\Ema\Desktop\Vánoční přání\P115016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594930"/>
            <a:ext cx="6041645" cy="4531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0329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Křídla vystřihneme z papíru </a:t>
            </a:r>
            <a:br>
              <a:rPr lang="cs-CZ" dirty="0" smtClean="0"/>
            </a:br>
            <a:r>
              <a:rPr lang="cs-CZ" dirty="0" smtClean="0"/>
              <a:t>(princip stříhání vloček- překládání)</a:t>
            </a:r>
            <a:endParaRPr lang="cs-CZ" dirty="0"/>
          </a:p>
        </p:txBody>
      </p:sp>
      <p:pic>
        <p:nvPicPr>
          <p:cNvPr id="6146" name="Picture 2" descr="C:\Users\Ema\Desktop\Vánoční přání\P115017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140968"/>
            <a:ext cx="4268292" cy="3201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Ema\Desktop\Vánoční přání\P115017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412776"/>
            <a:ext cx="3672408" cy="2754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Ema\Desktop\Vánoční přání\P1150168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17" t="20340"/>
          <a:stretch/>
        </p:blipFill>
        <p:spPr bwMode="auto">
          <a:xfrm>
            <a:off x="5508104" y="3717032"/>
            <a:ext cx="3124565" cy="2516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76256" y="2204864"/>
            <a:ext cx="17564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NALEPÍME!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38558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Přání je hotové!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Anděla vystřihneme</a:t>
            </a:r>
          </a:p>
          <a:p>
            <a:r>
              <a:rPr lang="cs-CZ" dirty="0" smtClean="0"/>
              <a:t>Doplníme raznicemi</a:t>
            </a:r>
          </a:p>
          <a:p>
            <a:r>
              <a:rPr lang="cs-CZ" dirty="0" smtClean="0"/>
              <a:t> Nalepíme na čistou čtvrtku</a:t>
            </a:r>
            <a:endParaRPr lang="cs-CZ" dirty="0"/>
          </a:p>
        </p:txBody>
      </p:sp>
      <p:pic>
        <p:nvPicPr>
          <p:cNvPr id="7170" name="Picture 2" descr="C:\Users\Ema\Desktop\Vánoční přání\P115017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49" t="5329" b="4780"/>
          <a:stretch/>
        </p:blipFill>
        <p:spPr bwMode="auto">
          <a:xfrm>
            <a:off x="971600" y="3397011"/>
            <a:ext cx="4536504" cy="3304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Ema\Desktop\Vánoční přání\P115017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77" t="5017" r="6160" b="4050"/>
          <a:stretch/>
        </p:blipFill>
        <p:spPr bwMode="auto">
          <a:xfrm>
            <a:off x="5724128" y="1412776"/>
            <a:ext cx="3240360" cy="2607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01399" y="4437112"/>
            <a:ext cx="3384376" cy="144655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VESELÉ VÁNOCE!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841548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980728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Použité zdroje:</a:t>
            </a:r>
          </a:p>
          <a:p>
            <a:endParaRPr lang="cs-CZ" dirty="0" smtClean="0"/>
          </a:p>
          <a:p>
            <a:r>
              <a:rPr lang="cs-CZ" dirty="0" smtClean="0"/>
              <a:t>Foto autora</a:t>
            </a:r>
          </a:p>
          <a:p>
            <a:r>
              <a:rPr lang="cs-CZ" dirty="0" smtClean="0"/>
              <a:t>Galerie Klipart MS Office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2700" y="2420888"/>
            <a:ext cx="6840760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603225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138</TotalTime>
  <Words>152</Words>
  <Application>Microsoft Office PowerPoint</Application>
  <PresentationFormat>Předvádění na obrazovce (4:3)</PresentationFormat>
  <Paragraphs>43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Vánoční přání</vt:lpstr>
      <vt:lpstr>PŘÁNÍ </vt:lpstr>
      <vt:lpstr>Dobrou zprávu přináší anděl</vt:lpstr>
      <vt:lpstr>Potřeby : čtvrtka voskovky pastelky vodové barvy</vt:lpstr>
      <vt:lpstr>Tužkou nakreslíme anděla, dokreslíme voskovkou a překreslíme vodovkami </vt:lpstr>
      <vt:lpstr>Křídla vystřihneme z papíru  (princip stříhání vloček- překládání)</vt:lpstr>
      <vt:lpstr>Přání je hotové!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9</cp:revision>
  <dcterms:created xsi:type="dcterms:W3CDTF">2013-11-13T19:09:06Z</dcterms:created>
  <dcterms:modified xsi:type="dcterms:W3CDTF">2013-11-19T21:23:23Z</dcterms:modified>
</cp:coreProperties>
</file>