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0" r:id="rId5"/>
    <p:sldId id="265" r:id="rId6"/>
    <p:sldId id="261" r:id="rId7"/>
    <p:sldId id="262" r:id="rId8"/>
    <p:sldId id="263" r:id="rId9"/>
    <p:sldId id="264" r:id="rId10"/>
    <p:sldId id="259" r:id="rId11"/>
    <p:sldId id="258" r:id="rId12"/>
    <p:sldId id="267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69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FAAF9-A391-403A-B9F0-939BA05432B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069F-3BA1-4FC5-AD38-21BBA8C52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FAAF9-A391-403A-B9F0-939BA05432B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069F-3BA1-4FC5-AD38-21BBA8C52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FAAF9-A391-403A-B9F0-939BA05432B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069F-3BA1-4FC5-AD38-21BBA8C52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FAAF9-A391-403A-B9F0-939BA05432B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069F-3BA1-4FC5-AD38-21BBA8C52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FAAF9-A391-403A-B9F0-939BA05432B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069F-3BA1-4FC5-AD38-21BBA8C52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FAAF9-A391-403A-B9F0-939BA05432B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069F-3BA1-4FC5-AD38-21BBA8C52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FAAF9-A391-403A-B9F0-939BA05432B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069F-3BA1-4FC5-AD38-21BBA8C52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FAAF9-A391-403A-B9F0-939BA05432B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069F-3BA1-4FC5-AD38-21BBA8C52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FAAF9-A391-403A-B9F0-939BA05432B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069F-3BA1-4FC5-AD38-21BBA8C52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FAAF9-A391-403A-B9F0-939BA05432B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069F-3BA1-4FC5-AD38-21BBA8C52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FAAF9-A391-403A-B9F0-939BA05432B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069F-3BA1-4FC5-AD38-21BBA8C52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2FAAF9-A391-403A-B9F0-939BA05432BD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4A069F-3BA1-4FC5-AD38-21BBA8C52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8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8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11.wmf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441417.jpg" TargetMode="External"/><Relationship Id="rId2" Type="http://schemas.openxmlformats.org/officeDocument/2006/relationships/hyperlink" Target="http://www.clker.com/cliparts/S/b/A/p/w/V/tree-md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Skupina 16"/>
          <p:cNvGrpSpPr/>
          <p:nvPr/>
        </p:nvGrpSpPr>
        <p:grpSpPr>
          <a:xfrm>
            <a:off x="899592" y="3573016"/>
            <a:ext cx="7236296" cy="2736304"/>
            <a:chOff x="1907704" y="2348880"/>
            <a:chExt cx="7236296" cy="2736304"/>
          </a:xfrm>
        </p:grpSpPr>
        <p:pic>
          <p:nvPicPr>
            <p:cNvPr id="6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07904" y="2780928"/>
              <a:ext cx="3168352" cy="2304256"/>
            </a:xfrm>
            <a:prstGeom prst="rect">
              <a:avLst/>
            </a:prstGeom>
            <a:noFill/>
          </p:spPr>
        </p:pic>
        <p:pic>
          <p:nvPicPr>
            <p:cNvPr id="7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907704" y="3212976"/>
              <a:ext cx="1672368" cy="1277516"/>
            </a:xfrm>
            <a:prstGeom prst="rect">
              <a:avLst/>
            </a:prstGeom>
            <a:noFill/>
          </p:spPr>
        </p:pic>
        <p:pic>
          <p:nvPicPr>
            <p:cNvPr id="8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308304" y="3501008"/>
              <a:ext cx="1173736" cy="981100"/>
            </a:xfrm>
            <a:prstGeom prst="rect">
              <a:avLst/>
            </a:prstGeom>
            <a:noFill/>
          </p:spPr>
        </p:pic>
        <p:pic>
          <p:nvPicPr>
            <p:cNvPr id="9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142557" y="3933056"/>
              <a:ext cx="1001443" cy="837084"/>
            </a:xfrm>
            <a:prstGeom prst="rect">
              <a:avLst/>
            </a:prstGeom>
            <a:noFill/>
          </p:spPr>
        </p:pic>
        <p:pic>
          <p:nvPicPr>
            <p:cNvPr id="15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347864" y="2348880"/>
              <a:ext cx="1292198" cy="1080120"/>
            </a:xfrm>
            <a:prstGeom prst="rect">
              <a:avLst/>
            </a:prstGeom>
            <a:noFill/>
          </p:spPr>
        </p:pic>
      </p:grpSp>
      <p:sp>
        <p:nvSpPr>
          <p:cNvPr id="18" name="TextovéPole 17"/>
          <p:cNvSpPr txBox="1"/>
          <p:nvPr/>
        </p:nvSpPr>
        <p:spPr>
          <a:xfrm>
            <a:off x="1475656" y="1196752"/>
            <a:ext cx="6244017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NÁSOBILKA 2, 3, 4, 5 </a:t>
            </a:r>
          </a:p>
          <a:p>
            <a:pPr algn="ctr"/>
            <a:endParaRPr lang="cs-CZ" sz="3200" dirty="0" smtClean="0">
              <a:solidFill>
                <a:srgbClr val="0070C0"/>
              </a:solidFill>
            </a:endParaRPr>
          </a:p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Autor: Martina Skalová</a:t>
            </a:r>
          </a:p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           ZŠ </a:t>
            </a:r>
            <a:r>
              <a:rPr lang="cs-CZ" sz="3200" dirty="0" err="1" smtClean="0">
                <a:solidFill>
                  <a:srgbClr val="0070C0"/>
                </a:solidFill>
              </a:rPr>
              <a:t>Hlušice</a:t>
            </a:r>
            <a:endParaRPr lang="cs-CZ" sz="3200" dirty="0" smtClean="0">
              <a:solidFill>
                <a:srgbClr val="0070C0"/>
              </a:solidFill>
            </a:endParaRPr>
          </a:p>
          <a:p>
            <a:endParaRPr lang="cs-CZ" sz="5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4" name="Skupina 3"/>
          <p:cNvGrpSpPr/>
          <p:nvPr/>
        </p:nvGrpSpPr>
        <p:grpSpPr>
          <a:xfrm>
            <a:off x="971600" y="1340768"/>
            <a:ext cx="6408712" cy="5184576"/>
            <a:chOff x="1403648" y="-2691680"/>
            <a:chExt cx="6408712" cy="5184576"/>
          </a:xfrm>
        </p:grpSpPr>
        <p:pic>
          <p:nvPicPr>
            <p:cNvPr id="1026" name="Picture 2" descr="E:\nápady\škola\auto červené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403648" y="-2691680"/>
              <a:ext cx="6408712" cy="5184576"/>
            </a:xfrm>
            <a:prstGeom prst="rect">
              <a:avLst/>
            </a:prstGeom>
            <a:noFill/>
          </p:spPr>
        </p:pic>
        <p:sp>
          <p:nvSpPr>
            <p:cNvPr id="3" name="TextovéPole 2"/>
            <p:cNvSpPr txBox="1"/>
            <p:nvPr/>
          </p:nvSpPr>
          <p:spPr>
            <a:xfrm>
              <a:off x="2483768" y="-1899592"/>
              <a:ext cx="1962397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5 . 4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83768" y="2564904"/>
            <a:ext cx="7236296" cy="2736304"/>
            <a:chOff x="1763688" y="2060848"/>
            <a:chExt cx="7236296" cy="2736304"/>
          </a:xfrm>
        </p:grpSpPr>
        <p:grpSp>
          <p:nvGrpSpPr>
            <p:cNvPr id="6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499992" y="2924944"/>
              <a:ext cx="122341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20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57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3"/>
          <p:cNvGrpSpPr/>
          <p:nvPr/>
        </p:nvGrpSpPr>
        <p:grpSpPr>
          <a:xfrm>
            <a:off x="971600" y="1556792"/>
            <a:ext cx="6408712" cy="4377082"/>
            <a:chOff x="1403648" y="-2475656"/>
            <a:chExt cx="6408712" cy="4377082"/>
          </a:xfrm>
        </p:grpSpPr>
        <p:pic>
          <p:nvPicPr>
            <p:cNvPr id="1026" name="Picture 2" descr="E:\nápady\škola\auto červen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1403648" y="-2475656"/>
              <a:ext cx="6408712" cy="4377082"/>
            </a:xfrm>
            <a:prstGeom prst="rect">
              <a:avLst/>
            </a:prstGeom>
            <a:noFill/>
          </p:spPr>
        </p:pic>
        <p:sp>
          <p:nvSpPr>
            <p:cNvPr id="3" name="TextovéPole 2"/>
            <p:cNvSpPr txBox="1"/>
            <p:nvPr/>
          </p:nvSpPr>
          <p:spPr>
            <a:xfrm>
              <a:off x="2339752" y="-1899592"/>
              <a:ext cx="249138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25 : 5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4" name="Skupina 13"/>
          <p:cNvGrpSpPr/>
          <p:nvPr/>
        </p:nvGrpSpPr>
        <p:grpSpPr>
          <a:xfrm>
            <a:off x="2483768" y="2564904"/>
            <a:ext cx="7236296" cy="2736304"/>
            <a:chOff x="1763688" y="2060848"/>
            <a:chExt cx="7236296" cy="2736304"/>
          </a:xfrm>
        </p:grpSpPr>
        <p:grpSp>
          <p:nvGrpSpPr>
            <p:cNvPr id="5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644008" y="2924944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5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57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3"/>
          <p:cNvGrpSpPr/>
          <p:nvPr/>
        </p:nvGrpSpPr>
        <p:grpSpPr>
          <a:xfrm>
            <a:off x="899592" y="1700808"/>
            <a:ext cx="6408712" cy="4140981"/>
            <a:chOff x="1187624" y="-2547664"/>
            <a:chExt cx="6408712" cy="4357005"/>
          </a:xfrm>
        </p:grpSpPr>
        <p:pic>
          <p:nvPicPr>
            <p:cNvPr id="1026" name="Picture 2" descr="E:\nápady\škola\auto červen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1187624" y="-2547664"/>
              <a:ext cx="6408712" cy="4357005"/>
            </a:xfrm>
            <a:prstGeom prst="rect">
              <a:avLst/>
            </a:prstGeom>
            <a:noFill/>
          </p:spPr>
        </p:pic>
        <p:sp>
          <p:nvSpPr>
            <p:cNvPr id="3" name="TextovéPole 2"/>
            <p:cNvSpPr txBox="1"/>
            <p:nvPr/>
          </p:nvSpPr>
          <p:spPr>
            <a:xfrm>
              <a:off x="2604287" y="-2043608"/>
              <a:ext cx="1838456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>
                  <a:solidFill>
                    <a:srgbClr val="0070C0"/>
                  </a:solidFill>
                </a:rPr>
                <a:t>6</a:t>
              </a:r>
              <a:r>
                <a:rPr lang="cs-CZ" sz="8000" b="1" dirty="0" smtClean="0">
                  <a:solidFill>
                    <a:srgbClr val="0070C0"/>
                  </a:solidFill>
                </a:rPr>
                <a:t> . 5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4" name="Skupina 13"/>
          <p:cNvGrpSpPr/>
          <p:nvPr/>
        </p:nvGrpSpPr>
        <p:grpSpPr>
          <a:xfrm>
            <a:off x="2411760" y="2492896"/>
            <a:ext cx="7236296" cy="2736304"/>
            <a:chOff x="1763688" y="2060848"/>
            <a:chExt cx="7236296" cy="2736304"/>
          </a:xfrm>
        </p:grpSpPr>
        <p:grpSp>
          <p:nvGrpSpPr>
            <p:cNvPr id="5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499992" y="2924944"/>
              <a:ext cx="122341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30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57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3"/>
          <p:cNvGrpSpPr/>
          <p:nvPr/>
        </p:nvGrpSpPr>
        <p:grpSpPr>
          <a:xfrm>
            <a:off x="899592" y="1844824"/>
            <a:ext cx="6408712" cy="3960439"/>
            <a:chOff x="1187624" y="-2547664"/>
            <a:chExt cx="6408712" cy="3961859"/>
          </a:xfrm>
        </p:grpSpPr>
        <p:pic>
          <p:nvPicPr>
            <p:cNvPr id="1026" name="Picture 2" descr="E:\nápady\škola\auto červen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1187624" y="-2547664"/>
              <a:ext cx="6408712" cy="3961859"/>
            </a:xfrm>
            <a:prstGeom prst="rect">
              <a:avLst/>
            </a:prstGeom>
            <a:noFill/>
          </p:spPr>
        </p:pic>
        <p:sp>
          <p:nvSpPr>
            <p:cNvPr id="3" name="TextovéPole 2"/>
            <p:cNvSpPr txBox="1"/>
            <p:nvPr/>
          </p:nvSpPr>
          <p:spPr>
            <a:xfrm>
              <a:off x="2195736" y="-2244607"/>
              <a:ext cx="2491388" cy="13924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24 : 3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4" name="Skupina 13"/>
          <p:cNvGrpSpPr/>
          <p:nvPr/>
        </p:nvGrpSpPr>
        <p:grpSpPr>
          <a:xfrm>
            <a:off x="2411760" y="2492896"/>
            <a:ext cx="7236296" cy="2736304"/>
            <a:chOff x="1763688" y="2060848"/>
            <a:chExt cx="7236296" cy="2736304"/>
          </a:xfrm>
        </p:grpSpPr>
        <p:grpSp>
          <p:nvGrpSpPr>
            <p:cNvPr id="5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716016" y="2924944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8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57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3"/>
          <p:cNvGrpSpPr/>
          <p:nvPr/>
        </p:nvGrpSpPr>
        <p:grpSpPr>
          <a:xfrm>
            <a:off x="683568" y="1772816"/>
            <a:ext cx="6696744" cy="4248471"/>
            <a:chOff x="1403648" y="-2259631"/>
            <a:chExt cx="6408712" cy="3931636"/>
          </a:xfrm>
        </p:grpSpPr>
        <p:pic>
          <p:nvPicPr>
            <p:cNvPr id="1026" name="Picture 2" descr="E:\nápady\škola\auto červen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1403648" y="-2259631"/>
              <a:ext cx="6408712" cy="3931636"/>
            </a:xfrm>
            <a:prstGeom prst="rect">
              <a:avLst/>
            </a:prstGeom>
            <a:noFill/>
          </p:spPr>
        </p:pic>
        <p:sp>
          <p:nvSpPr>
            <p:cNvPr id="3" name="TextovéPole 2"/>
            <p:cNvSpPr txBox="1"/>
            <p:nvPr/>
          </p:nvSpPr>
          <p:spPr>
            <a:xfrm>
              <a:off x="2850777" y="-1926441"/>
              <a:ext cx="1877993" cy="122474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7 . 2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4" name="Skupina 13"/>
          <p:cNvGrpSpPr/>
          <p:nvPr/>
        </p:nvGrpSpPr>
        <p:grpSpPr>
          <a:xfrm>
            <a:off x="2483768" y="2564904"/>
            <a:ext cx="7236296" cy="2736304"/>
            <a:chOff x="1763688" y="2060848"/>
            <a:chExt cx="7236296" cy="2736304"/>
          </a:xfrm>
        </p:grpSpPr>
        <p:grpSp>
          <p:nvGrpSpPr>
            <p:cNvPr id="5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499992" y="2924944"/>
              <a:ext cx="122341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14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57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3"/>
          <p:cNvGrpSpPr/>
          <p:nvPr/>
        </p:nvGrpSpPr>
        <p:grpSpPr>
          <a:xfrm>
            <a:off x="971600" y="1052736"/>
            <a:ext cx="6480721" cy="5310405"/>
            <a:chOff x="1403647" y="-3051720"/>
            <a:chExt cx="6480721" cy="5310405"/>
          </a:xfrm>
        </p:grpSpPr>
        <p:pic>
          <p:nvPicPr>
            <p:cNvPr id="1026" name="Picture 2" descr="E:\nápady\škola\auto červen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1403647" y="-3051720"/>
              <a:ext cx="6480721" cy="5310405"/>
            </a:xfrm>
            <a:prstGeom prst="rect">
              <a:avLst/>
            </a:prstGeom>
            <a:noFill/>
          </p:spPr>
        </p:pic>
        <p:sp>
          <p:nvSpPr>
            <p:cNvPr id="3" name="TextovéPole 2"/>
            <p:cNvSpPr txBox="1"/>
            <p:nvPr/>
          </p:nvSpPr>
          <p:spPr>
            <a:xfrm>
              <a:off x="2483768" y="-1899592"/>
              <a:ext cx="249138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35 : 5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4" name="Skupina 13"/>
          <p:cNvGrpSpPr/>
          <p:nvPr/>
        </p:nvGrpSpPr>
        <p:grpSpPr>
          <a:xfrm>
            <a:off x="2483768" y="2564904"/>
            <a:ext cx="7236296" cy="2736304"/>
            <a:chOff x="1763688" y="2060848"/>
            <a:chExt cx="7236296" cy="2736304"/>
          </a:xfrm>
        </p:grpSpPr>
        <p:grpSp>
          <p:nvGrpSpPr>
            <p:cNvPr id="5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716016" y="2924944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7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57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3"/>
          <p:cNvGrpSpPr/>
          <p:nvPr/>
        </p:nvGrpSpPr>
        <p:grpSpPr>
          <a:xfrm>
            <a:off x="971600" y="1412776"/>
            <a:ext cx="6552728" cy="4536504"/>
            <a:chOff x="1403648" y="-2619672"/>
            <a:chExt cx="6408712" cy="4348219"/>
          </a:xfrm>
        </p:grpSpPr>
        <p:pic>
          <p:nvPicPr>
            <p:cNvPr id="1026" name="Picture 2" descr="E:\nápady\škola\auto červen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1403648" y="-2619672"/>
              <a:ext cx="6408712" cy="4348219"/>
            </a:xfrm>
            <a:prstGeom prst="rect">
              <a:avLst/>
            </a:prstGeom>
            <a:noFill/>
          </p:spPr>
        </p:pic>
        <p:sp>
          <p:nvSpPr>
            <p:cNvPr id="3" name="TextovéPole 2"/>
            <p:cNvSpPr txBox="1"/>
            <p:nvPr/>
          </p:nvSpPr>
          <p:spPr>
            <a:xfrm>
              <a:off x="2600880" y="-1929479"/>
              <a:ext cx="1919267" cy="12685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9 . 3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4" name="Skupina 13"/>
          <p:cNvGrpSpPr/>
          <p:nvPr/>
        </p:nvGrpSpPr>
        <p:grpSpPr>
          <a:xfrm>
            <a:off x="2483768" y="2564904"/>
            <a:ext cx="7236296" cy="2736304"/>
            <a:chOff x="1763688" y="2060848"/>
            <a:chExt cx="7236296" cy="2736304"/>
          </a:xfrm>
        </p:grpSpPr>
        <p:grpSp>
          <p:nvGrpSpPr>
            <p:cNvPr id="5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499992" y="2924944"/>
              <a:ext cx="122341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27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57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3"/>
          <p:cNvGrpSpPr/>
          <p:nvPr/>
        </p:nvGrpSpPr>
        <p:grpSpPr>
          <a:xfrm>
            <a:off x="971600" y="1340768"/>
            <a:ext cx="6408712" cy="5184576"/>
            <a:chOff x="1403648" y="-2691680"/>
            <a:chExt cx="6408712" cy="5184576"/>
          </a:xfrm>
        </p:grpSpPr>
        <p:pic>
          <p:nvPicPr>
            <p:cNvPr id="1026" name="Picture 2" descr="E:\nápady\škola\auto červené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403648" y="-2691680"/>
              <a:ext cx="6408712" cy="5184576"/>
            </a:xfrm>
            <a:prstGeom prst="rect">
              <a:avLst/>
            </a:prstGeom>
            <a:noFill/>
          </p:spPr>
        </p:pic>
        <p:sp>
          <p:nvSpPr>
            <p:cNvPr id="3" name="TextovéPole 2"/>
            <p:cNvSpPr txBox="1"/>
            <p:nvPr/>
          </p:nvSpPr>
          <p:spPr>
            <a:xfrm>
              <a:off x="2267744" y="-1827584"/>
              <a:ext cx="249138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16 : 4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4" name="Skupina 13"/>
          <p:cNvGrpSpPr/>
          <p:nvPr/>
        </p:nvGrpSpPr>
        <p:grpSpPr>
          <a:xfrm>
            <a:off x="2483768" y="2564904"/>
            <a:ext cx="7236296" cy="2736304"/>
            <a:chOff x="1763688" y="2060848"/>
            <a:chExt cx="7236296" cy="2736304"/>
          </a:xfrm>
        </p:grpSpPr>
        <p:grpSp>
          <p:nvGrpSpPr>
            <p:cNvPr id="5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572000" y="2924944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4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57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3"/>
          <p:cNvGrpSpPr/>
          <p:nvPr/>
        </p:nvGrpSpPr>
        <p:grpSpPr>
          <a:xfrm>
            <a:off x="971600" y="1412776"/>
            <a:ext cx="6408712" cy="4608512"/>
            <a:chOff x="1403648" y="-2619672"/>
            <a:chExt cx="6408712" cy="4348219"/>
          </a:xfrm>
        </p:grpSpPr>
        <p:pic>
          <p:nvPicPr>
            <p:cNvPr id="1026" name="Picture 2" descr="E:\nápady\škola\auto červen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1403648" y="-2619672"/>
              <a:ext cx="6408712" cy="4348219"/>
            </a:xfrm>
            <a:prstGeom prst="rect">
              <a:avLst/>
            </a:prstGeom>
            <a:noFill/>
          </p:spPr>
        </p:pic>
        <p:sp>
          <p:nvSpPr>
            <p:cNvPr id="3" name="TextovéPole 2"/>
            <p:cNvSpPr txBox="1"/>
            <p:nvPr/>
          </p:nvSpPr>
          <p:spPr>
            <a:xfrm>
              <a:off x="2483768" y="-1899592"/>
              <a:ext cx="1962397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6 . 3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4" name="Skupina 13"/>
          <p:cNvGrpSpPr/>
          <p:nvPr/>
        </p:nvGrpSpPr>
        <p:grpSpPr>
          <a:xfrm>
            <a:off x="2483768" y="2564904"/>
            <a:ext cx="7236296" cy="2736304"/>
            <a:chOff x="1763688" y="2060848"/>
            <a:chExt cx="7236296" cy="2736304"/>
          </a:xfrm>
        </p:grpSpPr>
        <p:grpSp>
          <p:nvGrpSpPr>
            <p:cNvPr id="5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499992" y="2924944"/>
              <a:ext cx="122341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18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57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0" name="Skupina 19"/>
          <p:cNvGrpSpPr/>
          <p:nvPr/>
        </p:nvGrpSpPr>
        <p:grpSpPr>
          <a:xfrm>
            <a:off x="827584" y="1556792"/>
            <a:ext cx="6685504" cy="4522068"/>
            <a:chOff x="-1908720" y="0"/>
            <a:chExt cx="6685504" cy="4522068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-1908720" y="0"/>
              <a:ext cx="6685504" cy="4522068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900608" y="620688"/>
              <a:ext cx="249138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36 : 4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4" name="Skupina 13"/>
          <p:cNvGrpSpPr/>
          <p:nvPr/>
        </p:nvGrpSpPr>
        <p:grpSpPr>
          <a:xfrm>
            <a:off x="2483768" y="2420888"/>
            <a:ext cx="7236296" cy="2736304"/>
            <a:chOff x="1763688" y="2060848"/>
            <a:chExt cx="7236296" cy="2736304"/>
          </a:xfrm>
        </p:grpSpPr>
        <p:grpSp>
          <p:nvGrpSpPr>
            <p:cNvPr id="5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499992" y="2924944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/>
                <a:t>9</a:t>
              </a:r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611560" y="1700808"/>
            <a:ext cx="6685504" cy="4245985"/>
            <a:chOff x="-1908720" y="-144016"/>
            <a:chExt cx="6685504" cy="4245985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3" cstate="print"/>
            <a:stretch>
              <a:fillRect/>
            </a:stretch>
          </p:blipFill>
          <p:spPr bwMode="auto">
            <a:xfrm>
              <a:off x="-1908720" y="-144016"/>
              <a:ext cx="6685504" cy="4245985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396552" y="360040"/>
              <a:ext cx="1962397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8 . 5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555776" y="2204864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427984" y="2924944"/>
              <a:ext cx="122341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40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899592" y="1556792"/>
            <a:ext cx="6840760" cy="4492038"/>
            <a:chOff x="-1908720" y="-360040"/>
            <a:chExt cx="6685504" cy="4276014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1908720" y="-360040"/>
              <a:ext cx="6685504" cy="4276014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853114" y="256866"/>
              <a:ext cx="249138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32 : 4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27784" y="2204864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716016" y="2852936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8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899592" y="1556792"/>
            <a:ext cx="6840760" cy="4848072"/>
            <a:chOff x="-1908720" y="-360040"/>
            <a:chExt cx="6685504" cy="4614926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1908720" y="-360040"/>
              <a:ext cx="6685504" cy="4614926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712367" y="325411"/>
              <a:ext cx="1917859" cy="125979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6 . 4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27784" y="2204864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427984" y="2852936"/>
              <a:ext cx="122341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24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899592" y="1412776"/>
            <a:ext cx="7200800" cy="4519223"/>
            <a:chOff x="-1908720" y="-497130"/>
            <a:chExt cx="6685504" cy="4301892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1908720" y="-497130"/>
              <a:ext cx="6685504" cy="4301892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772184" y="256866"/>
              <a:ext cx="2313102" cy="125979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25 : 5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99792" y="2204864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716016" y="2924944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5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971600" y="1124744"/>
            <a:ext cx="6336704" cy="5239303"/>
            <a:chOff x="-1416788" y="-1045491"/>
            <a:chExt cx="5701640" cy="4850253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1416788" y="-1045491"/>
              <a:ext cx="5701640" cy="4850253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185752" y="21085"/>
              <a:ext cx="1765726" cy="12251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9 . 2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27784" y="2348880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499992" y="2924944"/>
              <a:ext cx="122341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18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827584" y="1484784"/>
            <a:ext cx="7056784" cy="4585828"/>
            <a:chOff x="-1539404" y="-1045491"/>
            <a:chExt cx="6008180" cy="4245303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1539404" y="-1045491"/>
              <a:ext cx="6008180" cy="4245303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313245" y="-445542"/>
              <a:ext cx="1678983" cy="12251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3 : </a:t>
              </a:r>
              <a:r>
                <a:rPr lang="cs-CZ" sz="8000" b="1" dirty="0" err="1" smtClean="0">
                  <a:solidFill>
                    <a:srgbClr val="0070C0"/>
                  </a:solidFill>
                </a:rPr>
                <a:t>3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27784" y="2348880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716016" y="2924944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1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827584" y="1484784"/>
            <a:ext cx="7056784" cy="4585828"/>
            <a:chOff x="-1539404" y="-1045491"/>
            <a:chExt cx="6008180" cy="4245303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1539404" y="-1045491"/>
              <a:ext cx="6008180" cy="4245303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313245" y="-378881"/>
              <a:ext cx="1670794" cy="12251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9 . 5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27784" y="2348880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427984" y="2924944"/>
              <a:ext cx="122341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45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755576" y="1628800"/>
            <a:ext cx="7056784" cy="4459464"/>
            <a:chOff x="-1539404" y="-1245473"/>
            <a:chExt cx="6008180" cy="4128323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1539404" y="-1245473"/>
              <a:ext cx="6008180" cy="4128323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374553" y="-845507"/>
              <a:ext cx="2121180" cy="12251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20 : 2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27784" y="2276872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427984" y="2924944"/>
              <a:ext cx="122341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10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899592" y="1268760"/>
            <a:ext cx="7200800" cy="5251552"/>
            <a:chOff x="-1416788" y="-1578778"/>
            <a:chExt cx="6130796" cy="4861594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1416788" y="-1578778"/>
              <a:ext cx="6130796" cy="4861594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129321" y="-845507"/>
              <a:ext cx="1670794" cy="12251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8 . 3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27784" y="2276872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427984" y="2924944"/>
              <a:ext cx="122341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24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611560" y="1700808"/>
            <a:ext cx="7416824" cy="4464587"/>
            <a:chOff x="-1416788" y="-1445455"/>
            <a:chExt cx="6130796" cy="4133066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1416788" y="-1445455"/>
              <a:ext cx="6130796" cy="4133066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190314" y="-912167"/>
              <a:ext cx="1630081" cy="12251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9 : 3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27784" y="2276872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716016" y="2924944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3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611560" y="1268760"/>
            <a:ext cx="7488832" cy="4813225"/>
            <a:chOff x="-1416788" y="-1845420"/>
            <a:chExt cx="6130796" cy="4455815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1416788" y="-1845420"/>
              <a:ext cx="6130796" cy="4455815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119889" y="-1245471"/>
              <a:ext cx="1606533" cy="12251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2 . 4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27784" y="2276872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716016" y="2924944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8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611560" y="1412776"/>
            <a:ext cx="7488832" cy="4758655"/>
            <a:chOff x="-1357838" y="-1845420"/>
            <a:chExt cx="6130796" cy="4405297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1357838" y="-1845420"/>
              <a:ext cx="6130796" cy="4405297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355689" y="-1112149"/>
              <a:ext cx="2039596" cy="12251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28 : 4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27784" y="2348880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716016" y="2924944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7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755576" y="1196752"/>
            <a:ext cx="7488832" cy="5402984"/>
            <a:chOff x="-1298888" y="-2445368"/>
            <a:chExt cx="6130796" cy="5001781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1298888" y="-2445368"/>
              <a:ext cx="6130796" cy="5001781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1989" y="-1578775"/>
              <a:ext cx="1606533" cy="12251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7 . 5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27784" y="2420888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355976" y="2924944"/>
              <a:ext cx="122341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35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611560" y="1412776"/>
            <a:ext cx="7776864" cy="4871239"/>
            <a:chOff x="-1298888" y="-2445368"/>
            <a:chExt cx="6130796" cy="4509521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1298888" y="-2445368"/>
              <a:ext cx="6130796" cy="4509521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277089" y="-1778758"/>
              <a:ext cx="1964055" cy="12251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27 : 3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27784" y="2420888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707904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572000" y="2924944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9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1043608" y="1052736"/>
            <a:ext cx="6910126" cy="5519311"/>
            <a:chOff x="-842672" y="-3045317"/>
            <a:chExt cx="5218364" cy="5109470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842672" y="-3045317"/>
              <a:ext cx="5218364" cy="5109470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244903" y="-1978741"/>
              <a:ext cx="1481956" cy="12251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3 . 8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27784" y="2420888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635896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427984" y="2924944"/>
              <a:ext cx="122341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24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1043608" y="1484784"/>
            <a:ext cx="7128791" cy="4879656"/>
            <a:chOff x="-842672" y="-2645351"/>
            <a:chExt cx="5383495" cy="4517313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842672" y="-2645351"/>
              <a:ext cx="5383495" cy="4517313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-26991" y="-1978741"/>
              <a:ext cx="1881438" cy="12251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20 : 4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627784" y="2420888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635896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716016" y="2924944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5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1043608" y="1844824"/>
            <a:ext cx="7128791" cy="4505260"/>
            <a:chOff x="-842672" y="-2645351"/>
            <a:chExt cx="5383495" cy="4170718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842672" y="-2645351"/>
              <a:ext cx="5383495" cy="4170718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190524" y="-2045402"/>
              <a:ext cx="1481956" cy="12251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4 . 4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555776" y="2420888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635896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427984" y="2924944"/>
              <a:ext cx="122341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16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21088"/>
            <a:ext cx="9144000" cy="26369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92696"/>
            <a:ext cx="2736304" cy="3771900"/>
          </a:xfrm>
          <a:prstGeom prst="rect">
            <a:avLst/>
          </a:prstGeom>
          <a:noFill/>
        </p:spPr>
      </p:pic>
      <p:grpSp>
        <p:nvGrpSpPr>
          <p:cNvPr id="2" name="Skupina 19"/>
          <p:cNvGrpSpPr/>
          <p:nvPr/>
        </p:nvGrpSpPr>
        <p:grpSpPr>
          <a:xfrm>
            <a:off x="1043608" y="1628801"/>
            <a:ext cx="7344816" cy="4501978"/>
            <a:chOff x="-842672" y="-2442332"/>
            <a:chExt cx="5383495" cy="3764678"/>
          </a:xfrm>
        </p:grpSpPr>
        <p:pic>
          <p:nvPicPr>
            <p:cNvPr id="3074" name="Picture 2" descr="E:\nápady\škola\auto modré.pn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-842672" y="-2442332"/>
              <a:ext cx="5383495" cy="3764678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>
              <a:off x="1798" y="-1840182"/>
              <a:ext cx="1826101" cy="11066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0070C0"/>
                  </a:solidFill>
                </a:rPr>
                <a:t>30 : 5</a:t>
              </a:r>
              <a:endParaRPr lang="cs-CZ" sz="80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2555776" y="2420888"/>
            <a:ext cx="7236296" cy="2736304"/>
            <a:chOff x="1763688" y="2060848"/>
            <a:chExt cx="7236296" cy="2736304"/>
          </a:xfrm>
        </p:grpSpPr>
        <p:grpSp>
          <p:nvGrpSpPr>
            <p:cNvPr id="4" name="Skupina 5"/>
            <p:cNvGrpSpPr/>
            <p:nvPr/>
          </p:nvGrpSpPr>
          <p:grpSpPr>
            <a:xfrm>
              <a:off x="1763688" y="2060848"/>
              <a:ext cx="7236296" cy="2736304"/>
              <a:chOff x="1907704" y="2348880"/>
              <a:chExt cx="7236296" cy="2736304"/>
            </a:xfrm>
          </p:grpSpPr>
          <p:pic>
            <p:nvPicPr>
              <p:cNvPr id="7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635896" y="2780928"/>
                <a:ext cx="3168352" cy="2304256"/>
              </a:xfrm>
              <a:prstGeom prst="rect">
                <a:avLst/>
              </a:prstGeom>
              <a:noFill/>
            </p:spPr>
          </p:pic>
          <p:pic>
            <p:nvPicPr>
              <p:cNvPr id="8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907704" y="3212976"/>
                <a:ext cx="1672368" cy="1277516"/>
              </a:xfrm>
              <a:prstGeom prst="rect">
                <a:avLst/>
              </a:prstGeom>
              <a:noFill/>
            </p:spPr>
          </p:pic>
          <p:pic>
            <p:nvPicPr>
              <p:cNvPr id="9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308304" y="3501008"/>
                <a:ext cx="1173736" cy="981100"/>
              </a:xfrm>
              <a:prstGeom prst="rect">
                <a:avLst/>
              </a:prstGeom>
              <a:noFill/>
            </p:spPr>
          </p:pic>
          <p:pic>
            <p:nvPicPr>
              <p:cNvPr id="10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8142557" y="3933056"/>
                <a:ext cx="1001443" cy="837084"/>
              </a:xfrm>
              <a:prstGeom prst="rect">
                <a:avLst/>
              </a:prstGeom>
              <a:noFill/>
            </p:spPr>
          </p:pic>
          <p:pic>
            <p:nvPicPr>
              <p:cNvPr id="11" name="Picture 2" descr="E:\nápady\škola\mráčekpng.pn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3347864" y="2348880"/>
                <a:ext cx="1292198" cy="1080120"/>
              </a:xfrm>
              <a:prstGeom prst="rect">
                <a:avLst/>
              </a:prstGeom>
              <a:noFill/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4572000" y="299695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/>
                <a:t>6</a:t>
              </a:r>
              <a:endParaRPr lang="cs-CZ" sz="8000" b="1" dirty="0"/>
            </a:p>
          </p:txBody>
        </p:sp>
      </p:grpSp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501008"/>
            <a:ext cx="1368152" cy="3181350"/>
          </a:xfrm>
          <a:prstGeom prst="rect">
            <a:avLst/>
          </a:prstGeom>
          <a:noFill/>
        </p:spPr>
      </p:pic>
      <p:pic>
        <p:nvPicPr>
          <p:cNvPr id="30" name="Picture 5" descr="E:\nápady\škola\PEPA kopie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868144" y="3501008"/>
            <a:ext cx="1368152" cy="3181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to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to 0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3861048"/>
            <a:ext cx="9144000" cy="299695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76672"/>
            <a:ext cx="2736304" cy="3771900"/>
          </a:xfrm>
          <a:prstGeom prst="rect">
            <a:avLst/>
          </a:prstGeom>
          <a:noFill/>
        </p:spPr>
      </p:pic>
      <p:pic>
        <p:nvPicPr>
          <p:cNvPr id="1028" name="Picture 4" descr="E:\nápady\škola\strommm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32656"/>
            <a:ext cx="2736304" cy="3771900"/>
          </a:xfrm>
          <a:prstGeom prst="rect">
            <a:avLst/>
          </a:prstGeom>
          <a:noFill/>
        </p:spPr>
      </p:pic>
      <p:pic>
        <p:nvPicPr>
          <p:cNvPr id="1026" name="Picture 2" descr="C:\Users\Mamka\AppData\Local\Microsoft\Windows\Temporary Internet Files\Content.IE5\LCHPBZ1L\MC9004414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2276872"/>
            <a:ext cx="3600400" cy="2261171"/>
          </a:xfrm>
          <a:prstGeom prst="rect">
            <a:avLst/>
          </a:prstGeom>
          <a:noFill/>
        </p:spPr>
      </p:pic>
      <p:pic>
        <p:nvPicPr>
          <p:cNvPr id="1029" name="Picture 5" descr="E:\nápady\škola\PEPA kopie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179512" y="2780928"/>
            <a:ext cx="1505622" cy="3501008"/>
          </a:xfrm>
          <a:prstGeom prst="rect">
            <a:avLst/>
          </a:prstGeom>
          <a:noFill/>
        </p:spPr>
      </p:pic>
      <p:sp>
        <p:nvSpPr>
          <p:cNvPr id="20" name="Obláček 19"/>
          <p:cNvSpPr/>
          <p:nvPr/>
        </p:nvSpPr>
        <p:spPr>
          <a:xfrm>
            <a:off x="3275856" y="1052736"/>
            <a:ext cx="2232248" cy="1296144"/>
          </a:xfrm>
          <a:prstGeom prst="cloudCallout">
            <a:avLst>
              <a:gd name="adj1" fmla="val -34796"/>
              <a:gd name="adj2" fmla="val 65900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err="1" smtClean="0">
                <a:solidFill>
                  <a:srgbClr val="FF0000"/>
                </a:solidFill>
              </a:rPr>
              <a:t>Uff</a:t>
            </a:r>
            <a:r>
              <a:rPr lang="cs-CZ" sz="2400" i="1" dirty="0" smtClean="0">
                <a:solidFill>
                  <a:srgbClr val="FF0000"/>
                </a:solidFill>
              </a:rPr>
              <a:t>…</a:t>
            </a:r>
          </a:p>
          <a:p>
            <a:pPr algn="ctr"/>
            <a:r>
              <a:rPr lang="cs-CZ" sz="2400" i="1" dirty="0" smtClean="0">
                <a:solidFill>
                  <a:srgbClr val="FF0000"/>
                </a:solidFill>
              </a:rPr>
              <a:t>A je to !!</a:t>
            </a:r>
            <a:endParaRPr lang="cs-CZ" sz="2400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0" grpId="1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115616" y="1772816"/>
            <a:ext cx="7704856" cy="2618422"/>
            <a:chOff x="1115616" y="1772816"/>
            <a:chExt cx="7704856" cy="2618422"/>
          </a:xfrm>
        </p:grpSpPr>
        <p:grpSp>
          <p:nvGrpSpPr>
            <p:cNvPr id="7" name="Skupina 6"/>
            <p:cNvGrpSpPr/>
            <p:nvPr/>
          </p:nvGrpSpPr>
          <p:grpSpPr>
            <a:xfrm>
              <a:off x="1115616" y="1772816"/>
              <a:ext cx="6894512" cy="2618422"/>
              <a:chOff x="1115616" y="1772816"/>
              <a:chExt cx="6894512" cy="2618422"/>
            </a:xfrm>
          </p:grpSpPr>
          <p:grpSp>
            <p:nvGrpSpPr>
              <p:cNvPr id="4" name="Skupina 3"/>
              <p:cNvGrpSpPr/>
              <p:nvPr/>
            </p:nvGrpSpPr>
            <p:grpSpPr>
              <a:xfrm>
                <a:off x="1115616" y="2636912"/>
                <a:ext cx="6894512" cy="1754326"/>
                <a:chOff x="899592" y="2924944"/>
                <a:chExt cx="6894512" cy="1754326"/>
              </a:xfrm>
            </p:grpSpPr>
            <p:sp>
              <p:nvSpPr>
                <p:cNvPr id="2" name="Obdélník 1"/>
                <p:cNvSpPr/>
                <p:nvPr/>
              </p:nvSpPr>
              <p:spPr>
                <a:xfrm>
                  <a:off x="1619672" y="2924944"/>
                  <a:ext cx="6174432" cy="646331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r>
                    <a:rPr lang="cs-CZ" dirty="0" smtClean="0">
                      <a:hlinkClick r:id="rId2"/>
                    </a:rPr>
                    <a:t>http://www.</a:t>
                  </a:r>
                  <a:r>
                    <a:rPr lang="cs-CZ" dirty="0" err="1" smtClean="0">
                      <a:hlinkClick r:id="rId2"/>
                    </a:rPr>
                    <a:t>clker.com</a:t>
                  </a:r>
                  <a:r>
                    <a:rPr lang="cs-CZ" dirty="0" smtClean="0">
                      <a:hlinkClick r:id="rId2"/>
                    </a:rPr>
                    <a:t>/</a:t>
                  </a:r>
                  <a:r>
                    <a:rPr lang="cs-CZ" dirty="0" err="1" smtClean="0">
                      <a:hlinkClick r:id="rId2"/>
                    </a:rPr>
                    <a:t>cliparts</a:t>
                  </a:r>
                  <a:r>
                    <a:rPr lang="cs-CZ" dirty="0" smtClean="0">
                      <a:hlinkClick r:id="rId2"/>
                    </a:rPr>
                    <a:t>/S/b/A/p/w/V/</a:t>
                  </a:r>
                  <a:r>
                    <a:rPr lang="cs-CZ" dirty="0" err="1" smtClean="0">
                      <a:hlinkClick r:id="rId2"/>
                    </a:rPr>
                    <a:t>tree</a:t>
                  </a:r>
                  <a:r>
                    <a:rPr lang="cs-CZ" dirty="0" smtClean="0">
                      <a:hlinkClick r:id="rId2"/>
                    </a:rPr>
                    <a:t>-</a:t>
                  </a:r>
                  <a:r>
                    <a:rPr lang="cs-CZ" dirty="0" err="1" smtClean="0">
                      <a:hlinkClick r:id="rId2"/>
                    </a:rPr>
                    <a:t>md.png</a:t>
                  </a:r>
                  <a:endParaRPr lang="cs-CZ" dirty="0" smtClean="0"/>
                </a:p>
                <a:p>
                  <a:endParaRPr lang="cs-CZ" dirty="0"/>
                </a:p>
              </p:txBody>
            </p:sp>
            <p:sp>
              <p:nvSpPr>
                <p:cNvPr id="3" name="TextovéPole 2"/>
                <p:cNvSpPr txBox="1"/>
                <p:nvPr/>
              </p:nvSpPr>
              <p:spPr>
                <a:xfrm>
                  <a:off x="899592" y="2924944"/>
                  <a:ext cx="4014369" cy="175432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Strom:</a:t>
                  </a:r>
                </a:p>
                <a:p>
                  <a:r>
                    <a:rPr lang="cs-CZ" dirty="0" smtClean="0"/>
                    <a:t>Želva:</a:t>
                  </a:r>
                  <a:endParaRPr lang="cs-CZ" dirty="0" smtClean="0"/>
                </a:p>
                <a:p>
                  <a:endParaRPr lang="cs-CZ" dirty="0" smtClean="0"/>
                </a:p>
                <a:p>
                  <a:endParaRPr lang="cs-CZ" dirty="0" smtClean="0"/>
                </a:p>
                <a:p>
                  <a:endParaRPr lang="cs-CZ" dirty="0" smtClean="0"/>
                </a:p>
                <a:p>
                  <a:r>
                    <a:rPr lang="cs-CZ" dirty="0" smtClean="0"/>
                    <a:t>Ostatní obrázky byly vytvořeny autorkou.</a:t>
                  </a:r>
                  <a:endParaRPr lang="cs-CZ" dirty="0"/>
                </a:p>
              </p:txBody>
            </p:sp>
          </p:grpSp>
          <p:sp>
            <p:nvSpPr>
              <p:cNvPr id="5" name="TextovéPole 4"/>
              <p:cNvSpPr txBox="1"/>
              <p:nvPr/>
            </p:nvSpPr>
            <p:spPr>
              <a:xfrm>
                <a:off x="3635896" y="1772816"/>
                <a:ext cx="175811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u="sng" dirty="0" smtClean="0">
                    <a:solidFill>
                      <a:schemeClr val="bg2">
                        <a:lumMod val="10000"/>
                      </a:schemeClr>
                    </a:solidFill>
                  </a:rPr>
                  <a:t>Použité zdroje:</a:t>
                </a:r>
                <a:endParaRPr lang="cs-CZ" sz="2000" b="1" u="sng" dirty="0">
                  <a:solidFill>
                    <a:schemeClr val="bg2">
                      <a:lumMod val="10000"/>
                    </a:schemeClr>
                  </a:solidFill>
                </a:endParaRPr>
              </a:p>
            </p:txBody>
          </p:sp>
        </p:grpSp>
        <p:sp>
          <p:nvSpPr>
            <p:cNvPr id="6" name="Obdélník 5"/>
            <p:cNvSpPr/>
            <p:nvPr/>
          </p:nvSpPr>
          <p:spPr>
            <a:xfrm>
              <a:off x="1835696" y="2924944"/>
              <a:ext cx="6984776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 smtClean="0">
                  <a:hlinkClick r:id="rId3"/>
                </a:rPr>
                <a:t>http://</a:t>
              </a:r>
              <a:r>
                <a:rPr lang="cs-CZ" dirty="0" smtClean="0">
                  <a:hlinkClick r:id="rId3"/>
                </a:rPr>
                <a:t>officeimg.vo.msecnd.net/en-us/images/MH900441417.jpg</a:t>
              </a:r>
              <a:endParaRPr lang="cs-CZ" dirty="0" smtClean="0"/>
            </a:p>
            <a:p>
              <a:endParaRPr lang="cs-CZ" dirty="0"/>
            </a:p>
          </p:txBody>
        </p: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152</Words>
  <Application>Microsoft Office PowerPoint</Application>
  <PresentationFormat>Předvádění na obrazovce (4:3)</PresentationFormat>
  <Paragraphs>71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Mamka</cp:lastModifiedBy>
  <cp:revision>26</cp:revision>
  <dcterms:created xsi:type="dcterms:W3CDTF">2012-03-17T20:29:31Z</dcterms:created>
  <dcterms:modified xsi:type="dcterms:W3CDTF">2012-03-18T07:19:33Z</dcterms:modified>
</cp:coreProperties>
</file>