
<file path=[Content_Types].xml><?xml version="1.0" encoding="utf-8"?>
<Types xmlns="http://schemas.openxmlformats.org/package/2006/content-types">
  <Default Extension="png" ContentType="image/png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7"/>
  </p:notesMasterIdLst>
  <p:sldIdLst>
    <p:sldId id="259" r:id="rId2"/>
    <p:sldId id="261" r:id="rId3"/>
    <p:sldId id="257" r:id="rId4"/>
    <p:sldId id="258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270" y="33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BBE62D-A8DA-4977-A094-8E3B5E5DA2F0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7373F1-5A9C-4C80-9D63-AEB4BF9C1C46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529915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69E54A4-B107-4885-85D2-FE78DF3A538B}" type="slidenum">
              <a:rPr lang="cs-CZ" smtClean="0"/>
              <a:pPr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661338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8329-AC83-472C-A624-EA8B12CFDF9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963484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8329-AC83-472C-A624-EA8B12CFDF9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1527183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8329-AC83-472C-A624-EA8B12CFDF9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93330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8329-AC83-472C-A624-EA8B12CFDF9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33800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8329-AC83-472C-A624-EA8B12CFDF9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226645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8329-AC83-472C-A624-EA8B12CFDF9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84494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8329-AC83-472C-A624-EA8B12CFDF9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4354892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8329-AC83-472C-A624-EA8B12CFDF9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138632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8329-AC83-472C-A624-EA8B12CFDF9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10088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8329-AC83-472C-A624-EA8B12CFDF9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99152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828329-AC83-472C-A624-EA8B12CFDF9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304879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828329-AC83-472C-A624-EA8B12CFDF96}" type="datetimeFigureOut">
              <a:rPr lang="cs-CZ" smtClean="0"/>
              <a:pPr/>
              <a:t>19.3.2012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3094EF-4662-4298-BD0F-858EA81D0E5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773996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soundonsight.org/the-movie-alphabet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z="3200" b="1" dirty="0" smtClean="0">
                <a:latin typeface="+mn-lt"/>
              </a:rPr>
              <a:t>Základní škola, Hořice, Husova 11</a:t>
            </a:r>
            <a:br>
              <a:rPr lang="cs-CZ" sz="3200" b="1" dirty="0" smtClean="0">
                <a:latin typeface="+mn-lt"/>
              </a:rPr>
            </a:br>
            <a:r>
              <a:rPr lang="cs-CZ" sz="3200" b="1" dirty="0" smtClean="0">
                <a:latin typeface="+mn-lt"/>
              </a:rPr>
              <a:t>VY_32_INOVACE 1_43 </a:t>
            </a:r>
            <a:endParaRPr lang="cs-CZ" sz="3200" dirty="0" smtClean="0">
              <a:latin typeface="+mn-lt"/>
            </a:endParaRPr>
          </a:p>
        </p:txBody>
      </p:sp>
      <p:pic>
        <p:nvPicPr>
          <p:cNvPr id="2051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150" y="5373688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052" name="TextovéPole 2"/>
          <p:cNvSpPr txBox="1">
            <a:spLocks noChangeArrowheads="1"/>
          </p:cNvSpPr>
          <p:nvPr/>
        </p:nvSpPr>
        <p:spPr bwMode="auto">
          <a:xfrm>
            <a:off x="2339975" y="1498600"/>
            <a:ext cx="4248150" cy="92333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ČLOVĚK II.</a:t>
            </a:r>
          </a:p>
          <a:p>
            <a:pPr algn="ctr" eaLnBrk="1" hangingPunct="1">
              <a:defRPr/>
            </a:pPr>
            <a:r>
              <a:rPr lang="cs-CZ" dirty="0" smtClean="0">
                <a:latin typeface="+mn-lt"/>
              </a:rPr>
              <a:t>ABECEDA - </a:t>
            </a:r>
            <a:r>
              <a:rPr lang="cs-CZ" dirty="0" smtClean="0">
                <a:latin typeface="+mn-lt"/>
              </a:rPr>
              <a:t>5</a:t>
            </a:r>
            <a:r>
              <a:rPr lang="cs-CZ" dirty="0" smtClean="0">
                <a:latin typeface="+mn-lt"/>
              </a:rPr>
              <a:t>. - 7. r</a:t>
            </a:r>
            <a:r>
              <a:rPr lang="cs-CZ" dirty="0" smtClean="0">
                <a:latin typeface="+mn-lt"/>
              </a:rPr>
              <a:t>. ČESKÝ JAZYK</a:t>
            </a:r>
          </a:p>
          <a:p>
            <a:pPr algn="ctr" eaLnBrk="1" hangingPunct="1">
              <a:defRPr/>
            </a:pPr>
            <a:endParaRPr lang="cs-CZ" dirty="0" smtClean="0">
              <a:latin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6508217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>
            <a:spLocks noGrp="1"/>
          </p:cNvSpPr>
          <p:nvPr>
            <p:ph idx="1"/>
          </p:nvPr>
        </p:nvSpPr>
        <p:spPr>
          <a:xfrm>
            <a:off x="0" y="0"/>
            <a:ext cx="9144000" cy="6858000"/>
          </a:xfrm>
        </p:spPr>
        <p:txBody>
          <a:bodyPr>
            <a:normAutofit/>
          </a:bodyPr>
          <a:lstStyle/>
          <a:p>
            <a:pPr>
              <a:buNone/>
            </a:pPr>
            <a:endParaRPr lang="cs-CZ" sz="1600" dirty="0" smtClean="0"/>
          </a:p>
          <a:p>
            <a:pPr>
              <a:buNone/>
            </a:pPr>
            <a:endParaRPr lang="cs-CZ" sz="1600" dirty="0"/>
          </a:p>
          <a:p>
            <a:pPr>
              <a:buNone/>
            </a:pP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NÁZEV DIGITÁLNÍHO UČEBNÍHO MATERIÁLU: ČLOVĚK II. ABECEDA 5. -7.r. ČESKÝ JAZYK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AUTOR: Mgr. Jarmila Luštická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STRUČNÁ ANOTACE (OBSAH, DATUM PILOTÁŽE): 5. 4. 2011 Doplňování písmen do slov. Text vede k zopakování učiva o rodině. Žáci si procvičují abecední řazení jmen. 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VZDĚLÁVACÍ PŘEDMĚT (VE KTERÉM BYL MATERIÁL ODUČEN): Český jazyk</a:t>
            </a:r>
          </a:p>
          <a:p>
            <a:pPr>
              <a:buNone/>
            </a:pPr>
            <a:r>
              <a:rPr lang="cs-CZ" sz="1600" dirty="0" smtClean="0"/>
              <a:t>KLÍČOVÉ KOMPETENCE: Klíčové kompetence k učení, kompetence k řešení problému, kompetence komunikativní, kompetence sociální a </a:t>
            </a:r>
            <a:r>
              <a:rPr lang="cs-CZ" sz="1600" dirty="0" smtClean="0"/>
              <a:t>personální.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MEZIPŘEDMĚTOVÉ VZTAHY: Přírodověda, </a:t>
            </a:r>
            <a:r>
              <a:rPr lang="cs-CZ" sz="1600" dirty="0" smtClean="0"/>
              <a:t>Občanská </a:t>
            </a:r>
            <a:r>
              <a:rPr lang="cs-CZ" sz="1600" dirty="0" smtClean="0"/>
              <a:t>výchova</a:t>
            </a:r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OČEKÁVANÝ VÝSTUP: Řadit slova podle </a:t>
            </a:r>
            <a:r>
              <a:rPr lang="cs-CZ" sz="1600" dirty="0" smtClean="0"/>
              <a:t>abecedy.</a:t>
            </a:r>
            <a:endParaRPr lang="cs-CZ" sz="1600" dirty="0" smtClean="0"/>
          </a:p>
          <a:p>
            <a:pPr>
              <a:buNone/>
            </a:pPr>
            <a:r>
              <a:rPr lang="cs-CZ" sz="1600" dirty="0" smtClean="0"/>
              <a:t> </a:t>
            </a:r>
          </a:p>
          <a:p>
            <a:pPr>
              <a:buNone/>
            </a:pPr>
            <a:r>
              <a:rPr lang="cs-CZ" sz="1600" dirty="0" smtClean="0"/>
              <a:t>TYPICKÁ VĚKOVÁ SKUPINA: 5.-7. ročník, ZŠ praktická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31640" y="260648"/>
            <a:ext cx="6512511" cy="1143000"/>
          </a:xfrm>
        </p:spPr>
        <p:txBody>
          <a:bodyPr/>
          <a:lstStyle/>
          <a:p>
            <a:pPr algn="l"/>
            <a:r>
              <a:rPr lang="cs-CZ" dirty="0" smtClean="0"/>
              <a:t>Rodinu </a:t>
            </a:r>
            <a:r>
              <a:rPr lang="cs-CZ" dirty="0" smtClean="0"/>
              <a:t>tvoří - </a:t>
            </a:r>
            <a:r>
              <a:rPr lang="cs-CZ" dirty="0" smtClean="0"/>
              <a:t>doplň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4294967295"/>
          </p:nvPr>
        </p:nvSpPr>
        <p:spPr>
          <a:xfrm>
            <a:off x="899592" y="2132856"/>
            <a:ext cx="6400800" cy="3474720"/>
          </a:xfrm>
          <a:prstGeom prst="rect">
            <a:avLst/>
          </a:prstGeom>
        </p:spPr>
        <p:txBody>
          <a:bodyPr>
            <a:normAutofit fontScale="77500" lnSpcReduction="20000"/>
          </a:bodyPr>
          <a:lstStyle/>
          <a:p>
            <a:r>
              <a:rPr lang="cs-CZ" dirty="0" smtClean="0"/>
              <a:t>M_ _ _ _ _A</a:t>
            </a:r>
          </a:p>
          <a:p>
            <a:r>
              <a:rPr lang="cs-CZ" dirty="0" smtClean="0"/>
              <a:t>S_ _ _ _A</a:t>
            </a:r>
          </a:p>
          <a:p>
            <a:r>
              <a:rPr lang="cs-CZ" dirty="0" smtClean="0"/>
              <a:t>T_ _ _ _ _ K</a:t>
            </a:r>
          </a:p>
          <a:p>
            <a:r>
              <a:rPr lang="cs-CZ" dirty="0" smtClean="0"/>
              <a:t>B_ _ _R</a:t>
            </a:r>
          </a:p>
          <a:p>
            <a:r>
              <a:rPr lang="cs-CZ" dirty="0" smtClean="0"/>
              <a:t>D_ _ _ _ _ K</a:t>
            </a:r>
          </a:p>
          <a:p>
            <a:r>
              <a:rPr lang="cs-CZ" dirty="0" smtClean="0"/>
              <a:t>S_ _ _ _ _ _ _ E</a:t>
            </a:r>
          </a:p>
          <a:p>
            <a:r>
              <a:rPr lang="cs-CZ" dirty="0" smtClean="0"/>
              <a:t>B_ _ _ _ _ A</a:t>
            </a:r>
          </a:p>
          <a:p>
            <a:r>
              <a:rPr lang="cs-CZ" dirty="0" smtClean="0"/>
              <a:t>B_ _ _ _ _ _ _ C</a:t>
            </a:r>
          </a:p>
          <a:p>
            <a:r>
              <a:rPr lang="cs-CZ" dirty="0" smtClean="0"/>
              <a:t>S_ _ _ C</a:t>
            </a:r>
          </a:p>
        </p:txBody>
      </p:sp>
      <p:pic>
        <p:nvPicPr>
          <p:cNvPr id="1026" name="Picture 2" descr="C:\Documents and Settings\Správce\Local Settings\Temporary Internet Files\Content.IE5\U3BIJ3ZD\MC9002802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95936" y="3382804"/>
            <a:ext cx="3963895" cy="25166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Documents and Settings\Správce\Local Settings\Temporary Internet Files\Content.IE5\5KZ72WSH\MC90029499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1196752"/>
            <a:ext cx="2773349" cy="21542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3349833" y="6165304"/>
            <a:ext cx="2880320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00" dirty="0"/>
              <a:t>Dostupné z Metodického portálu www.rvp.cz, ISSN: 1802-4785, financovaného z ESF a státního rozpočtu ČR. </a:t>
            </a:r>
            <a:r>
              <a:rPr lang="cs-CZ" sz="900"/>
              <a:t>Provozováno Výzkumným ústavem pedagogickým v Praze.</a:t>
            </a:r>
          </a:p>
          <a:p>
            <a:pPr algn="ctr"/>
            <a:endParaRPr lang="cs-CZ" sz="900" dirty="0"/>
          </a:p>
        </p:txBody>
      </p:sp>
    </p:spTree>
    <p:extLst>
      <p:ext uri="{BB962C8B-B14F-4D97-AF65-F5344CB8AC3E}">
        <p14:creationId xmlns:p14="http://schemas.microsoft.com/office/powerpoint/2010/main" val="2493094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1043608" y="332656"/>
            <a:ext cx="7488832" cy="594008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/>
              <a:t>Seřaď jména členů rodiny podle </a:t>
            </a:r>
            <a:r>
              <a:rPr lang="cs-CZ" sz="2000" dirty="0" smtClean="0"/>
              <a:t>abecedy : </a:t>
            </a:r>
          </a:p>
          <a:p>
            <a:endParaRPr lang="cs-CZ" sz="2000" dirty="0"/>
          </a:p>
          <a:p>
            <a:r>
              <a:rPr lang="cs-CZ" sz="2000" dirty="0" smtClean="0"/>
              <a:t>Tatínek Marek</a:t>
            </a:r>
          </a:p>
          <a:p>
            <a:r>
              <a:rPr lang="cs-CZ" sz="2000" dirty="0" smtClean="0"/>
              <a:t>Maminka Alice</a:t>
            </a:r>
          </a:p>
          <a:p>
            <a:r>
              <a:rPr lang="cs-CZ" sz="2000" dirty="0" smtClean="0"/>
              <a:t>Sestra Jana</a:t>
            </a:r>
          </a:p>
          <a:p>
            <a:r>
              <a:rPr lang="cs-CZ" sz="2000" dirty="0" smtClean="0"/>
              <a:t>Bratr Pavel                                      </a:t>
            </a:r>
          </a:p>
          <a:p>
            <a:r>
              <a:rPr lang="cs-CZ" sz="2000" dirty="0" smtClean="0"/>
              <a:t>Babička Helena</a:t>
            </a:r>
          </a:p>
          <a:p>
            <a:r>
              <a:rPr lang="cs-CZ" sz="2000" dirty="0" smtClean="0"/>
              <a:t>Dědeček Zdeněk</a:t>
            </a:r>
          </a:p>
          <a:p>
            <a:r>
              <a:rPr lang="cs-CZ" sz="2000" dirty="0" smtClean="0"/>
              <a:t>Sestřenice Tereza</a:t>
            </a:r>
          </a:p>
          <a:p>
            <a:r>
              <a:rPr lang="cs-CZ" sz="2000" dirty="0" smtClean="0"/>
              <a:t>Bratranec David</a:t>
            </a:r>
          </a:p>
          <a:p>
            <a:endParaRPr lang="cs-CZ" sz="2000" dirty="0"/>
          </a:p>
          <a:p>
            <a:r>
              <a:rPr lang="cs-CZ" sz="2000" dirty="0" smtClean="0"/>
              <a:t>1</a:t>
            </a:r>
            <a:r>
              <a:rPr lang="cs-CZ" sz="2000" dirty="0" smtClean="0"/>
              <a:t>. Alice</a:t>
            </a:r>
            <a:endParaRPr lang="cs-CZ" sz="2000" dirty="0" smtClean="0"/>
          </a:p>
          <a:p>
            <a:r>
              <a:rPr lang="cs-CZ" sz="2000" dirty="0" smtClean="0"/>
              <a:t>2.</a:t>
            </a:r>
          </a:p>
          <a:p>
            <a:r>
              <a:rPr lang="cs-CZ" sz="2000" dirty="0" smtClean="0"/>
              <a:t>3.</a:t>
            </a:r>
          </a:p>
          <a:p>
            <a:r>
              <a:rPr lang="cs-CZ" sz="2000" dirty="0" smtClean="0"/>
              <a:t>4.</a:t>
            </a:r>
          </a:p>
          <a:p>
            <a:r>
              <a:rPr lang="cs-CZ" sz="2000" dirty="0" smtClean="0"/>
              <a:t>5.</a:t>
            </a:r>
          </a:p>
          <a:p>
            <a:r>
              <a:rPr lang="cs-CZ" sz="2000" dirty="0" smtClean="0"/>
              <a:t>6.</a:t>
            </a:r>
          </a:p>
          <a:p>
            <a:r>
              <a:rPr lang="cs-CZ" sz="2000" dirty="0" smtClean="0"/>
              <a:t>7.</a:t>
            </a:r>
          </a:p>
          <a:p>
            <a:r>
              <a:rPr lang="cs-CZ" sz="2000" dirty="0" smtClean="0"/>
              <a:t>8.</a:t>
            </a:r>
            <a:endParaRPr lang="cs-CZ" sz="20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1268760"/>
            <a:ext cx="3583285" cy="42976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3203848" y="6021288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3347864" y="5810033"/>
            <a:ext cx="2232248" cy="129266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000" dirty="0">
                <a:solidFill>
                  <a:schemeClr val="bg1">
                    <a:lumMod val="50000"/>
                  </a:schemeClr>
                </a:solidFill>
              </a:rPr>
              <a:t>Dostupné z Metodického portálu www.rvp.cz, ISSN: 1802-4785, financovaného z ESF a státního rozpočtu ČR. Provozováno Výzkumným ústavem pedagogickým v Praze.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774023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 a 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467544" y="16288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en-US" sz="1000" i="1" dirty="0" smtClean="0"/>
              <a:t>Sound On Sight</a:t>
            </a:r>
            <a:r>
              <a:rPr lang="en-US" sz="1000" dirty="0" smtClean="0"/>
              <a:t> [online]. 2011 [cit. 2011-04-28]. The Movie Alphabet. Dostupné z WWW: </a:t>
            </a:r>
            <a:r>
              <a:rPr lang="en-US" sz="1000" dirty="0" smtClean="0">
                <a:hlinkClick r:id="rId2"/>
              </a:rPr>
              <a:t>http://www.soundonsight.org/the-movie-alphabet/</a:t>
            </a:r>
            <a:endParaRPr lang="cs-CZ" sz="1000" smtClean="0"/>
          </a:p>
          <a:p>
            <a:pPr marL="0" indent="0">
              <a:buNone/>
            </a:pPr>
            <a:endParaRPr lang="cs-CZ" sz="1000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r>
              <a:rPr lang="cs-CZ" smtClean="0"/>
              <a:t>Dostupné z Metodického portálu www.rvp.cz, ISSN: 1802-4785, financovaného z ESF a státního rozpočtu ČR. Provozováno Výzkumným ústavem pedagogickým v Praze.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9396356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</TotalTime>
  <Words>246</Words>
  <Application>Microsoft Office PowerPoint</Application>
  <PresentationFormat>Předvádění na obrazovce (4:3)</PresentationFormat>
  <Paragraphs>55</Paragraphs>
  <Slides>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Základní škola, Hořice, Husova 11 VY_32_INOVACE 1_43 </vt:lpstr>
      <vt:lpstr>Prezentace aplikace PowerPoint</vt:lpstr>
      <vt:lpstr>Rodinu tvoří - doplň</vt:lpstr>
      <vt:lpstr>Prezentace aplikace PowerPoint</vt:lpstr>
      <vt:lpstr>Odkazy a citace</vt:lpstr>
    </vt:vector>
  </TitlesOfParts>
  <Company>yyy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Základní škola, Hořice, Husova 11 VY_32_sada 1_01 </dc:title>
  <dc:creator>xxx</dc:creator>
  <cp:lastModifiedBy>Učitel</cp:lastModifiedBy>
  <cp:revision>10</cp:revision>
  <dcterms:created xsi:type="dcterms:W3CDTF">2011-04-28T14:46:23Z</dcterms:created>
  <dcterms:modified xsi:type="dcterms:W3CDTF">2012-03-19T10:00:01Z</dcterms:modified>
</cp:coreProperties>
</file>