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mp3" ContentType="audio/unknown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6" r:id="rId1"/>
  </p:sldMasterIdLst>
  <p:notesMasterIdLst>
    <p:notesMasterId r:id="rId8"/>
  </p:notesMasterIdLst>
  <p:sldIdLst>
    <p:sldId id="256" r:id="rId2"/>
    <p:sldId id="269" r:id="rId3"/>
    <p:sldId id="257" r:id="rId4"/>
    <p:sldId id="258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252" y="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53549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1.mp3"/><Relationship Id="rId2" Type="http://schemas.openxmlformats.org/officeDocument/2006/relationships/slideLayout" Target="../slideLayouts/slideLayout2.xml"/><Relationship Id="rId1" Type="http://schemas.openxmlformats.org/officeDocument/2006/relationships/video" Target="NULL" TargetMode="External"/><Relationship Id="rId5" Type="http://schemas.microsoft.com/office/2007/relationships/media" Target="../media/media2.mp3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19712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VY_32_INOVACE_30_03_HV9_Skála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7542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Jaroslav Ježek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51277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Jaroslava Ježka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142976" y="428604"/>
            <a:ext cx="5857916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Jaroslav Ježek</a:t>
            </a:r>
            <a:endParaRPr lang="cs-CZ" sz="32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Anotace: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17859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jedním s největších českých jazzových hudebníků a skladatelů, Jaroslavem Ježkem</a:t>
            </a:r>
          </a:p>
          <a:p>
            <a:r>
              <a:rPr lang="cs-CZ" sz="2000" dirty="0" smtClean="0"/>
              <a:t>Má za úkol vzdělávat a nabyté vědomosti si ověřit v otázkách</a:t>
            </a:r>
          </a:p>
          <a:p>
            <a:r>
              <a:rPr lang="cs-CZ" sz="2000" dirty="0" smtClean="0"/>
              <a:t>Obsah je pro žáky 9. ročníku a je určen pro interaktivní tabuli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785794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JAROSLAV  JEŽEK</a:t>
            </a:r>
            <a:b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( 1906 – 1942 )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4098" name="Picture 2" descr="http://media.novinky.cz/869/288698-top_foto1-saoj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714488"/>
            <a:ext cx="7481966" cy="42148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b="1" u="sng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Život a dílo </a:t>
            </a:r>
            <a:endParaRPr lang="cs-CZ" b="1" u="sng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596" y="1357298"/>
            <a:ext cx="850112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Jaroslav Ježek byl výborným hráčem na </a:t>
            </a:r>
            <a:r>
              <a:rPr lang="cs-CZ" sz="2400" u="sng" dirty="0" smtClean="0">
                <a:solidFill>
                  <a:srgbClr val="00B0F0"/>
                </a:solidFill>
              </a:rPr>
              <a:t>klavír</a:t>
            </a:r>
            <a:r>
              <a:rPr lang="cs-CZ" sz="2400" dirty="0" smtClean="0"/>
              <a:t>, vystudoval na konzervatoři v Praze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Stal se spolu s </a:t>
            </a:r>
            <a:r>
              <a:rPr lang="cs-CZ" sz="2400" u="sng" dirty="0" smtClean="0">
                <a:solidFill>
                  <a:srgbClr val="00B0F0"/>
                </a:solidFill>
              </a:rPr>
              <a:t>Voskovcem a Werichem</a:t>
            </a:r>
            <a:r>
              <a:rPr lang="cs-CZ" sz="2400" dirty="0" smtClean="0"/>
              <a:t>, s nimiž vytvořil nezapomenutelné trio </a:t>
            </a:r>
            <a:r>
              <a:rPr lang="cs-CZ" sz="2400" u="sng" dirty="0" smtClean="0">
                <a:solidFill>
                  <a:srgbClr val="00B0F0"/>
                </a:solidFill>
              </a:rPr>
              <a:t>Osvobozeného divadla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Byl autorem taneční, filmové, vážné a hlavně divadelní hudby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Inspirací mu byla hlavně </a:t>
            </a:r>
            <a:r>
              <a:rPr lang="cs-CZ" sz="2400" u="sng" dirty="0" smtClean="0">
                <a:solidFill>
                  <a:srgbClr val="00B0F0"/>
                </a:solidFill>
              </a:rPr>
              <a:t>jazzová hudba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Nejznámější skladby: </a:t>
            </a:r>
            <a:r>
              <a:rPr lang="cs-CZ" sz="2400" u="sng" dirty="0" smtClean="0">
                <a:solidFill>
                  <a:srgbClr val="00B0F0"/>
                </a:solidFill>
              </a:rPr>
              <a:t>TMAVOMODRÝ SVĚT</a:t>
            </a:r>
          </a:p>
          <a:p>
            <a:r>
              <a:rPr lang="cs-CZ" sz="2400" dirty="0" smtClean="0"/>
              <a:t>                                   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                                      </a:t>
            </a:r>
            <a:r>
              <a:rPr lang="cs-CZ" sz="2400" u="sng" dirty="0" smtClean="0">
                <a:solidFill>
                  <a:srgbClr val="00B0F0"/>
                </a:solidFill>
              </a:rPr>
              <a:t>BUGATTI STEP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endParaRPr lang="cs-CZ" sz="2400" dirty="0"/>
          </a:p>
        </p:txBody>
      </p:sp>
      <p:pic>
        <p:nvPicPr>
          <p:cNvPr id="3" name="03-Tmavomodrý-svět.mp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7286936" y="4919674"/>
            <a:ext cx="609600" cy="609600"/>
          </a:xfrm>
          <a:prstGeom prst="rect">
            <a:avLst/>
          </a:prstGeom>
        </p:spPr>
      </p:pic>
      <p:pic>
        <p:nvPicPr>
          <p:cNvPr id="4" name="14_J.Jezek-Bugatti-step.mp3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5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677336" y="570549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679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vide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570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video>
          </p:childTnLst>
        </p:cTn>
      </p:par>
    </p:tnLst>
    <p:bldLst>
      <p:bldP spid="2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Kde se naučil Jaroslav hrát na klavír?</a:t>
            </a:r>
            <a:endParaRPr lang="cs-CZ" sz="32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Na pražské konzervatoři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 jakou dvojicí spolupracoval v Osvobozeném divadle?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Jiří Voskovec a Jan Werich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Zbyněk a kol. </a:t>
            </a:r>
            <a:r>
              <a:rPr lang="cs-CZ" sz="1200" i="1" dirty="0" smtClean="0"/>
              <a:t>Hudební výchova pro 9. ročník základní školy</a:t>
            </a:r>
            <a:r>
              <a:rPr lang="cs-CZ" sz="1200" dirty="0" smtClean="0"/>
              <a:t>. Praha 2: pedagogické, 1998, ISBN 80-7235-012-9.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cs-CZ" sz="2400" dirty="0" smtClean="0"/>
              <a:t>Obr. 1. -</a:t>
            </a:r>
            <a:r>
              <a:rPr lang="cs-CZ" sz="1200" dirty="0" smtClean="0"/>
              <a:t>AUTOR NEUVEDEN. </a:t>
            </a:r>
            <a:r>
              <a:rPr lang="cs-CZ" sz="1200" i="1" dirty="0" smtClean="0"/>
              <a:t>novinky</a:t>
            </a:r>
            <a:r>
              <a:rPr lang="cs-CZ" sz="1200" dirty="0" smtClean="0"/>
              <a:t> [online]. [cit. 10.10.2012]. Dostupný na WWW: &lt;http://www.novinky.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/veda-</a:t>
            </a:r>
            <a:r>
              <a:rPr lang="cs-CZ" sz="1200" dirty="0" err="1" smtClean="0"/>
              <a:t>skoly</a:t>
            </a:r>
            <a:r>
              <a:rPr lang="cs-CZ" sz="1200" dirty="0" smtClean="0"/>
              <a:t>/historie/245543-</a:t>
            </a:r>
            <a:r>
              <a:rPr lang="cs-CZ" sz="1200" dirty="0" err="1" smtClean="0"/>
              <a:t>jaroslav</a:t>
            </a:r>
            <a:r>
              <a:rPr lang="cs-CZ" sz="1200" dirty="0" smtClean="0"/>
              <a:t>-</a:t>
            </a:r>
            <a:r>
              <a:rPr lang="cs-CZ" sz="1200" dirty="0" err="1" smtClean="0"/>
              <a:t>jezek</a:t>
            </a:r>
            <a:r>
              <a:rPr lang="cs-CZ" sz="1200" dirty="0" smtClean="0"/>
              <a:t>-</a:t>
            </a:r>
            <a:r>
              <a:rPr lang="cs-CZ" sz="1200" dirty="0" err="1" smtClean="0"/>
              <a:t>temer</a:t>
            </a:r>
            <a:r>
              <a:rPr lang="cs-CZ" sz="1200" dirty="0" smtClean="0"/>
              <a:t>-</a:t>
            </a:r>
            <a:r>
              <a:rPr lang="cs-CZ" sz="1200" dirty="0" err="1" smtClean="0"/>
              <a:t>hluchoslepy</a:t>
            </a:r>
            <a:r>
              <a:rPr lang="cs-CZ" sz="1200" dirty="0" smtClean="0"/>
              <a:t>-mistr-jazzu.</a:t>
            </a:r>
            <a:r>
              <a:rPr lang="cs-CZ" sz="1200" dirty="0" err="1" smtClean="0"/>
              <a:t>html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2400" dirty="0" smtClean="0"/>
              <a:t>Mp3 1.-</a:t>
            </a:r>
            <a:r>
              <a:rPr lang="cs-CZ" sz="1200" dirty="0" smtClean="0"/>
              <a:t>JEŽEK, Jaroslav.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10.10.2012].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/xCx3eat/03-</a:t>
            </a:r>
            <a:r>
              <a:rPr lang="cs-CZ" sz="1200" dirty="0" err="1" smtClean="0"/>
              <a:t>tmavomodry</a:t>
            </a:r>
            <a:r>
              <a:rPr lang="cs-CZ" sz="1200" dirty="0" smtClean="0"/>
              <a:t>-</a:t>
            </a:r>
            <a:r>
              <a:rPr lang="cs-CZ" sz="1200" dirty="0" err="1" smtClean="0"/>
              <a:t>svet</a:t>
            </a:r>
            <a:r>
              <a:rPr lang="cs-CZ" sz="1200" dirty="0" smtClean="0"/>
              <a:t>-mp3&gt;.</a:t>
            </a:r>
            <a:endParaRPr lang="pl-PL" sz="1200" dirty="0" smtClean="0"/>
          </a:p>
          <a:p>
            <a:pPr marL="0" indent="0">
              <a:buNone/>
            </a:pPr>
            <a:r>
              <a:rPr lang="pl-PL" sz="2400" dirty="0" smtClean="0"/>
              <a:t>Mp3 2.-</a:t>
            </a:r>
            <a:r>
              <a:rPr lang="cs-CZ" sz="1200" dirty="0" smtClean="0"/>
              <a:t>JEŽEK, Jaroslav. </a:t>
            </a:r>
            <a:r>
              <a:rPr lang="cs-CZ" sz="1200" i="1" dirty="0" err="1" smtClean="0"/>
              <a:t>ulozto</a:t>
            </a:r>
            <a:r>
              <a:rPr lang="cs-CZ" sz="1200" dirty="0" smtClean="0"/>
              <a:t> [online]. [cit. 10.10.2012]. Dostupný na WWW: &lt;http://www.</a:t>
            </a:r>
            <a:r>
              <a:rPr lang="cs-CZ" sz="1200" dirty="0" err="1" smtClean="0"/>
              <a:t>ulozto.cz</a:t>
            </a:r>
            <a:r>
              <a:rPr lang="cs-CZ" sz="1200" dirty="0" smtClean="0"/>
              <a:t>/xdZp4SZ/14-j-</a:t>
            </a:r>
            <a:r>
              <a:rPr lang="cs-CZ" sz="1200" dirty="0" err="1" smtClean="0"/>
              <a:t>jezek</a:t>
            </a:r>
            <a:r>
              <a:rPr lang="cs-CZ" sz="1200" dirty="0" smtClean="0"/>
              <a:t>-</a:t>
            </a:r>
            <a:r>
              <a:rPr lang="cs-CZ" sz="1200" dirty="0" err="1" smtClean="0"/>
              <a:t>bugatti</a:t>
            </a:r>
            <a:r>
              <a:rPr lang="cs-CZ" sz="1200" dirty="0" smtClean="0"/>
              <a:t>-step-mp3&gt;.</a:t>
            </a:r>
          </a:p>
        </p:txBody>
      </p:sp>
    </p:spTree>
    <p:extLst>
      <p:ext uri="{BB962C8B-B14F-4D97-AF65-F5344CB8AC3E}">
        <p14:creationId xmlns:p14="http://schemas.microsoft.com/office/powerpoint/2010/main" xmlns="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1646</TotalTime>
  <Words>205</Words>
  <Application>Microsoft Office PowerPoint</Application>
  <PresentationFormat>Předvádění na obrazovce (4:3)</PresentationFormat>
  <Paragraphs>37</Paragraphs>
  <Slides>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Anotace:</vt:lpstr>
      <vt:lpstr>JAROSLAV  JEŽEK ( 1906 – 1942 )</vt:lpstr>
      <vt:lpstr>Život a dílo </vt:lpstr>
      <vt:lpstr>Otázky a odpovědi</vt:lpstr>
      <vt:lpstr>Snímek 6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Bonny13</cp:lastModifiedBy>
  <cp:revision>164</cp:revision>
  <dcterms:created xsi:type="dcterms:W3CDTF">2011-03-22T17:13:23Z</dcterms:created>
  <dcterms:modified xsi:type="dcterms:W3CDTF">2012-10-30T16:43:55Z</dcterms:modified>
</cp:coreProperties>
</file>