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440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5354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4/42/Kocab2web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N8BawRgNFU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1602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VY_32_INOVACE_30_19_HV9_Skála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5624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Pražský výběr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43897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Pražského výběru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142976" y="428604"/>
            <a:ext cx="5857916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PRAŽSKÝ VÝBĚR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Anotace: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391306" cy="337126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českou rockovou skupinou </a:t>
            </a:r>
            <a:r>
              <a:rPr lang="cs-CZ" sz="2000" dirty="0" smtClean="0"/>
              <a:t>Pražský výběr, </a:t>
            </a:r>
            <a:r>
              <a:rPr lang="cs-CZ" sz="2000" dirty="0" smtClean="0"/>
              <a:t>jejich životem a dílem</a:t>
            </a:r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9. ročníku a je určen pro interaktivní </a:t>
            </a:r>
            <a:r>
              <a:rPr lang="cs-CZ" sz="2000" dirty="0" smtClean="0"/>
              <a:t>tabuli</a:t>
            </a:r>
          </a:p>
          <a:p>
            <a:endParaRPr lang="cs-CZ" sz="2000" dirty="0" smtClean="0"/>
          </a:p>
          <a:p>
            <a:r>
              <a:rPr lang="cs-CZ" sz="2000" dirty="0" smtClean="0"/>
              <a:t>Díky hypertextovým odkazům, žáci mohou vidět tvorbu této skupiny a tím je pro ně materiál inovativní</a:t>
            </a: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72390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Pražský výběr</a:t>
            </a:r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1976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–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1983, 1986 - 2006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 descr="Soubor:Kocab2we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84784"/>
            <a:ext cx="3672408" cy="51845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2390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Život a dílo 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836712"/>
            <a:ext cx="9144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Pražský výběr </a:t>
            </a:r>
            <a:r>
              <a:rPr lang="cs-CZ" sz="2400" dirty="0" smtClean="0"/>
              <a:t>je česká </a:t>
            </a:r>
            <a:r>
              <a:rPr lang="cs-CZ" sz="2400" dirty="0" smtClean="0"/>
              <a:t>rocková </a:t>
            </a:r>
            <a:r>
              <a:rPr lang="cs-CZ" sz="2400" dirty="0" smtClean="0"/>
              <a:t>skupina</a:t>
            </a:r>
            <a:r>
              <a:rPr lang="cs-CZ" sz="2400" dirty="0" smtClean="0"/>
              <a:t>, která vznikla v roce </a:t>
            </a:r>
            <a:r>
              <a:rPr lang="cs-CZ" sz="2400" dirty="0" smtClean="0"/>
              <a:t>1976, </a:t>
            </a:r>
            <a:r>
              <a:rPr lang="cs-CZ" sz="2400" dirty="0" smtClean="0"/>
              <a:t>jejím zakladatelem byl </a:t>
            </a:r>
            <a:r>
              <a:rPr lang="cs-CZ" sz="2400" dirty="0" smtClean="0"/>
              <a:t>klávesista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Michael Kocáb</a:t>
            </a: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Dalšími členy byli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Michal Pavlíček, Vilém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Čok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Jiří Hrubeš </a:t>
            </a:r>
            <a:r>
              <a:rPr lang="cs-CZ" sz="2400" dirty="0" smtClean="0"/>
              <a:t>v nejslavnějších letech Pražského výběru</a:t>
            </a:r>
            <a:endParaRPr lang="cs-CZ" sz="24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Skupina oscilovala mezi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rockovou a jazz rockovou </a:t>
            </a:r>
            <a:r>
              <a:rPr lang="cs-CZ" sz="2400" dirty="0" smtClean="0"/>
              <a:t>hudbou, nicméně v 80. letech patřila mezi nejvýznamnější české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novovlné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smtClean="0"/>
              <a:t>skupiny</a:t>
            </a: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/>
              <a:t>- </a:t>
            </a:r>
            <a:r>
              <a:rPr lang="cs-CZ" sz="2400" dirty="0" smtClean="0"/>
              <a:t>Mezi lety 1983 – 1986, byl Pražský výběr režimem zakázán a začal koncertovat až v druhé polovině 80. let</a:t>
            </a:r>
            <a:endParaRPr lang="cs-CZ" sz="2400" dirty="0" smtClean="0">
              <a:solidFill>
                <a:srgbClr val="00B0F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>
                <a:solidFill>
                  <a:srgbClr val="00B0F0"/>
                </a:solidFill>
              </a:rPr>
              <a:t>Dílo</a:t>
            </a:r>
            <a:r>
              <a:rPr lang="cs-CZ" sz="2400" dirty="0" smtClean="0"/>
              <a:t>: jejich diskografii tvoří </a:t>
            </a:r>
            <a:r>
              <a:rPr lang="cs-CZ" sz="2400" dirty="0" smtClean="0"/>
              <a:t>4 studiová alba (Žízeň, Výběr…)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Hudební ukázka:</a:t>
            </a:r>
            <a:endParaRPr lang="cs-CZ" sz="2400" u="sng" dirty="0" smtClean="0">
              <a:solidFill>
                <a:srgbClr val="00B0F0"/>
              </a:solidFill>
            </a:endParaRPr>
          </a:p>
          <a:p>
            <a:r>
              <a:rPr lang="cs-CZ" sz="2400" dirty="0" smtClean="0"/>
              <a:t>                                   </a:t>
            </a:r>
            <a:r>
              <a:rPr lang="cs-CZ" sz="2400" dirty="0" smtClean="0">
                <a:solidFill>
                  <a:srgbClr val="00B0F0"/>
                </a:solidFill>
              </a:rPr>
              <a:t>                                      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3419872" y="5949280"/>
            <a:ext cx="3888432" cy="6926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Pražákům těm je tu hej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1. Jak se </a:t>
            </a:r>
            <a:r>
              <a:rPr lang="cs-CZ" sz="3200" dirty="0" smtClean="0"/>
              <a:t>jmenuje zakladatel skupiny?</a:t>
            </a:r>
            <a:endParaRPr lang="cs-CZ" sz="32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Michael Kocáb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2. </a:t>
            </a:r>
            <a:r>
              <a:rPr lang="cs-CZ" sz="2800" dirty="0" smtClean="0">
                <a:solidFill>
                  <a:schemeClr val="tx1"/>
                </a:solidFill>
              </a:rPr>
              <a:t>Ve kterých letech byla skupina zakázána?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1983-1986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Zbyněk a kol. </a:t>
            </a:r>
            <a:r>
              <a:rPr lang="cs-CZ" sz="1200" i="1" dirty="0" smtClean="0"/>
              <a:t>Hudební výchova pro 9. ročník základní školy</a:t>
            </a:r>
            <a:r>
              <a:rPr lang="cs-CZ" sz="1200" dirty="0" smtClean="0"/>
              <a:t>. Praha 2: pedagogické, 1998, ISBN 80-7235-012-9.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it-IT" sz="1200" dirty="0" smtClean="0"/>
              <a:t>MULTIMOTYL. </a:t>
            </a:r>
            <a:r>
              <a:rPr lang="it-IT" sz="1200" i="1" dirty="0" smtClean="0"/>
              <a:t>wikimedia.org</a:t>
            </a:r>
            <a:r>
              <a:rPr lang="it-IT" sz="1200" dirty="0" smtClean="0"/>
              <a:t> [online]. [cit. 12.9.2013]. Dostupný na WWW: http://cs.wikipedia.org/wiki/Soubor:Kocab2web.jpg </a:t>
            </a:r>
            <a:endParaRPr lang="cs-CZ" sz="1200" dirty="0" smtClean="0"/>
          </a:p>
          <a:p>
            <a:pPr marL="0" indent="0">
              <a:buNone/>
            </a:pPr>
            <a:endParaRPr lang="pl-PL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1753</TotalTime>
  <Words>264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Anotace:</vt:lpstr>
      <vt:lpstr>Pražský výběr ( 1976 – 1983, 1986 - 2006 )</vt:lpstr>
      <vt:lpstr>Život a dílo </vt:lpstr>
      <vt:lpstr>Otázky a odpovědi</vt:lpstr>
      <vt:lpstr>Snímek 6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186</cp:revision>
  <dcterms:created xsi:type="dcterms:W3CDTF">2011-03-22T17:13:23Z</dcterms:created>
  <dcterms:modified xsi:type="dcterms:W3CDTF">2013-09-12T08:09:05Z</dcterms:modified>
</cp:coreProperties>
</file>