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3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5" d="100"/>
          <a:sy n="75" d="100"/>
        </p:scale>
        <p:origin x="-56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808030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2051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VY_32_INOVACE_30_20_HV9_Skála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8382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90. léta a co dál?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75633" y="4349776"/>
            <a:ext cx="48953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90.léta u </a:t>
            </a:r>
            <a:r>
              <a:rPr lang="cs-CZ" sz="2000" dirty="0" smtClean="0"/>
              <a:t>nás, hlavní představitelé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90.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éta a co dál? 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</a:t>
            </a:r>
            <a:r>
              <a:rPr lang="cs-CZ" sz="2400" dirty="0" smtClean="0"/>
              <a:t>populární hudbou 70. a 80. let v </a:t>
            </a:r>
            <a:r>
              <a:rPr lang="cs-CZ" sz="2400" dirty="0" smtClean="0"/>
              <a:t>Čechách a představiteli této doby</a:t>
            </a:r>
          </a:p>
          <a:p>
            <a:r>
              <a:rPr lang="cs-CZ" sz="2400" dirty="0" smtClean="0"/>
              <a:t>Obsah je pro žáky 9. ročníku a je určen pro interaktivní tabuli</a:t>
            </a:r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70. a 80. léta v populární hudbě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340768"/>
            <a:ext cx="8786874" cy="34778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66"/>
                </a:solidFill>
              </a:rPr>
              <a:t>90. léta </a:t>
            </a:r>
            <a:r>
              <a:rPr lang="cs-CZ" sz="4400" dirty="0" smtClean="0">
                <a:solidFill>
                  <a:schemeClr val="tx1"/>
                </a:solidFill>
              </a:rPr>
              <a:t>u nás pokračovala se stejnými interprety jako v 80. letech a stále větší oblibu si získávají </a:t>
            </a:r>
            <a:r>
              <a:rPr lang="cs-CZ" sz="4400" dirty="0" smtClean="0">
                <a:solidFill>
                  <a:srgbClr val="FF0066"/>
                </a:solidFill>
              </a:rPr>
              <a:t>muzikály, hiphopová hudba, rock, punk rock, gotický rock…</a:t>
            </a:r>
            <a:endParaRPr lang="cs-CZ" sz="4400" dirty="0">
              <a:solidFill>
                <a:srgbClr val="FF0066"/>
              </a:solidFill>
            </a:endParaRPr>
          </a:p>
        </p:txBody>
      </p:sp>
      <p:pic>
        <p:nvPicPr>
          <p:cNvPr id="1027" name="Picture 3" descr="C:\Users\uzivatel17\AppData\Local\Microsoft\Windows\Temporary Internet Files\Content.IE5\OP7MF7UV\MC900233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320" y="4732249"/>
            <a:ext cx="1685032" cy="212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90. </a:t>
            </a:r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éta a co dál?</a:t>
            </a:r>
            <a:endParaRPr lang="cs-CZ" sz="36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9130" y="1268760"/>
            <a:ext cx="8786874" cy="212365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Muzikály: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DRACULA, BÍDNÍCI, JESUS CHRIST SUPERSTAR, KRYSAŘ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5062" y="3789040"/>
            <a:ext cx="8786874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Hip hop: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CHAOZ, VYSACÍ ZÁMEK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5062" y="4869160"/>
            <a:ext cx="8786874" cy="14465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Rock: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LUCIE, WANASTOVY VĚCI, ARAKAIN…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90. </a:t>
            </a:r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léta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co dál?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1268760"/>
            <a:ext cx="8786874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Gotický rock: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ČESKÉ SRDCE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4558" y="2198474"/>
            <a:ext cx="8786874" cy="14465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Punk rock: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TŘI SESTRY ČI HAGEN BADEN…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7882" y="3853408"/>
            <a:ext cx="8786874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Kytarový rock: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MŇÁGA A ŽĎORP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  <p:pic>
        <p:nvPicPr>
          <p:cNvPr id="3074" name="Picture 2" descr="C:\Users\uzivatel17\AppData\Local\Microsoft\Windows\Temporary Internet Files\Content.IE5\OP7MF7UV\MC900286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869160"/>
            <a:ext cx="1527048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65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Jaký nový styl v 90. letech u nás propukl?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…Hip hop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Kde zpívalo mnoho zpěváků této doby?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…v muzikálech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Jak se jmenoval skupina, která hrála punk rock?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sz="2800" dirty="0"/>
              <a:t> </a:t>
            </a:r>
            <a:r>
              <a:rPr lang="cs-CZ" sz="2800" smtClean="0">
                <a:solidFill>
                  <a:srgbClr val="FF0066"/>
                </a:solidFill>
              </a:rPr>
              <a:t>Tři sestry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80-7235-012-9.</a:t>
            </a:r>
          </a:p>
          <a:p>
            <a:pPr marL="0" indent="0">
              <a:buNone/>
            </a:pPr>
            <a:r>
              <a:rPr lang="cs-CZ" sz="2400" dirty="0" smtClean="0"/>
              <a:t>Ilustrace-</a:t>
            </a:r>
            <a:r>
              <a:rPr lang="cs-CZ" sz="1400" dirty="0" smtClean="0"/>
              <a:t>dostupné v galerii klipart</a:t>
            </a:r>
            <a:endParaRPr lang="cs-CZ" sz="14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2166</TotalTime>
  <Words>280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Anotace:</vt:lpstr>
      <vt:lpstr>70. a 80. léta v populární hudbě</vt:lpstr>
      <vt:lpstr>90. léta a co dál?</vt:lpstr>
      <vt:lpstr>90. léta a co dál?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243</cp:revision>
  <dcterms:created xsi:type="dcterms:W3CDTF">2011-03-22T17:13:23Z</dcterms:created>
  <dcterms:modified xsi:type="dcterms:W3CDTF">2013-09-14T10:00:08Z</dcterms:modified>
</cp:coreProperties>
</file>