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VY_32_INOVACE_29_01_HV8_Skála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3059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Pravěk a starověk v hudbě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9776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Počátky hudby, nejstarší píseň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Pravěk a starověk v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Materiál seznamuje žáky s hudebními dějinami od pravěku po starověk, s nejstarší dochovanou písní a prvními nástroji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Obsah je pro žáky 8. ročníku a je určen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Pravěk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Hudba mohla vzniknout mnoha způsoby:</a:t>
            </a:r>
          </a:p>
          <a:p>
            <a:pPr>
              <a:buFontTx/>
              <a:buChar char="-"/>
            </a:pPr>
            <a:r>
              <a:rPr lang="cs-CZ" sz="3600" i="1" dirty="0" smtClean="0"/>
              <a:t>napodobování ptačího zpěvu</a:t>
            </a:r>
          </a:p>
          <a:p>
            <a:pPr>
              <a:buFontTx/>
              <a:buChar char="-"/>
            </a:pPr>
            <a:r>
              <a:rPr lang="cs-CZ" sz="3600" i="1" dirty="0" smtClean="0"/>
              <a:t>vdechováním do dutých předmětů</a:t>
            </a:r>
          </a:p>
          <a:p>
            <a:pPr>
              <a:buFontTx/>
              <a:buChar char="-"/>
            </a:pPr>
            <a:r>
              <a:rPr lang="cs-CZ" sz="3600" i="1" dirty="0" smtClean="0"/>
              <a:t>odvozena z rytmických pohybů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4143380"/>
            <a:ext cx="7358114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Hudbou, tancem a zpěvem, bylo podle tehdejších lidí možné přivolat dobrý lov, úrodu, odehnat nemoc…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Starověk</a:t>
            </a:r>
            <a:endParaRPr lang="cs-CZ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7615262" cy="357842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b="1" u="sng" dirty="0" smtClean="0"/>
              <a:t>ŘECKO</a:t>
            </a:r>
          </a:p>
          <a:p>
            <a:pPr>
              <a:buFontTx/>
              <a:buChar char="-"/>
            </a:pPr>
            <a:r>
              <a:rPr lang="cs-CZ" sz="3600" dirty="0" smtClean="0"/>
              <a:t>Sborový a sólový zpěv</a:t>
            </a:r>
          </a:p>
          <a:p>
            <a:pPr>
              <a:buFontTx/>
              <a:buChar char="-"/>
            </a:pPr>
            <a:r>
              <a:rPr lang="cs-CZ" sz="3600" dirty="0" smtClean="0"/>
              <a:t>Hudební nástroje – </a:t>
            </a:r>
          </a:p>
          <a:p>
            <a:pPr>
              <a:buNone/>
            </a:pPr>
            <a:r>
              <a:rPr lang="cs-CZ" sz="3600" dirty="0" smtClean="0"/>
              <a:t>  </a:t>
            </a:r>
            <a:r>
              <a:rPr lang="cs-CZ" sz="3600" i="1" dirty="0" smtClean="0"/>
              <a:t>lyra, kithara,varhany</a:t>
            </a:r>
          </a:p>
          <a:p>
            <a:pPr>
              <a:buFontTx/>
              <a:buChar char="-"/>
            </a:pPr>
            <a:r>
              <a:rPr lang="cs-CZ" sz="3600" dirty="0" smtClean="0"/>
              <a:t>Pochází odtud i nejstarší  dochovaná hudební památka –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SEIKILOVA PÍSEŇ</a:t>
            </a:r>
          </a:p>
          <a:p>
            <a:pPr>
              <a:buFontTx/>
              <a:buChar char="-"/>
            </a:pPr>
            <a:endParaRPr lang="cs-CZ" sz="3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214422"/>
            <a:ext cx="750099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 starověku měly vysokou hudební úroveň – </a:t>
            </a:r>
            <a:r>
              <a:rPr lang="cs-CZ" sz="2400" i="1" dirty="0" smtClean="0"/>
              <a:t>Čína, Peršané, Arabové, Egypťané, </a:t>
            </a:r>
            <a:r>
              <a:rPr lang="cs-CZ" sz="2400" i="1" dirty="0" err="1" smtClean="0"/>
              <a:t>Mezopotámci</a:t>
            </a:r>
            <a:r>
              <a:rPr lang="cs-CZ" sz="2400" i="1" dirty="0" smtClean="0"/>
              <a:t>, Židé a hlavně Řekové a Římané  </a:t>
            </a:r>
            <a:endParaRPr lang="cs-CZ" sz="2400" i="1" dirty="0"/>
          </a:p>
        </p:txBody>
      </p:sp>
      <p:pic>
        <p:nvPicPr>
          <p:cNvPr id="15362" name="Picture 2" descr="http://www.zskunratice.cz/files/content/1667/title_image/full_umelc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0" y="2643182"/>
            <a:ext cx="3810000" cy="2257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uiExpand="1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Starověk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/>
              <a:t>ŘÍM</a:t>
            </a:r>
          </a:p>
          <a:p>
            <a:pPr>
              <a:buFontTx/>
              <a:buChar char="-"/>
            </a:pPr>
            <a:r>
              <a:rPr lang="cs-CZ" sz="3600" dirty="0" smtClean="0"/>
              <a:t>Sborový a sólový zpěv</a:t>
            </a:r>
          </a:p>
          <a:p>
            <a:pPr>
              <a:buFontTx/>
              <a:buChar char="-"/>
            </a:pPr>
            <a:r>
              <a:rPr lang="cs-CZ" sz="3600" dirty="0" smtClean="0"/>
              <a:t>Pantomima</a:t>
            </a:r>
          </a:p>
          <a:p>
            <a:pPr>
              <a:buFontTx/>
              <a:buChar char="-"/>
            </a:pPr>
            <a:r>
              <a:rPr lang="cs-CZ" sz="3600" dirty="0" smtClean="0"/>
              <a:t>Hlučná hudba pro hry v Koloseu</a:t>
            </a:r>
          </a:p>
          <a:p>
            <a:pPr>
              <a:buFontTx/>
              <a:buChar char="-"/>
            </a:pPr>
            <a:r>
              <a:rPr lang="cs-CZ" sz="3600" dirty="0" smtClean="0"/>
              <a:t>Křesťanské zpěvy -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ŽALMY</a:t>
            </a:r>
          </a:p>
        </p:txBody>
      </p:sp>
      <p:pic>
        <p:nvPicPr>
          <p:cNvPr id="14337" name="Picture 1" descr="C:\Documents and Settings\Slavka\Local Settings\Temporary Internet Files\Content.IE5\9ADKCY9I\MM90017252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4286256"/>
            <a:ext cx="2944752" cy="239078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Co vedlo k domněnkám o vzniku hudby?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…vykopávky z pravěku</a:t>
            </a:r>
          </a:p>
          <a:p>
            <a:endParaRPr lang="cs-CZ" dirty="0" smtClean="0"/>
          </a:p>
          <a:p>
            <a:r>
              <a:rPr lang="cs-CZ" dirty="0" smtClean="0"/>
              <a:t>2. Jak se jmenuje nejstarší dochovaná hudební památka?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err="1" smtClean="0">
                <a:solidFill>
                  <a:srgbClr val="FF0066"/>
                </a:solidFill>
              </a:rPr>
              <a:t>Seikilova</a:t>
            </a:r>
            <a:r>
              <a:rPr lang="cs-CZ" dirty="0" smtClean="0">
                <a:solidFill>
                  <a:srgbClr val="FF0066"/>
                </a:solidFill>
              </a:rPr>
              <a:t> píseň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Pro jaké příležitosti vznikala hlučná hudba v Římě?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…hry v Koloseu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1.-</a:t>
            </a:r>
            <a:r>
              <a:rPr lang="en-US" sz="24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2.10.2012</a:t>
            </a:r>
            <a:r>
              <a:rPr lang="cs-CZ" sz="1200" dirty="0" smtClean="0"/>
              <a:t>]. Dostupný na WWW: &lt;http://www.</a:t>
            </a:r>
            <a:r>
              <a:rPr lang="cs-CZ" sz="1200" dirty="0" err="1" smtClean="0"/>
              <a:t>zskunratice.cz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/1667/</a:t>
            </a:r>
            <a:r>
              <a:rPr lang="cs-CZ" sz="1200" dirty="0" err="1" smtClean="0"/>
              <a:t>title</a:t>
            </a:r>
            <a:r>
              <a:rPr lang="cs-CZ" sz="1200" dirty="0" smtClean="0"/>
              <a:t>_image/</a:t>
            </a:r>
            <a:r>
              <a:rPr lang="cs-CZ" sz="1200" dirty="0" err="1" smtClean="0"/>
              <a:t>full</a:t>
            </a:r>
            <a:r>
              <a:rPr lang="cs-CZ" sz="1200" dirty="0" smtClean="0"/>
              <a:t>_</a:t>
            </a:r>
            <a:r>
              <a:rPr lang="cs-CZ" sz="1200" dirty="0" err="1" smtClean="0"/>
              <a:t>umelci.jpg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2400" dirty="0" smtClean="0"/>
              <a:t>Obr. 2. -</a:t>
            </a:r>
            <a:r>
              <a:rPr lang="en-US" sz="2400" dirty="0" smtClean="0"/>
              <a:t> </a:t>
            </a:r>
            <a:r>
              <a:rPr lang="en-US" sz="1200" dirty="0" smtClean="0"/>
              <a:t>AUTOR NEUVEDEN. </a:t>
            </a:r>
            <a:r>
              <a:rPr lang="en-US" sz="1200" i="1" dirty="0" smtClean="0"/>
              <a:t>Office</a:t>
            </a:r>
            <a:r>
              <a:rPr lang="en-US" sz="1200" dirty="0" smtClean="0"/>
              <a:t> [online]. [</a:t>
            </a:r>
            <a:r>
              <a:rPr lang="en-US" sz="1200" dirty="0" smtClean="0"/>
              <a:t>cit. </a:t>
            </a:r>
            <a:r>
              <a:rPr lang="cs-CZ" sz="1200" smtClean="0"/>
              <a:t>2</a:t>
            </a:r>
            <a:r>
              <a:rPr lang="en-US" sz="1200" smtClean="0"/>
              <a:t>.10.2012</a:t>
            </a:r>
            <a:r>
              <a:rPr lang="en-US" sz="1200" dirty="0" smtClean="0"/>
              <a:t>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&lt;www.office.microsoft.com&gt;.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1765</TotalTime>
  <Words>272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Anotace:</vt:lpstr>
      <vt:lpstr>Pravěk</vt:lpstr>
      <vt:lpstr>Starověk</vt:lpstr>
      <vt:lpstr>Starověk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183</cp:revision>
  <dcterms:created xsi:type="dcterms:W3CDTF">2011-03-22T17:13:23Z</dcterms:created>
  <dcterms:modified xsi:type="dcterms:W3CDTF">2012-10-30T16:41:36Z</dcterms:modified>
</cp:coreProperties>
</file>