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58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252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0781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VY_32_INOVACE_29_02_HV8_Skála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15119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</a:rPr>
              <a:t>Jazz</a:t>
            </a: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39485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Vznik jazzu a jeho vývoj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Jazz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Materiál seznamuje žáky s hudebním stylem Jazz, jeho vznikem , počátkem a vývojem, také nám ukazuje některé hlavní představitele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8. ročníku a je určen pro interaktivní tabuli</a:t>
            </a:r>
          </a:p>
          <a:p>
            <a:endParaRPr lang="cs-CZ" sz="2000" dirty="0" smtClean="0"/>
          </a:p>
          <a:p>
            <a:r>
              <a:rPr lang="cs-CZ" sz="20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Jazz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8786874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Jazz nebo – li (</a:t>
            </a:r>
            <a:r>
              <a:rPr lang="cs-CZ" sz="3600" dirty="0" err="1" smtClean="0"/>
              <a:t>džes</a:t>
            </a:r>
            <a:r>
              <a:rPr lang="cs-CZ" sz="3600" dirty="0" smtClean="0"/>
              <a:t>), je hudební proud, který vznikl v 19. stol. V NEW ORLEANS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3214686"/>
            <a:ext cx="8643998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 Jazz vychází z černošských pracovních písní (</a:t>
            </a:r>
            <a:r>
              <a:rPr lang="cs-CZ" sz="3600" dirty="0" err="1" smtClean="0"/>
              <a:t>worksongů</a:t>
            </a:r>
            <a:r>
              <a:rPr lang="cs-CZ" sz="3600" dirty="0" smtClean="0"/>
              <a:t>), duchovních sborových písní (spirituálů a gospelů), ale hlavně však z blues</a:t>
            </a:r>
            <a:endParaRPr lang="cs-CZ" sz="3600" dirty="0"/>
          </a:p>
        </p:txBody>
      </p:sp>
      <p:pic>
        <p:nvPicPr>
          <p:cNvPr id="16385" name="Picture 1" descr="C:\Documents and Settings\Slavka\Local Settings\Temporary Internet Files\Content.IE5\S0G07125\MM900189209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648076">
            <a:off x="3836192" y="5436134"/>
            <a:ext cx="1371600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Jazz – hudební nástroje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357298"/>
            <a:ext cx="8786842" cy="357842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b="1" u="sng" dirty="0" smtClean="0"/>
              <a:t>Hudební nástroje používané při JAZZU:</a:t>
            </a:r>
          </a:p>
          <a:p>
            <a:pPr>
              <a:buFontTx/>
              <a:buChar char="-"/>
            </a:pPr>
            <a:r>
              <a:rPr lang="cs-CZ" sz="3600" i="1" dirty="0" smtClean="0"/>
              <a:t>Trubka</a:t>
            </a:r>
          </a:p>
          <a:p>
            <a:pPr>
              <a:buFontTx/>
              <a:buChar char="-"/>
            </a:pPr>
            <a:r>
              <a:rPr lang="cs-CZ" sz="3600" i="1" dirty="0" smtClean="0"/>
              <a:t>Klarinet</a:t>
            </a:r>
          </a:p>
          <a:p>
            <a:pPr>
              <a:buFontTx/>
              <a:buChar char="-"/>
            </a:pPr>
            <a:r>
              <a:rPr lang="cs-CZ" sz="3600" i="1" dirty="0" smtClean="0"/>
              <a:t>Saxofon</a:t>
            </a:r>
          </a:p>
          <a:p>
            <a:pPr>
              <a:buFontTx/>
              <a:buChar char="-"/>
            </a:pPr>
            <a:r>
              <a:rPr lang="cs-CZ" sz="3600" i="1" dirty="0" smtClean="0"/>
              <a:t>Kontrabas</a:t>
            </a:r>
          </a:p>
          <a:p>
            <a:pPr>
              <a:buFontTx/>
              <a:buChar char="-"/>
            </a:pPr>
            <a:r>
              <a:rPr lang="cs-CZ" sz="3600" i="1" dirty="0" smtClean="0"/>
              <a:t>Bicí</a:t>
            </a:r>
          </a:p>
          <a:p>
            <a:pPr>
              <a:buFontTx/>
              <a:buChar char="-"/>
            </a:pPr>
            <a:r>
              <a:rPr lang="cs-CZ" sz="3600" i="1" dirty="0" smtClean="0"/>
              <a:t>Piano</a:t>
            </a:r>
          </a:p>
          <a:p>
            <a:pPr>
              <a:buFontTx/>
              <a:buChar char="-"/>
            </a:pPr>
            <a:r>
              <a:rPr lang="cs-CZ" sz="3600" i="1" dirty="0" smtClean="0"/>
              <a:t>Kytara</a:t>
            </a:r>
            <a:endParaRPr lang="cs-CZ" sz="3600" dirty="0" smtClean="0"/>
          </a:p>
        </p:txBody>
      </p:sp>
      <p:pic>
        <p:nvPicPr>
          <p:cNvPr id="15363" name="Picture 3" descr="C:\Documents and Settings\Slavka\Local Settings\Temporary Internet Files\Content.IE5\S0G07125\MM900189209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712540">
            <a:off x="3619395" y="5749173"/>
            <a:ext cx="1328742" cy="1134967"/>
          </a:xfrm>
          <a:prstGeom prst="rect">
            <a:avLst/>
          </a:prstGeom>
          <a:noFill/>
        </p:spPr>
      </p:pic>
      <p:pic>
        <p:nvPicPr>
          <p:cNvPr id="15364" name="Picture 4" descr="C:\Documents and Settings\Slavka\Local Settings\Temporary Internet Files\Content.IE5\WM8W0Q24\MC900230795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2214554"/>
            <a:ext cx="4439216" cy="34176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 descr="C:\Documents and Settings\Slavka\Local Settings\Temporary Internet Files\Content.IE5\9ADKCY9I\MC90043844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285860"/>
            <a:ext cx="7486680" cy="473204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Jazz - představitelé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285860"/>
            <a:ext cx="7239000" cy="484632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b="1" i="1" dirty="0" err="1" smtClean="0">
                <a:solidFill>
                  <a:srgbClr val="00B0F0"/>
                </a:solidFill>
              </a:rPr>
              <a:t>Miles</a:t>
            </a:r>
            <a:r>
              <a:rPr lang="cs-CZ" sz="2800" b="1" i="1" dirty="0" smtClean="0">
                <a:solidFill>
                  <a:srgbClr val="00B0F0"/>
                </a:solidFill>
              </a:rPr>
              <a:t> Davis</a:t>
            </a:r>
            <a:r>
              <a:rPr lang="cs-CZ" sz="2800" dirty="0" smtClean="0">
                <a:solidFill>
                  <a:srgbClr val="00B0F0"/>
                </a:solidFill>
              </a:rPr>
              <a:t>-americký jazzový trumpetista, kapelník a skladatel</a:t>
            </a:r>
          </a:p>
          <a:p>
            <a:pPr>
              <a:buFontTx/>
              <a:buChar char="-"/>
            </a:pPr>
            <a:endParaRPr lang="cs-CZ" sz="2800" dirty="0" smtClean="0">
              <a:solidFill>
                <a:srgbClr val="00B0F0"/>
              </a:solidFill>
            </a:endParaRPr>
          </a:p>
          <a:p>
            <a:pPr>
              <a:buFontTx/>
              <a:buChar char="-"/>
            </a:pPr>
            <a:r>
              <a:rPr lang="cs-CZ" sz="2800" b="1" i="1" dirty="0" smtClean="0">
                <a:solidFill>
                  <a:srgbClr val="00B0F0"/>
                </a:solidFill>
              </a:rPr>
              <a:t>Louis Armstrong- </a:t>
            </a:r>
            <a:r>
              <a:rPr lang="cs-CZ" sz="2800" dirty="0" smtClean="0">
                <a:solidFill>
                  <a:srgbClr val="00B0F0"/>
                </a:solidFill>
              </a:rPr>
              <a:t>americký černošský jazzový trumpetista, zpěvák, skladatel a vedoucí orchestru</a:t>
            </a:r>
          </a:p>
          <a:p>
            <a:pPr>
              <a:buFontTx/>
              <a:buChar char="-"/>
            </a:pPr>
            <a:endParaRPr lang="cs-CZ" sz="2800" dirty="0" smtClean="0">
              <a:solidFill>
                <a:srgbClr val="00B0F0"/>
              </a:solidFill>
            </a:endParaRPr>
          </a:p>
          <a:p>
            <a:pPr>
              <a:buFontTx/>
              <a:buChar char="-"/>
            </a:pPr>
            <a:r>
              <a:rPr lang="cs-CZ" sz="2800" b="1" i="1" dirty="0" smtClean="0">
                <a:solidFill>
                  <a:srgbClr val="00B0F0"/>
                </a:solidFill>
              </a:rPr>
              <a:t>Frank </a:t>
            </a:r>
            <a:r>
              <a:rPr lang="cs-CZ" sz="2800" b="1" i="1" dirty="0" err="1" smtClean="0">
                <a:solidFill>
                  <a:srgbClr val="00B0F0"/>
                </a:solidFill>
              </a:rPr>
              <a:t>Sinatra</a:t>
            </a:r>
            <a:r>
              <a:rPr lang="cs-CZ" sz="2800" dirty="0" smtClean="0">
                <a:solidFill>
                  <a:srgbClr val="00B0F0"/>
                </a:solidFill>
              </a:rPr>
              <a:t>-americký zpěvák a herec italského původu</a:t>
            </a:r>
          </a:p>
        </p:txBody>
      </p:sp>
      <p:pic>
        <p:nvPicPr>
          <p:cNvPr id="8" name="Picture 3" descr="C:\Documents and Settings\Slavka\Local Settings\Temporary Internet Files\Content.IE5\S0G07125\MM900189209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712540">
            <a:off x="3619395" y="5749173"/>
            <a:ext cx="1328742" cy="113496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Ve kterém městě vznikl Jazz?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…New Orleans</a:t>
            </a:r>
          </a:p>
          <a:p>
            <a:endParaRPr lang="cs-CZ" dirty="0" smtClean="0"/>
          </a:p>
          <a:p>
            <a:r>
              <a:rPr lang="cs-CZ" dirty="0" smtClean="0"/>
              <a:t>2. Co je to Gospel a Spirituál?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…Sborové duchovní písně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jak se jmenuje jedna z největších žijících postav Jazzu?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err="1" smtClean="0">
                <a:solidFill>
                  <a:srgbClr val="FF0066"/>
                </a:solidFill>
              </a:rPr>
              <a:t>Miles</a:t>
            </a:r>
            <a:r>
              <a:rPr lang="cs-CZ" dirty="0" smtClean="0">
                <a:solidFill>
                  <a:srgbClr val="FF0066"/>
                </a:solidFill>
              </a:rPr>
              <a:t> Davis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 a kol. 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 2: pedagogické, 2005, ISBN 80-7235-298-9.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1.-</a:t>
            </a:r>
            <a:r>
              <a:rPr lang="en-US" sz="24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8.10.2012]. Dostupný na WWW: &lt;http://www.</a:t>
            </a:r>
            <a:r>
              <a:rPr lang="cs-CZ" sz="1200" dirty="0" err="1" smtClean="0"/>
              <a:t>zskunratice.cz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/1667/</a:t>
            </a:r>
            <a:r>
              <a:rPr lang="cs-CZ" sz="1200" dirty="0" err="1" smtClean="0"/>
              <a:t>title</a:t>
            </a:r>
            <a:r>
              <a:rPr lang="cs-CZ" sz="1200" dirty="0" smtClean="0"/>
              <a:t>_image/</a:t>
            </a:r>
            <a:r>
              <a:rPr lang="cs-CZ" sz="1200" dirty="0" err="1" smtClean="0"/>
              <a:t>full</a:t>
            </a:r>
            <a:r>
              <a:rPr lang="cs-CZ" sz="1200" dirty="0" smtClean="0"/>
              <a:t>_</a:t>
            </a:r>
            <a:r>
              <a:rPr lang="cs-CZ" sz="1200" dirty="0" err="1" smtClean="0"/>
              <a:t>umelci.jpg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r>
              <a:rPr lang="cs-CZ" sz="2400" dirty="0" smtClean="0"/>
              <a:t>Obr. 2. -</a:t>
            </a:r>
            <a:r>
              <a:rPr lang="en-US" sz="2400" dirty="0" smtClean="0"/>
              <a:t> </a:t>
            </a:r>
            <a:r>
              <a:rPr lang="en-US" sz="1200" dirty="0" smtClean="0"/>
              <a:t>AUTOR NEUVEDEN. </a:t>
            </a:r>
            <a:r>
              <a:rPr lang="en-US" sz="1200" i="1" dirty="0" smtClean="0"/>
              <a:t>Office</a:t>
            </a:r>
            <a:r>
              <a:rPr lang="en-US" sz="1200" dirty="0" smtClean="0"/>
              <a:t> [online]. [cit. </a:t>
            </a:r>
            <a:r>
              <a:rPr lang="cs-CZ" sz="1200" smtClean="0"/>
              <a:t>8</a:t>
            </a:r>
            <a:r>
              <a:rPr lang="en-US" sz="1200" smtClean="0"/>
              <a:t>.10.2012</a:t>
            </a:r>
            <a:r>
              <a:rPr lang="en-US" sz="1200" dirty="0" smtClean="0"/>
              <a:t>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&lt;www.office.microsoft.com&gt;.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1896</TotalTime>
  <Words>233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Snímek 1</vt:lpstr>
      <vt:lpstr>Anotace:</vt:lpstr>
      <vt:lpstr>Jazz</vt:lpstr>
      <vt:lpstr>Jazz – hudební nástroje</vt:lpstr>
      <vt:lpstr>Jazz - představitelé</vt:lpstr>
      <vt:lpstr>Otázky a úkoly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197</cp:revision>
  <dcterms:created xsi:type="dcterms:W3CDTF">2011-03-22T17:13:23Z</dcterms:created>
  <dcterms:modified xsi:type="dcterms:W3CDTF">2012-10-30T16:42:02Z</dcterms:modified>
</cp:coreProperties>
</file>