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8"/>
  </p:notesMasterIdLst>
  <p:sldIdLst>
    <p:sldId id="256" r:id="rId2"/>
    <p:sldId id="269" r:id="rId3"/>
    <p:sldId id="257" r:id="rId4"/>
    <p:sldId id="258" r:id="rId5"/>
    <p:sldId id="261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336" y="3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9. 10. 2012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9. 10. 2012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9. 10. 2012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9. 10. 2012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9. 10. 2012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9. 10. 2012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9. 10. 2012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9. 10. 2012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9. 10. 2012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9. 10. 2012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9. 10. 2012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9. 10. 2012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9. 10. 2012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media" Target="../media/media2.mp3"/><Relationship Id="rId7" Type="http://schemas.openxmlformats.org/officeDocument/2006/relationships/image" Target="../media/image6.pn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5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2.mp3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39763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VY_32_INOVACE_01_01_M6_Skála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311335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Louis Armstrong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501611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Život a dílo Louise Armstronga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714480" y="428604"/>
            <a:ext cx="5857916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Louis Armstrong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1785950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/>
              <a:t>Materiál seznamuje žáky s jedním s největších jazzových hudebníků Louisem Armstrongem</a:t>
            </a:r>
          </a:p>
          <a:p>
            <a:r>
              <a:rPr lang="cs-CZ" sz="2000" dirty="0" smtClean="0"/>
              <a:t>Má za úkol vzdělávat a nabyté vědomosti si ověřit v otázkách</a:t>
            </a:r>
          </a:p>
          <a:p>
            <a:r>
              <a:rPr lang="cs-CZ" sz="2000" dirty="0" smtClean="0"/>
              <a:t>Obsah je pro žáky 8. ročníku a je určen pro interaktivní tabuli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LOUIS ARMSTRONG</a:t>
            </a:r>
            <a:br>
              <a:rPr lang="cs-CZ" u="sng" dirty="0" smtClean="0"/>
            </a:br>
            <a:r>
              <a:rPr lang="cs-CZ" dirty="0" smtClean="0"/>
              <a:t>( 1900 – 1971 )</a:t>
            </a:r>
            <a:endParaRPr lang="cs-CZ" u="sng" dirty="0"/>
          </a:p>
        </p:txBody>
      </p:sp>
      <p:pic>
        <p:nvPicPr>
          <p:cNvPr id="45058" name="Picture 2" descr="File:Louis Armstrong restored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14" y="1428736"/>
            <a:ext cx="6357982" cy="495427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2000"/>
                                        <p:tgtEl>
                                          <p:spTgt spid="45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Život a dílo </a:t>
            </a:r>
            <a:endParaRPr lang="cs-CZ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596" y="1357298"/>
            <a:ext cx="8501122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Armstrong byl výborným hráčem na trubku, na kterou se naučil hrát v polepšovně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stal se jedním z nejvýznamnějších jazzových hudebníků 20. století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obohatil jazzovou hudbu o </a:t>
            </a:r>
            <a:r>
              <a:rPr lang="cs-CZ" sz="2400" i="1" dirty="0" smtClean="0"/>
              <a:t>vysoké tóny, improvizaci a také </a:t>
            </a:r>
            <a:r>
              <a:rPr lang="cs-CZ" sz="2400" b="1" i="1" dirty="0" smtClean="0"/>
              <a:t>SCAT</a:t>
            </a:r>
            <a:r>
              <a:rPr lang="cs-CZ" sz="2400" b="1" dirty="0" smtClean="0"/>
              <a:t> – </a:t>
            </a:r>
            <a:r>
              <a:rPr lang="cs-CZ" sz="2400" dirty="0" smtClean="0"/>
              <a:t>zpěv na libovolně vybrané slabiky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v roce 1965 koncertoval i v Praze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Nejznámější skladby: WHAT A WONDERFUL WORLD</a:t>
            </a:r>
          </a:p>
          <a:p>
            <a:r>
              <a:rPr lang="cs-CZ" sz="2400" dirty="0" smtClean="0"/>
              <a:t>                                   </a:t>
            </a:r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</a:t>
            </a:r>
            <a:r>
              <a:rPr lang="cs-CZ" sz="2400" dirty="0" smtClean="0"/>
              <a:t>HALLO </a:t>
            </a:r>
            <a:r>
              <a:rPr lang="cs-CZ" sz="2400" dirty="0" smtClean="0"/>
              <a:t>DOLLY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endParaRPr lang="cs-CZ" sz="2400" dirty="0"/>
          </a:p>
        </p:txBody>
      </p:sp>
      <p:pic>
        <p:nvPicPr>
          <p:cNvPr id="3" name="01---Louis-Armstrong---What-a-Wonderful-World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244408" y="5329254"/>
            <a:ext cx="609600" cy="609600"/>
          </a:xfrm>
          <a:prstGeom prst="rect">
            <a:avLst/>
          </a:prstGeom>
        </p:spPr>
      </p:pic>
      <p:pic>
        <p:nvPicPr>
          <p:cNvPr id="4" name="Louis-Armstrong---Hello-Dolly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156176" y="593885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4061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14808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  <p:bldP spid="8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Otázky a odpovědi</a:t>
            </a:r>
            <a:endParaRPr lang="cs-CZ" u="sng" dirty="0"/>
          </a:p>
        </p:txBody>
      </p:sp>
      <p:sp>
        <p:nvSpPr>
          <p:cNvPr id="26" name="Elipsa 25"/>
          <p:cNvSpPr/>
          <p:nvPr/>
        </p:nvSpPr>
        <p:spPr>
          <a:xfrm>
            <a:off x="1285852" y="1500174"/>
            <a:ext cx="5786478" cy="1714512"/>
          </a:xfrm>
          <a:prstGeom prst="ellipse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Kde se naučil Louis hrát na trubku a kolik mu bylo let?</a:t>
            </a:r>
            <a:endParaRPr lang="cs-CZ" sz="2000" dirty="0"/>
          </a:p>
        </p:txBody>
      </p:sp>
      <p:sp>
        <p:nvSpPr>
          <p:cNvPr id="27" name="Obláček 26"/>
          <p:cNvSpPr/>
          <p:nvPr/>
        </p:nvSpPr>
        <p:spPr>
          <a:xfrm>
            <a:off x="6340917" y="302327"/>
            <a:ext cx="2472339" cy="1785950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 polepšovně ve 13 letech</a:t>
            </a:r>
            <a:endParaRPr lang="cs-CZ" dirty="0"/>
          </a:p>
        </p:txBody>
      </p:sp>
      <p:sp>
        <p:nvSpPr>
          <p:cNvPr id="28" name="Elipsa 27"/>
          <p:cNvSpPr/>
          <p:nvPr/>
        </p:nvSpPr>
        <p:spPr>
          <a:xfrm>
            <a:off x="1285852" y="3929066"/>
            <a:ext cx="5857916" cy="171451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Co je to SCAT?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9" name="Obláček 28"/>
          <p:cNvSpPr/>
          <p:nvPr/>
        </p:nvSpPr>
        <p:spPr>
          <a:xfrm>
            <a:off x="6072198" y="2786058"/>
            <a:ext cx="2500330" cy="178595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Zpěv na libovolně vybrané slabiky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6" grpId="0" animBg="1"/>
      <p:bldP spid="27" grpId="0" animBg="1"/>
      <p:bldP spid="28" grpId="0" animBg="1"/>
      <p:bldP spid="2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Zdeněk a kol. </a:t>
            </a:r>
            <a:r>
              <a:rPr lang="cs-CZ" sz="1200" i="1" dirty="0" smtClean="0"/>
              <a:t>Hudební výchova pro 8. ročník základní školy</a:t>
            </a:r>
            <a:r>
              <a:rPr lang="cs-CZ" sz="1200" dirty="0" smtClean="0"/>
              <a:t>. Praha 2: pedagogické, 2005, ISBN 80-7235-298-9.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cs-CZ" sz="2400" dirty="0" smtClean="0"/>
              <a:t>Obr. 1. -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wikimedia</a:t>
            </a:r>
            <a:r>
              <a:rPr lang="cs-CZ" sz="1200" dirty="0" smtClean="0"/>
              <a:t> [online]. [cit. 8.10.2012]. Dostupný na WWW: &lt;http://commons.wikimedia.org/wiki/File:Louis_Armstrong_restored.jpg&gt;.</a:t>
            </a:r>
          </a:p>
          <a:p>
            <a:pPr marL="0" indent="0">
              <a:buNone/>
            </a:pPr>
            <a:r>
              <a:rPr lang="cs-CZ" sz="2400" dirty="0" smtClean="0"/>
              <a:t>Mp3 1.-</a:t>
            </a:r>
            <a:r>
              <a:rPr lang="cs-CZ" sz="1200" dirty="0" smtClean="0"/>
              <a:t>ARMSTRONG, Louis. </a:t>
            </a:r>
            <a:r>
              <a:rPr lang="cs-CZ" sz="1200" i="1" dirty="0" err="1" smtClean="0"/>
              <a:t>uložto</a:t>
            </a:r>
            <a:r>
              <a:rPr lang="cs-CZ" sz="1200" dirty="0" smtClean="0"/>
              <a:t> [online]. [cit. 8.10.2012]. Dostupný na WWW: &lt;http://www.</a:t>
            </a:r>
            <a:r>
              <a:rPr lang="cs-CZ" sz="1200" dirty="0" err="1" smtClean="0"/>
              <a:t>ulozto.cz</a:t>
            </a:r>
            <a:r>
              <a:rPr lang="cs-CZ" sz="1200" dirty="0" smtClean="0"/>
              <a:t>/xS97oK4/01-louis-</a:t>
            </a:r>
            <a:r>
              <a:rPr lang="cs-CZ" sz="1200" dirty="0" err="1" smtClean="0"/>
              <a:t>armstrong</a:t>
            </a:r>
            <a:r>
              <a:rPr lang="cs-CZ" sz="1200" dirty="0" smtClean="0"/>
              <a:t>-</a:t>
            </a:r>
            <a:r>
              <a:rPr lang="cs-CZ" sz="1200" dirty="0" err="1" smtClean="0"/>
              <a:t>what</a:t>
            </a:r>
            <a:r>
              <a:rPr lang="cs-CZ" sz="1200" dirty="0" smtClean="0"/>
              <a:t>-a-</a:t>
            </a:r>
            <a:r>
              <a:rPr lang="cs-CZ" sz="1200" dirty="0" err="1" smtClean="0"/>
              <a:t>wonderful</a:t>
            </a:r>
            <a:r>
              <a:rPr lang="cs-CZ" sz="1200" dirty="0" smtClean="0"/>
              <a:t>-</a:t>
            </a:r>
            <a:r>
              <a:rPr lang="cs-CZ" sz="1200" dirty="0" err="1" smtClean="0"/>
              <a:t>world</a:t>
            </a:r>
            <a:r>
              <a:rPr lang="cs-CZ" sz="1200" dirty="0" smtClean="0"/>
              <a:t>-mp3&gt;.</a:t>
            </a:r>
            <a:endParaRPr lang="pl-PL" sz="1200" dirty="0" smtClean="0"/>
          </a:p>
          <a:p>
            <a:pPr marL="0" indent="0">
              <a:buNone/>
            </a:pPr>
            <a:r>
              <a:rPr lang="pl-PL" sz="2400" dirty="0" smtClean="0"/>
              <a:t>Mp3 2.-</a:t>
            </a:r>
            <a:r>
              <a:rPr lang="cs-CZ" sz="1200" dirty="0" smtClean="0"/>
              <a:t>ARMSTRONG, Louis. </a:t>
            </a:r>
            <a:r>
              <a:rPr lang="cs-CZ" sz="1200" i="1" dirty="0" err="1" smtClean="0"/>
              <a:t>uložto</a:t>
            </a:r>
            <a:r>
              <a:rPr lang="cs-CZ" sz="1200" dirty="0" smtClean="0"/>
              <a:t> [online]. [cit. 8.10.2012]. Dostupný na WWW: &lt;http://www.</a:t>
            </a:r>
            <a:r>
              <a:rPr lang="cs-CZ" sz="1200" dirty="0" err="1" smtClean="0"/>
              <a:t>ulozto.cz</a:t>
            </a:r>
            <a:r>
              <a:rPr lang="cs-CZ" sz="1200" dirty="0" smtClean="0"/>
              <a:t>/xy9CSEF/louis-</a:t>
            </a:r>
            <a:r>
              <a:rPr lang="cs-CZ" sz="1200" dirty="0" err="1" smtClean="0"/>
              <a:t>armstrong</a:t>
            </a:r>
            <a:r>
              <a:rPr lang="cs-CZ" sz="1200" dirty="0" smtClean="0"/>
              <a:t>-</a:t>
            </a:r>
            <a:r>
              <a:rPr lang="cs-CZ" sz="1200" dirty="0" err="1" smtClean="0"/>
              <a:t>hello</a:t>
            </a:r>
            <a:r>
              <a:rPr lang="cs-CZ" sz="1200" dirty="0" smtClean="0"/>
              <a:t>-</a:t>
            </a:r>
            <a:r>
              <a:rPr lang="cs-CZ" sz="1200" dirty="0" err="1" smtClean="0"/>
              <a:t>dolly</a:t>
            </a:r>
            <a:r>
              <a:rPr lang="cs-CZ" sz="1200" dirty="0" smtClean="0"/>
              <a:t>-mp3&gt;.</a:t>
            </a:r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1591</TotalTime>
  <Words>210</Words>
  <Application>Microsoft Office PowerPoint</Application>
  <PresentationFormat>Předvádění na obrazovce (4:3)</PresentationFormat>
  <Paragraphs>37</Paragraphs>
  <Slides>6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Shluk</vt:lpstr>
      <vt:lpstr>Prezentace aplikace PowerPoint</vt:lpstr>
      <vt:lpstr>Anotace:</vt:lpstr>
      <vt:lpstr>LOUIS ARMSTRONG ( 1900 – 1971 )</vt:lpstr>
      <vt:lpstr>Život a dílo </vt:lpstr>
      <vt:lpstr>Otázky a odpovědi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skalal</cp:lastModifiedBy>
  <cp:revision>153</cp:revision>
  <dcterms:created xsi:type="dcterms:W3CDTF">2011-03-22T17:13:23Z</dcterms:created>
  <dcterms:modified xsi:type="dcterms:W3CDTF">2012-10-09T11:54:06Z</dcterms:modified>
</cp:coreProperties>
</file>