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9"/>
  </p:notesMasterIdLst>
  <p:sldIdLst>
    <p:sldId id="256" r:id="rId2"/>
    <p:sldId id="269" r:id="rId3"/>
    <p:sldId id="257" r:id="rId4"/>
    <p:sldId id="258" r:id="rId5"/>
    <p:sldId id="270" r:id="rId6"/>
    <p:sldId id="26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12" y="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12.11.2012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file:///H:\gwyn%20ashton%20-%20prohibition%20(2006)%20@320\gwyn%20ashton%20-%20prohibition%20-%2004%20-%20prohibition.mp3" TargetMode="External"/><Relationship Id="rId7" Type="http://schemas.openxmlformats.org/officeDocument/2006/relationships/image" Target="../media/image7.png"/><Relationship Id="rId2" Type="http://schemas.openxmlformats.org/officeDocument/2006/relationships/audio" Target="file:///H:\feel%20the%20heat\05.%20Gwyn%20Ashton%20-%20Bad%20Luck%20Blues.mp3" TargetMode="External"/><Relationship Id="rId1" Type="http://schemas.openxmlformats.org/officeDocument/2006/relationships/audio" Target="file:///H:\gwyn%20ashton%20-%20prohibition%20(2006)%20@320\gwyn%20ashton%20-%20prohibition%20-%2005%20-%20the%20road%20is%20my%20religion.mp3" TargetMode="Externa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VY_32_INOVACE_29_05_HV8_Skála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68374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err="1" smtClean="0"/>
              <a:t>Gwyn</a:t>
            </a:r>
            <a:r>
              <a:rPr lang="cs-CZ" sz="2000" dirty="0" smtClean="0"/>
              <a:t> </a:t>
            </a:r>
            <a:r>
              <a:rPr lang="cs-CZ" sz="2000" dirty="0" err="1" smtClean="0"/>
              <a:t>Ashton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58490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err="1" smtClean="0"/>
              <a:t>Gwyna</a:t>
            </a:r>
            <a:r>
              <a:rPr lang="cs-CZ" sz="2000" dirty="0" smtClean="0"/>
              <a:t> </a:t>
            </a:r>
            <a:r>
              <a:rPr lang="cs-CZ" sz="2000" dirty="0" err="1" smtClean="0"/>
              <a:t>Ashtona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571604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Gwyn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Ashton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</a:t>
            </a:r>
            <a:r>
              <a:rPr lang="cs-CZ" sz="2000" dirty="0" smtClean="0"/>
              <a:t>bluesovým hudebníkem </a:t>
            </a:r>
            <a:r>
              <a:rPr lang="cs-CZ" sz="2000" dirty="0" err="1" smtClean="0"/>
              <a:t>Gwynem</a:t>
            </a:r>
            <a:r>
              <a:rPr lang="cs-CZ" sz="2000" dirty="0" smtClean="0"/>
              <a:t> </a:t>
            </a:r>
            <a:r>
              <a:rPr lang="cs-CZ" sz="2000" dirty="0" err="1" smtClean="0"/>
              <a:t>Ashtonem</a:t>
            </a:r>
            <a:endParaRPr lang="cs-CZ" sz="2000" dirty="0" smtClean="0"/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r>
              <a:rPr lang="cs-CZ" sz="2000" dirty="0" smtClean="0"/>
              <a:t>Obsah je pro žáky 8.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57166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err="1" smtClean="0"/>
              <a:t>Gwyn</a:t>
            </a:r>
            <a:r>
              <a:rPr lang="cs-CZ" u="sng" dirty="0" smtClean="0"/>
              <a:t> </a:t>
            </a:r>
            <a:r>
              <a:rPr lang="cs-CZ" u="sng" dirty="0" err="1" smtClean="0"/>
              <a:t>Ashton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1961– …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4098" name="Picture 2" descr="http://hangout.altsounds.com/geek/gars/images/3/9/8/5/602648_328796183878479_2033016108_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285860"/>
            <a:ext cx="5286412" cy="52864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357298"/>
            <a:ext cx="850112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err="1" smtClean="0"/>
              <a:t>Ashton</a:t>
            </a:r>
            <a:r>
              <a:rPr lang="cs-CZ" sz="2400" dirty="0" smtClean="0"/>
              <a:t> je </a:t>
            </a:r>
            <a:r>
              <a:rPr lang="cs-CZ" sz="2400" dirty="0" err="1" smtClean="0"/>
              <a:t>welšský</a:t>
            </a:r>
            <a:r>
              <a:rPr lang="cs-CZ" sz="2400" dirty="0" smtClean="0"/>
              <a:t> blues-rockový kytarista, zpěvák a skladatel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</a:t>
            </a:r>
            <a:r>
              <a:rPr lang="cs-CZ" sz="2400" dirty="0" smtClean="0"/>
              <a:t>e 12 letech vzal poprvé kytaru a v 16 letech už koncertoval po klubech a festivalech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err="1" smtClean="0"/>
              <a:t>Gwyn</a:t>
            </a:r>
            <a:r>
              <a:rPr lang="cs-CZ" sz="2400" dirty="0" smtClean="0"/>
              <a:t> žil část života v Austrálii, kde také vznikly jeho první dvě alba</a:t>
            </a:r>
            <a:endParaRPr lang="cs-CZ" sz="2400" dirty="0" smtClean="0"/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v roce </a:t>
            </a:r>
            <a:r>
              <a:rPr lang="cs-CZ" sz="2400" dirty="0" smtClean="0"/>
              <a:t>1996 se přesídlil do Evropy a díky svému talentu byl vyhledáván osobnostmi jako </a:t>
            </a:r>
            <a:r>
              <a:rPr lang="cs-CZ" sz="2400" dirty="0" err="1" smtClean="0"/>
              <a:t>B.B.King</a:t>
            </a:r>
            <a:r>
              <a:rPr lang="cs-CZ" sz="2400" dirty="0" smtClean="0"/>
              <a:t>,Peter Green…</a:t>
            </a:r>
            <a:endParaRPr lang="cs-CZ" sz="2400" dirty="0" smtClean="0"/>
          </a:p>
          <a:p>
            <a:r>
              <a:rPr lang="cs-CZ" sz="2400" dirty="0" smtClean="0"/>
              <a:t>         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320040"/>
            <a:ext cx="7239000" cy="680068"/>
          </a:xfrm>
          <a:prstGeom prst="rect">
            <a:avLst/>
          </a:prstGeom>
        </p:spPr>
        <p:txBody>
          <a:bodyPr vert="horz" rtlCol="0" anchor="ctr">
            <a:normAutofit fontScale="97500" lnSpcReduction="10000"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100" b="1" u="sng" dirty="0" smtClean="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Hudební ukázky</a:t>
            </a:r>
            <a:r>
              <a:rPr kumimoji="0" lang="cs-CZ" sz="41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4100" b="1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4282" y="3214686"/>
            <a:ext cx="892971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r>
              <a:rPr lang="cs-CZ" sz="3200" dirty="0" smtClean="0"/>
              <a:t>Album PROHIBITION: </a:t>
            </a:r>
            <a:r>
              <a:rPr lang="cs-CZ" sz="3200" dirty="0" err="1" smtClean="0"/>
              <a:t>Road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my </a:t>
            </a:r>
            <a:r>
              <a:rPr lang="cs-CZ" sz="3200" dirty="0" smtClean="0"/>
              <a:t>religion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 smtClean="0"/>
          </a:p>
          <a:p>
            <a:r>
              <a:rPr lang="cs-CZ" sz="3200" dirty="0" smtClean="0"/>
              <a:t>                                   </a:t>
            </a:r>
            <a:r>
              <a:rPr lang="cs-CZ" sz="3200" dirty="0" err="1" smtClean="0"/>
              <a:t>Prohibition</a:t>
            </a:r>
            <a:endParaRPr lang="cs-CZ" sz="3200" dirty="0" smtClean="0"/>
          </a:p>
        </p:txBody>
      </p:sp>
      <p:pic>
        <p:nvPicPr>
          <p:cNvPr id="8" name="gwyn ashton - prohibition - 05 - the road is my religion.mp3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5"/>
          <a:stretch>
            <a:fillRect/>
          </a:stretch>
        </p:blipFill>
        <p:spPr>
          <a:xfrm>
            <a:off x="8143900" y="4500570"/>
            <a:ext cx="304800" cy="304800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357158" y="1285860"/>
            <a:ext cx="892971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r>
              <a:rPr lang="cs-CZ" sz="3200" dirty="0" smtClean="0"/>
              <a:t>Album FEEL THE HEAT: </a:t>
            </a:r>
            <a:r>
              <a:rPr lang="cs-CZ" sz="3200" dirty="0" err="1" smtClean="0"/>
              <a:t>Bad</a:t>
            </a:r>
            <a:r>
              <a:rPr lang="cs-CZ" sz="3200" dirty="0" smtClean="0"/>
              <a:t> </a:t>
            </a:r>
            <a:r>
              <a:rPr lang="cs-CZ" sz="3200" dirty="0" err="1" smtClean="0"/>
              <a:t>l</a:t>
            </a:r>
            <a:r>
              <a:rPr lang="cs-CZ" sz="3200" dirty="0" err="1" smtClean="0"/>
              <a:t>uck</a:t>
            </a:r>
            <a:r>
              <a:rPr lang="cs-CZ" sz="3200" dirty="0" smtClean="0"/>
              <a:t> blues</a:t>
            </a:r>
            <a:endParaRPr lang="cs-CZ" sz="3200" dirty="0" smtClean="0"/>
          </a:p>
        </p:txBody>
      </p:sp>
      <p:pic>
        <p:nvPicPr>
          <p:cNvPr id="10" name="05. Gwyn Ashton - Bad Luck Blues.mp3">
            <a:hlinkClick r:id="" action="ppaction://media"/>
          </p:cNvPr>
          <p:cNvPicPr>
            <a:picLocks noRot="1" noChangeAspect="1"/>
          </p:cNvPicPr>
          <p:nvPr>
            <a:audioFile r:link="rId2"/>
          </p:nvPr>
        </p:nvPicPr>
        <p:blipFill>
          <a:blip r:embed="rId6"/>
          <a:stretch>
            <a:fillRect/>
          </a:stretch>
        </p:blipFill>
        <p:spPr>
          <a:xfrm>
            <a:off x="7858148" y="2786058"/>
            <a:ext cx="304800" cy="304800"/>
          </a:xfrm>
          <a:prstGeom prst="rect">
            <a:avLst/>
          </a:prstGeom>
        </p:spPr>
      </p:pic>
      <p:pic>
        <p:nvPicPr>
          <p:cNvPr id="11" name="gwyn ashton - prohibition - 04 - prohibition.mp3">
            <a:hlinkClick r:id="" action="ppaction://media"/>
          </p:cNvPr>
          <p:cNvPicPr>
            <a:picLocks noRot="1" noChangeAspect="1"/>
          </p:cNvPicPr>
          <p:nvPr>
            <a:audioFile r:link="rId3"/>
          </p:nvPr>
        </p:nvPicPr>
        <p:blipFill>
          <a:blip r:embed="rId7"/>
          <a:stretch>
            <a:fillRect/>
          </a:stretch>
        </p:blipFill>
        <p:spPr>
          <a:xfrm>
            <a:off x="8001024" y="5857892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2" dur="3014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3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8" dur="17593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3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314783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4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  <p:bldLst>
      <p:bldP spid="4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Kde se naučil </a:t>
            </a:r>
            <a:r>
              <a:rPr lang="cs-CZ" sz="2000" dirty="0" err="1" smtClean="0"/>
              <a:t>Gwyn</a:t>
            </a:r>
            <a:r>
              <a:rPr lang="cs-CZ" sz="2000" dirty="0" smtClean="0"/>
              <a:t> </a:t>
            </a:r>
            <a:r>
              <a:rPr lang="cs-CZ" sz="2000" dirty="0" smtClean="0"/>
              <a:t>hrát na </a:t>
            </a:r>
            <a:r>
              <a:rPr lang="cs-CZ" sz="2000" dirty="0" smtClean="0"/>
              <a:t>kytaru </a:t>
            </a:r>
            <a:r>
              <a:rPr lang="cs-CZ" sz="2000" dirty="0" smtClean="0"/>
              <a:t>a kolik mu bylo let?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</a:t>
            </a:r>
            <a:r>
              <a:rPr lang="cs-CZ" dirty="0" err="1" smtClean="0"/>
              <a:t>Welsu</a:t>
            </a:r>
            <a:r>
              <a:rPr lang="cs-CZ" dirty="0" smtClean="0"/>
              <a:t> v 16 letech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Ve které zemi nahrál své první alba?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 Austrálii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google.cz</a:t>
            </a:r>
            <a:r>
              <a:rPr lang="cs-CZ" sz="1200" dirty="0" smtClean="0"/>
              <a:t> [online]. [cit. 12.11.2012]. Dostupný na WWW: http://</a:t>
            </a:r>
            <a:r>
              <a:rPr lang="cs-CZ" sz="1200" dirty="0" smtClean="0"/>
              <a:t>hangout.altsounds.com/geek/gars/images/3/9/8/5/602648_328796183878479_203301610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Mp3 1</a:t>
            </a:r>
            <a:r>
              <a:rPr lang="cs-CZ" sz="2400" dirty="0" smtClean="0"/>
              <a:t>.,2.,3.- </a:t>
            </a:r>
            <a:r>
              <a:rPr lang="cs-CZ" sz="1200" dirty="0" smtClean="0"/>
              <a:t>vlastní archiv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1657</TotalTime>
  <Words>225</Words>
  <Application>Microsoft Office PowerPoint</Application>
  <PresentationFormat>Předvádění na obrazovce (4:3)</PresentationFormat>
  <Paragraphs>41</Paragraphs>
  <Slides>7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Snímek 1</vt:lpstr>
      <vt:lpstr>Anotace:</vt:lpstr>
      <vt:lpstr>Gwyn Ashton ( 1961– … )</vt:lpstr>
      <vt:lpstr>Život a dílo </vt:lpstr>
      <vt:lpstr>Snímek 5</vt:lpstr>
      <vt:lpstr>Otázky a odpovědi</vt:lpstr>
      <vt:lpstr>Snímek 7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162</cp:revision>
  <dcterms:created xsi:type="dcterms:W3CDTF">2011-03-22T17:13:23Z</dcterms:created>
  <dcterms:modified xsi:type="dcterms:W3CDTF">2012-11-12T19:17:01Z</dcterms:modified>
</cp:coreProperties>
</file>