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DACE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E607AC-CB55-4D14-BB12-EF8C9613B41E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B2056E2-30CE-4ED3-A2E8-4D61BCAFA470}">
      <dgm:prSet phldrT="[Text]"/>
      <dgm:spPr/>
      <dgm:t>
        <a:bodyPr/>
        <a:lstStyle/>
        <a:p>
          <a:r>
            <a:rPr lang="cs-CZ" b="1" dirty="0" smtClean="0"/>
            <a:t>………</a:t>
          </a:r>
          <a:endParaRPr lang="cs-CZ" b="1" dirty="0"/>
        </a:p>
      </dgm:t>
    </dgm:pt>
    <dgm:pt modelId="{284CD856-1175-47A0-82F1-16F05A1CEE16}" type="parTrans" cxnId="{D1E8E96C-26DD-47AE-A32E-35D18CA27D30}">
      <dgm:prSet/>
      <dgm:spPr/>
      <dgm:t>
        <a:bodyPr/>
        <a:lstStyle/>
        <a:p>
          <a:endParaRPr lang="cs-CZ"/>
        </a:p>
      </dgm:t>
    </dgm:pt>
    <dgm:pt modelId="{44DFBA3E-11A9-4C49-A3F2-83CE5BDE42F2}" type="sibTrans" cxnId="{D1E8E96C-26DD-47AE-A32E-35D18CA27D30}">
      <dgm:prSet/>
      <dgm:spPr/>
      <dgm:t>
        <a:bodyPr/>
        <a:lstStyle/>
        <a:p>
          <a:endParaRPr lang="cs-CZ"/>
        </a:p>
      </dgm:t>
    </dgm:pt>
    <dgm:pt modelId="{A1930BD2-2268-47DF-A924-4C61A9F2111C}">
      <dgm:prSet phldrT="[Text]" custT="1"/>
      <dgm:spPr/>
      <dgm:t>
        <a:bodyPr/>
        <a:lstStyle/>
        <a:p>
          <a:r>
            <a:rPr lang="cs-CZ" sz="3200" b="1" dirty="0" smtClean="0"/>
            <a:t>K</a:t>
          </a:r>
          <a:endParaRPr lang="cs-CZ" sz="3200" b="1" dirty="0"/>
        </a:p>
      </dgm:t>
    </dgm:pt>
    <dgm:pt modelId="{23134ABC-3A61-4C63-AF22-3A990A8EDF5C}" type="parTrans" cxnId="{8B4069A8-927C-4C4B-9F44-A45C041ACCAD}">
      <dgm:prSet/>
      <dgm:spPr/>
      <dgm:t>
        <a:bodyPr/>
        <a:lstStyle/>
        <a:p>
          <a:endParaRPr lang="cs-CZ"/>
        </a:p>
      </dgm:t>
    </dgm:pt>
    <dgm:pt modelId="{C42E62C8-D74C-4C63-B1CD-53F1F1BA9521}" type="sibTrans" cxnId="{8B4069A8-927C-4C4B-9F44-A45C041ACCAD}">
      <dgm:prSet/>
      <dgm:spPr/>
      <dgm:t>
        <a:bodyPr/>
        <a:lstStyle/>
        <a:p>
          <a:endParaRPr lang="cs-CZ"/>
        </a:p>
      </dgm:t>
    </dgm:pt>
    <dgm:pt modelId="{7F141115-13CB-4779-8A18-FFD0C2664EE8}">
      <dgm:prSet phldrT="[Text]" custT="1"/>
      <dgm:spPr/>
      <dgm:t>
        <a:bodyPr/>
        <a:lstStyle/>
        <a:p>
          <a:r>
            <a:rPr lang="cs-CZ" sz="3200" b="1" dirty="0" smtClean="0"/>
            <a:t>L</a:t>
          </a:r>
          <a:endParaRPr lang="cs-CZ" sz="3200" b="1" dirty="0"/>
        </a:p>
      </dgm:t>
    </dgm:pt>
    <dgm:pt modelId="{CF0DAD82-64B8-40D1-B80A-1D7B6C911F3F}" type="parTrans" cxnId="{117DD697-8948-4085-AFB3-BFEB208B9250}">
      <dgm:prSet/>
      <dgm:spPr/>
      <dgm:t>
        <a:bodyPr/>
        <a:lstStyle/>
        <a:p>
          <a:endParaRPr lang="cs-CZ"/>
        </a:p>
      </dgm:t>
    </dgm:pt>
    <dgm:pt modelId="{EEFC5D75-CE08-4238-BCA5-4326FD922816}" type="sibTrans" cxnId="{117DD697-8948-4085-AFB3-BFEB208B9250}">
      <dgm:prSet/>
      <dgm:spPr/>
      <dgm:t>
        <a:bodyPr/>
        <a:lstStyle/>
        <a:p>
          <a:endParaRPr lang="cs-CZ"/>
        </a:p>
      </dgm:t>
    </dgm:pt>
    <dgm:pt modelId="{873A9A00-C116-4C9E-8459-1DEDB4417C57}">
      <dgm:prSet phldrT="[Text]" custT="1"/>
      <dgm:spPr/>
      <dgm:t>
        <a:bodyPr/>
        <a:lstStyle/>
        <a:p>
          <a:r>
            <a:rPr lang="cs-CZ" sz="3200" b="1" dirty="0" smtClean="0"/>
            <a:t>R</a:t>
          </a:r>
          <a:endParaRPr lang="cs-CZ" sz="3200" b="1" dirty="0"/>
        </a:p>
      </dgm:t>
    </dgm:pt>
    <dgm:pt modelId="{70366DFE-2EA0-4560-AD22-2524CBC298F1}" type="parTrans" cxnId="{6326D052-F55D-4C3E-A680-9A63BB0F3188}">
      <dgm:prSet/>
      <dgm:spPr/>
      <dgm:t>
        <a:bodyPr/>
        <a:lstStyle/>
        <a:p>
          <a:endParaRPr lang="cs-CZ"/>
        </a:p>
      </dgm:t>
    </dgm:pt>
    <dgm:pt modelId="{4E63F30B-0E71-40FB-B4CD-67C061CA07B2}" type="sibTrans" cxnId="{6326D052-F55D-4C3E-A680-9A63BB0F3188}">
      <dgm:prSet/>
      <dgm:spPr/>
      <dgm:t>
        <a:bodyPr/>
        <a:lstStyle/>
        <a:p>
          <a:endParaRPr lang="cs-CZ"/>
        </a:p>
      </dgm:t>
    </dgm:pt>
    <dgm:pt modelId="{C82BBAD6-62F0-4C7B-85CE-4B79CF269F32}">
      <dgm:prSet phldrT="[Text]" custT="1"/>
      <dgm:spPr/>
      <dgm:t>
        <a:bodyPr/>
        <a:lstStyle/>
        <a:p>
          <a:r>
            <a:rPr lang="cs-CZ" sz="3200" b="1" dirty="0" smtClean="0"/>
            <a:t>Á</a:t>
          </a:r>
          <a:endParaRPr lang="cs-CZ" sz="3200" b="1" dirty="0"/>
        </a:p>
      </dgm:t>
    </dgm:pt>
    <dgm:pt modelId="{3204E35E-4F5A-45FA-804B-E62DBDF69955}" type="parTrans" cxnId="{5B764264-225A-4CA3-83A6-AEA0B0FDBF3E}">
      <dgm:prSet/>
      <dgm:spPr/>
      <dgm:t>
        <a:bodyPr/>
        <a:lstStyle/>
        <a:p>
          <a:endParaRPr lang="cs-CZ"/>
        </a:p>
      </dgm:t>
    </dgm:pt>
    <dgm:pt modelId="{AE9243E0-CF83-42DE-AE78-C684FA28A210}" type="sibTrans" cxnId="{5B764264-225A-4CA3-83A6-AEA0B0FDBF3E}">
      <dgm:prSet/>
      <dgm:spPr/>
      <dgm:t>
        <a:bodyPr/>
        <a:lstStyle/>
        <a:p>
          <a:endParaRPr lang="cs-CZ"/>
        </a:p>
      </dgm:t>
    </dgm:pt>
    <dgm:pt modelId="{11054CF8-9F9C-4166-BA62-024253636053}" type="pres">
      <dgm:prSet presAssocID="{8EE607AC-CB55-4D14-BB12-EF8C9613B41E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4C864C-A90D-4309-8F4A-E4A22671CE03}" type="pres">
      <dgm:prSet presAssocID="{FB2056E2-30CE-4ED3-A2E8-4D61BCAFA470}" presName="centerShape" presStyleLbl="node0" presStyleIdx="0" presStyleCnt="1" custScaleX="186835" custScaleY="114159"/>
      <dgm:spPr/>
      <dgm:t>
        <a:bodyPr/>
        <a:lstStyle/>
        <a:p>
          <a:endParaRPr lang="cs-CZ"/>
        </a:p>
      </dgm:t>
    </dgm:pt>
    <dgm:pt modelId="{E8BAEBA2-81DC-4087-B169-81A7FECBA660}" type="pres">
      <dgm:prSet presAssocID="{A1930BD2-2268-47DF-A924-4C61A9F2111C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30971C-6E41-447F-B6EF-478B2EF49C79}" type="pres">
      <dgm:prSet presAssocID="{A1930BD2-2268-47DF-A924-4C61A9F2111C}" presName="dummy" presStyleCnt="0"/>
      <dgm:spPr/>
    </dgm:pt>
    <dgm:pt modelId="{892DF304-17A0-4013-B992-8E935B20A7B0}" type="pres">
      <dgm:prSet presAssocID="{C42E62C8-D74C-4C63-B1CD-53F1F1BA9521}" presName="sibTrans" presStyleLbl="sibTrans2D1" presStyleIdx="0" presStyleCnt="4"/>
      <dgm:spPr/>
      <dgm:t>
        <a:bodyPr/>
        <a:lstStyle/>
        <a:p>
          <a:endParaRPr lang="cs-CZ"/>
        </a:p>
      </dgm:t>
    </dgm:pt>
    <dgm:pt modelId="{F8B8B2AF-9B0F-4A13-8B70-C43CE40CDDD3}" type="pres">
      <dgm:prSet presAssocID="{7F141115-13CB-4779-8A18-FFD0C2664EE8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9AFB4C-B467-46D3-ACCC-1652C77F43DC}" type="pres">
      <dgm:prSet presAssocID="{7F141115-13CB-4779-8A18-FFD0C2664EE8}" presName="dummy" presStyleCnt="0"/>
      <dgm:spPr/>
    </dgm:pt>
    <dgm:pt modelId="{1CB0DA4C-9D28-4DBC-B3E9-1C2A840C8723}" type="pres">
      <dgm:prSet presAssocID="{EEFC5D75-CE08-4238-BCA5-4326FD922816}" presName="sibTrans" presStyleLbl="sibTrans2D1" presStyleIdx="1" presStyleCnt="4"/>
      <dgm:spPr/>
      <dgm:t>
        <a:bodyPr/>
        <a:lstStyle/>
        <a:p>
          <a:endParaRPr lang="cs-CZ"/>
        </a:p>
      </dgm:t>
    </dgm:pt>
    <dgm:pt modelId="{82A04DFB-EB31-4984-A498-5F09C1566727}" type="pres">
      <dgm:prSet presAssocID="{873A9A00-C116-4C9E-8459-1DEDB4417C57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60D23F-BADA-41F9-8331-81960D40644B}" type="pres">
      <dgm:prSet presAssocID="{873A9A00-C116-4C9E-8459-1DEDB4417C57}" presName="dummy" presStyleCnt="0"/>
      <dgm:spPr/>
    </dgm:pt>
    <dgm:pt modelId="{A8758384-C031-42E0-8328-438F445F737C}" type="pres">
      <dgm:prSet presAssocID="{4E63F30B-0E71-40FB-B4CD-67C061CA07B2}" presName="sibTrans" presStyleLbl="sibTrans2D1" presStyleIdx="2" presStyleCnt="4"/>
      <dgm:spPr/>
      <dgm:t>
        <a:bodyPr/>
        <a:lstStyle/>
        <a:p>
          <a:endParaRPr lang="cs-CZ"/>
        </a:p>
      </dgm:t>
    </dgm:pt>
    <dgm:pt modelId="{738E396A-9FCA-427A-92E1-C3AB7F8F1232}" type="pres">
      <dgm:prSet presAssocID="{C82BBAD6-62F0-4C7B-85CE-4B79CF269F32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D99A74-87CD-4504-8DAE-7033F3C4171A}" type="pres">
      <dgm:prSet presAssocID="{C82BBAD6-62F0-4C7B-85CE-4B79CF269F32}" presName="dummy" presStyleCnt="0"/>
      <dgm:spPr/>
    </dgm:pt>
    <dgm:pt modelId="{023A2D03-FE57-4BD3-A28A-5C35A255FC41}" type="pres">
      <dgm:prSet presAssocID="{AE9243E0-CF83-42DE-AE78-C684FA28A210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7AC03EAE-9E1C-461B-8A45-6381E7CBDF94}" type="presOf" srcId="{FB2056E2-30CE-4ED3-A2E8-4D61BCAFA470}" destId="{104C864C-A90D-4309-8F4A-E4A22671CE03}" srcOrd="0" destOrd="0" presId="urn:microsoft.com/office/officeart/2005/8/layout/radial6"/>
    <dgm:cxn modelId="{80EEF2D0-93C3-4C8D-A276-B91B55254EA5}" type="presOf" srcId="{4E63F30B-0E71-40FB-B4CD-67C061CA07B2}" destId="{A8758384-C031-42E0-8328-438F445F737C}" srcOrd="0" destOrd="0" presId="urn:microsoft.com/office/officeart/2005/8/layout/radial6"/>
    <dgm:cxn modelId="{EDF6FE7E-D3C1-478C-A43F-49788A2E6881}" type="presOf" srcId="{8EE607AC-CB55-4D14-BB12-EF8C9613B41E}" destId="{11054CF8-9F9C-4166-BA62-024253636053}" srcOrd="0" destOrd="0" presId="urn:microsoft.com/office/officeart/2005/8/layout/radial6"/>
    <dgm:cxn modelId="{99EE6437-EA76-45A5-84C3-5CA9CDF42F7F}" type="presOf" srcId="{873A9A00-C116-4C9E-8459-1DEDB4417C57}" destId="{82A04DFB-EB31-4984-A498-5F09C1566727}" srcOrd="0" destOrd="0" presId="urn:microsoft.com/office/officeart/2005/8/layout/radial6"/>
    <dgm:cxn modelId="{8B4069A8-927C-4C4B-9F44-A45C041ACCAD}" srcId="{FB2056E2-30CE-4ED3-A2E8-4D61BCAFA470}" destId="{A1930BD2-2268-47DF-A924-4C61A9F2111C}" srcOrd="0" destOrd="0" parTransId="{23134ABC-3A61-4C63-AF22-3A990A8EDF5C}" sibTransId="{C42E62C8-D74C-4C63-B1CD-53F1F1BA9521}"/>
    <dgm:cxn modelId="{F0D1D754-7251-4A64-96E0-600E9347C62B}" type="presOf" srcId="{C82BBAD6-62F0-4C7B-85CE-4B79CF269F32}" destId="{738E396A-9FCA-427A-92E1-C3AB7F8F1232}" srcOrd="0" destOrd="0" presId="urn:microsoft.com/office/officeart/2005/8/layout/radial6"/>
    <dgm:cxn modelId="{338F8F6D-EEA4-4555-BBD0-63C958AF7029}" type="presOf" srcId="{7F141115-13CB-4779-8A18-FFD0C2664EE8}" destId="{F8B8B2AF-9B0F-4A13-8B70-C43CE40CDDD3}" srcOrd="0" destOrd="0" presId="urn:microsoft.com/office/officeart/2005/8/layout/radial6"/>
    <dgm:cxn modelId="{D1E8E96C-26DD-47AE-A32E-35D18CA27D30}" srcId="{8EE607AC-CB55-4D14-BB12-EF8C9613B41E}" destId="{FB2056E2-30CE-4ED3-A2E8-4D61BCAFA470}" srcOrd="0" destOrd="0" parTransId="{284CD856-1175-47A0-82F1-16F05A1CEE16}" sibTransId="{44DFBA3E-11A9-4C49-A3F2-83CE5BDE42F2}"/>
    <dgm:cxn modelId="{9FDC31E9-1239-4409-9550-EF852210C38E}" type="presOf" srcId="{EEFC5D75-CE08-4238-BCA5-4326FD922816}" destId="{1CB0DA4C-9D28-4DBC-B3E9-1C2A840C8723}" srcOrd="0" destOrd="0" presId="urn:microsoft.com/office/officeart/2005/8/layout/radial6"/>
    <dgm:cxn modelId="{117DD697-8948-4085-AFB3-BFEB208B9250}" srcId="{FB2056E2-30CE-4ED3-A2E8-4D61BCAFA470}" destId="{7F141115-13CB-4779-8A18-FFD0C2664EE8}" srcOrd="1" destOrd="0" parTransId="{CF0DAD82-64B8-40D1-B80A-1D7B6C911F3F}" sibTransId="{EEFC5D75-CE08-4238-BCA5-4326FD922816}"/>
    <dgm:cxn modelId="{5536DCC9-4444-4201-8EE2-4A4201B5CC3A}" type="presOf" srcId="{AE9243E0-CF83-42DE-AE78-C684FA28A210}" destId="{023A2D03-FE57-4BD3-A28A-5C35A255FC41}" srcOrd="0" destOrd="0" presId="urn:microsoft.com/office/officeart/2005/8/layout/radial6"/>
    <dgm:cxn modelId="{4D6F2204-FBD4-4CA5-9CE8-CD5EA1C38DCF}" type="presOf" srcId="{C42E62C8-D74C-4C63-B1CD-53F1F1BA9521}" destId="{892DF304-17A0-4013-B992-8E935B20A7B0}" srcOrd="0" destOrd="0" presId="urn:microsoft.com/office/officeart/2005/8/layout/radial6"/>
    <dgm:cxn modelId="{6326D052-F55D-4C3E-A680-9A63BB0F3188}" srcId="{FB2056E2-30CE-4ED3-A2E8-4D61BCAFA470}" destId="{873A9A00-C116-4C9E-8459-1DEDB4417C57}" srcOrd="2" destOrd="0" parTransId="{70366DFE-2EA0-4560-AD22-2524CBC298F1}" sibTransId="{4E63F30B-0E71-40FB-B4CD-67C061CA07B2}"/>
    <dgm:cxn modelId="{196EA824-A5C4-41BB-AE32-2AC3508AAA40}" type="presOf" srcId="{A1930BD2-2268-47DF-A924-4C61A9F2111C}" destId="{E8BAEBA2-81DC-4087-B169-81A7FECBA660}" srcOrd="0" destOrd="0" presId="urn:microsoft.com/office/officeart/2005/8/layout/radial6"/>
    <dgm:cxn modelId="{5B764264-225A-4CA3-83A6-AEA0B0FDBF3E}" srcId="{FB2056E2-30CE-4ED3-A2E8-4D61BCAFA470}" destId="{C82BBAD6-62F0-4C7B-85CE-4B79CF269F32}" srcOrd="3" destOrd="0" parTransId="{3204E35E-4F5A-45FA-804B-E62DBDF69955}" sibTransId="{AE9243E0-CF83-42DE-AE78-C684FA28A210}"/>
    <dgm:cxn modelId="{633C0561-6814-4EF0-A2E8-1707AFAED1B5}" type="presParOf" srcId="{11054CF8-9F9C-4166-BA62-024253636053}" destId="{104C864C-A90D-4309-8F4A-E4A22671CE03}" srcOrd="0" destOrd="0" presId="urn:microsoft.com/office/officeart/2005/8/layout/radial6"/>
    <dgm:cxn modelId="{28A247A3-CF70-4053-8F18-048555A2E365}" type="presParOf" srcId="{11054CF8-9F9C-4166-BA62-024253636053}" destId="{E8BAEBA2-81DC-4087-B169-81A7FECBA660}" srcOrd="1" destOrd="0" presId="urn:microsoft.com/office/officeart/2005/8/layout/radial6"/>
    <dgm:cxn modelId="{79797454-1B2C-4DCC-89EA-F1D1BFD591D5}" type="presParOf" srcId="{11054CF8-9F9C-4166-BA62-024253636053}" destId="{7830971C-6E41-447F-B6EF-478B2EF49C79}" srcOrd="2" destOrd="0" presId="urn:microsoft.com/office/officeart/2005/8/layout/radial6"/>
    <dgm:cxn modelId="{E10B1B8C-673A-4DDE-941B-FAF7BE477EF8}" type="presParOf" srcId="{11054CF8-9F9C-4166-BA62-024253636053}" destId="{892DF304-17A0-4013-B992-8E935B20A7B0}" srcOrd="3" destOrd="0" presId="urn:microsoft.com/office/officeart/2005/8/layout/radial6"/>
    <dgm:cxn modelId="{B5F2253F-C020-4660-985B-B77F10A97FAD}" type="presParOf" srcId="{11054CF8-9F9C-4166-BA62-024253636053}" destId="{F8B8B2AF-9B0F-4A13-8B70-C43CE40CDDD3}" srcOrd="4" destOrd="0" presId="urn:microsoft.com/office/officeart/2005/8/layout/radial6"/>
    <dgm:cxn modelId="{E0BFDA8E-1437-4946-9755-CA88A8C8B7C9}" type="presParOf" srcId="{11054CF8-9F9C-4166-BA62-024253636053}" destId="{F09AFB4C-B467-46D3-ACCC-1652C77F43DC}" srcOrd="5" destOrd="0" presId="urn:microsoft.com/office/officeart/2005/8/layout/radial6"/>
    <dgm:cxn modelId="{06D54049-1C90-4666-B821-F5285DBE0DD8}" type="presParOf" srcId="{11054CF8-9F9C-4166-BA62-024253636053}" destId="{1CB0DA4C-9D28-4DBC-B3E9-1C2A840C8723}" srcOrd="6" destOrd="0" presId="urn:microsoft.com/office/officeart/2005/8/layout/radial6"/>
    <dgm:cxn modelId="{A20785F4-0C7B-41CF-8A17-D039EF392ACA}" type="presParOf" srcId="{11054CF8-9F9C-4166-BA62-024253636053}" destId="{82A04DFB-EB31-4984-A498-5F09C1566727}" srcOrd="7" destOrd="0" presId="urn:microsoft.com/office/officeart/2005/8/layout/radial6"/>
    <dgm:cxn modelId="{B6354D24-48C1-4271-8FBF-78AF8EF4A63F}" type="presParOf" srcId="{11054CF8-9F9C-4166-BA62-024253636053}" destId="{1F60D23F-BADA-41F9-8331-81960D40644B}" srcOrd="8" destOrd="0" presId="urn:microsoft.com/office/officeart/2005/8/layout/radial6"/>
    <dgm:cxn modelId="{F5A9A5FD-37DD-4165-BF10-3DFE94F77FF9}" type="presParOf" srcId="{11054CF8-9F9C-4166-BA62-024253636053}" destId="{A8758384-C031-42E0-8328-438F445F737C}" srcOrd="9" destOrd="0" presId="urn:microsoft.com/office/officeart/2005/8/layout/radial6"/>
    <dgm:cxn modelId="{7C505829-C86D-45E2-9FB0-C72585750119}" type="presParOf" srcId="{11054CF8-9F9C-4166-BA62-024253636053}" destId="{738E396A-9FCA-427A-92E1-C3AB7F8F1232}" srcOrd="10" destOrd="0" presId="urn:microsoft.com/office/officeart/2005/8/layout/radial6"/>
    <dgm:cxn modelId="{901BF741-925E-452B-A9D5-ACF4327E5BC7}" type="presParOf" srcId="{11054CF8-9F9C-4166-BA62-024253636053}" destId="{48D99A74-87CD-4504-8DAE-7033F3C4171A}" srcOrd="11" destOrd="0" presId="urn:microsoft.com/office/officeart/2005/8/layout/radial6"/>
    <dgm:cxn modelId="{7BDE3018-B965-4389-B9F3-2AB1727FAF2F}" type="presParOf" srcId="{11054CF8-9F9C-4166-BA62-024253636053}" destId="{023A2D03-FE57-4BD3-A28A-5C35A255FC41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D63687-D00C-4F6F-B1A8-5B4E31881A4D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A2D4BE-E4E6-4BBB-BCD0-0E553DC1EA79}">
      <dgm:prSet phldrT="[Text]" custT="1"/>
      <dgm:spPr/>
      <dgm:t>
        <a:bodyPr/>
        <a:lstStyle/>
        <a:p>
          <a:r>
            <a:rPr lang="cs-CZ" sz="3200" b="1" dirty="0" smtClean="0"/>
            <a:t>Ř</a:t>
          </a:r>
          <a:endParaRPr lang="cs-CZ" sz="3200" b="1" dirty="0"/>
        </a:p>
      </dgm:t>
    </dgm:pt>
    <dgm:pt modelId="{2D844A41-E9B0-48AC-BC75-44C26CEB9735}" type="parTrans" cxnId="{13549A02-EFFF-461E-B298-A33C046B9933}">
      <dgm:prSet/>
      <dgm:spPr/>
      <dgm:t>
        <a:bodyPr/>
        <a:lstStyle/>
        <a:p>
          <a:endParaRPr lang="cs-CZ"/>
        </a:p>
      </dgm:t>
    </dgm:pt>
    <dgm:pt modelId="{8B96A4FB-0CAE-47DA-8603-F6DA7C3CF2D6}" type="sibTrans" cxnId="{13549A02-EFFF-461E-B298-A33C046B9933}">
      <dgm:prSet/>
      <dgm:spPr/>
      <dgm:t>
        <a:bodyPr/>
        <a:lstStyle/>
        <a:p>
          <a:endParaRPr lang="cs-CZ"/>
        </a:p>
      </dgm:t>
    </dgm:pt>
    <dgm:pt modelId="{B762781E-B2D5-441A-9AAA-662B1E7051D6}">
      <dgm:prSet phldrT="[Text]" custT="1"/>
      <dgm:spPr/>
      <dgm:t>
        <a:bodyPr/>
        <a:lstStyle/>
        <a:p>
          <a:r>
            <a:rPr lang="cs-CZ" sz="3200" b="1" dirty="0" smtClean="0"/>
            <a:t>Í</a:t>
          </a:r>
          <a:endParaRPr lang="cs-CZ" sz="3200" b="1" dirty="0"/>
        </a:p>
      </dgm:t>
    </dgm:pt>
    <dgm:pt modelId="{E436C517-F4FD-4BC4-AB71-9154A6051B6B}" type="parTrans" cxnId="{38BBA7B8-EED0-4D45-8225-E5750002BC94}">
      <dgm:prSet/>
      <dgm:spPr/>
      <dgm:t>
        <a:bodyPr/>
        <a:lstStyle/>
        <a:p>
          <a:endParaRPr lang="cs-CZ"/>
        </a:p>
      </dgm:t>
    </dgm:pt>
    <dgm:pt modelId="{4CD79AD1-EBDF-4E0E-959D-60915A4C8233}" type="sibTrans" cxnId="{38BBA7B8-EED0-4D45-8225-E5750002BC94}">
      <dgm:prSet/>
      <dgm:spPr/>
      <dgm:t>
        <a:bodyPr/>
        <a:lstStyle/>
        <a:p>
          <a:endParaRPr lang="cs-CZ"/>
        </a:p>
      </dgm:t>
    </dgm:pt>
    <dgm:pt modelId="{6736C89B-287D-4DE2-9447-48A7EB565AE3}">
      <dgm:prSet phldrT="[Text]" custT="1"/>
      <dgm:spPr/>
      <dgm:t>
        <a:bodyPr/>
        <a:lstStyle/>
        <a:p>
          <a:r>
            <a:rPr lang="cs-CZ" sz="3200" b="1" dirty="0" smtClean="0"/>
            <a:t>A</a:t>
          </a:r>
          <a:endParaRPr lang="cs-CZ" sz="3200" b="1" dirty="0"/>
        </a:p>
      </dgm:t>
    </dgm:pt>
    <dgm:pt modelId="{B6CE31FD-247D-4AAE-A3C2-0CBB95FE6EDB}" type="parTrans" cxnId="{EC94434E-DB61-4C0C-8213-365B4468520A}">
      <dgm:prSet/>
      <dgm:spPr/>
      <dgm:t>
        <a:bodyPr/>
        <a:lstStyle/>
        <a:p>
          <a:endParaRPr lang="cs-CZ"/>
        </a:p>
      </dgm:t>
    </dgm:pt>
    <dgm:pt modelId="{66D1C537-5BE2-410E-8E6D-E04BAB608CB8}" type="sibTrans" cxnId="{EC94434E-DB61-4C0C-8213-365B4468520A}">
      <dgm:prSet/>
      <dgm:spPr/>
      <dgm:t>
        <a:bodyPr/>
        <a:lstStyle/>
        <a:p>
          <a:endParaRPr lang="cs-CZ"/>
        </a:p>
      </dgm:t>
    </dgm:pt>
    <dgm:pt modelId="{F1F565D0-BFF6-47C4-BD89-50AA006195AF}">
      <dgm:prSet phldrT="[Text]" custT="1"/>
      <dgm:spPr/>
      <dgm:t>
        <a:bodyPr/>
        <a:lstStyle/>
        <a:p>
          <a:r>
            <a:rPr lang="cs-CZ" sz="3200" b="1" dirty="0" smtClean="0"/>
            <a:t>S</a:t>
          </a:r>
          <a:endParaRPr lang="cs-CZ" sz="3200" b="1" dirty="0"/>
        </a:p>
      </dgm:t>
    </dgm:pt>
    <dgm:pt modelId="{AAA14CEF-FAC7-40F4-AB71-2308BB36CDFE}" type="parTrans" cxnId="{EEA24303-3E62-4E6C-9BD3-AFF59D61CE04}">
      <dgm:prSet/>
      <dgm:spPr/>
      <dgm:t>
        <a:bodyPr/>
        <a:lstStyle/>
        <a:p>
          <a:endParaRPr lang="cs-CZ"/>
        </a:p>
      </dgm:t>
    </dgm:pt>
    <dgm:pt modelId="{095DE3C4-A0AF-4369-BC1E-3430AFD9EE98}" type="sibTrans" cxnId="{EEA24303-3E62-4E6C-9BD3-AFF59D61CE04}">
      <dgm:prSet/>
      <dgm:spPr/>
      <dgm:t>
        <a:bodyPr/>
        <a:lstStyle/>
        <a:p>
          <a:endParaRPr lang="cs-CZ"/>
        </a:p>
      </dgm:t>
    </dgm:pt>
    <dgm:pt modelId="{D0B88FE2-D8D5-48DE-9CB6-92C46074079C}">
      <dgm:prSet phldrT="[Text]" custT="1"/>
      <dgm:spPr/>
      <dgm:t>
        <a:bodyPr/>
        <a:lstStyle/>
        <a:p>
          <a:r>
            <a:rPr lang="cs-CZ" sz="3200" b="1" dirty="0" smtClean="0"/>
            <a:t>………....</a:t>
          </a:r>
          <a:endParaRPr lang="cs-CZ" sz="3200" b="1" dirty="0"/>
        </a:p>
      </dgm:t>
    </dgm:pt>
    <dgm:pt modelId="{E4B4C1C9-CEE3-4E42-816A-2B571C4AE9C6}" type="parTrans" cxnId="{3176A799-3CB6-41BD-B248-F48DFEF8541A}">
      <dgm:prSet/>
      <dgm:spPr/>
      <dgm:t>
        <a:bodyPr/>
        <a:lstStyle/>
        <a:p>
          <a:endParaRPr lang="cs-CZ"/>
        </a:p>
      </dgm:t>
    </dgm:pt>
    <dgm:pt modelId="{F70084EB-E1AA-44E7-9589-12848A779B3D}" type="sibTrans" cxnId="{3176A799-3CB6-41BD-B248-F48DFEF8541A}">
      <dgm:prSet/>
      <dgm:spPr/>
      <dgm:t>
        <a:bodyPr/>
        <a:lstStyle/>
        <a:p>
          <a:endParaRPr lang="cs-CZ"/>
        </a:p>
      </dgm:t>
    </dgm:pt>
    <dgm:pt modelId="{EE7F6FC5-AFA6-4AE2-9FA7-9DED1AD53098}">
      <dgm:prSet phldrT="[Text]" custT="1"/>
      <dgm:spPr/>
      <dgm:t>
        <a:bodyPr/>
        <a:lstStyle/>
        <a:p>
          <a:r>
            <a:rPr lang="cs-CZ" sz="3200" b="1" dirty="0" smtClean="0"/>
            <a:t>C</a:t>
          </a:r>
          <a:endParaRPr lang="cs-CZ" sz="3200" b="1" dirty="0"/>
        </a:p>
      </dgm:t>
    </dgm:pt>
    <dgm:pt modelId="{A032FEE0-604C-4551-9269-ABE1F60ECD81}" type="parTrans" cxnId="{2AB83355-FFEF-43D2-989D-9513BEA8B821}">
      <dgm:prSet/>
      <dgm:spPr/>
      <dgm:t>
        <a:bodyPr/>
        <a:lstStyle/>
        <a:p>
          <a:endParaRPr lang="cs-CZ"/>
        </a:p>
      </dgm:t>
    </dgm:pt>
    <dgm:pt modelId="{C45996D6-AB9F-426F-B525-23CF6AEDAA6D}" type="sibTrans" cxnId="{2AB83355-FFEF-43D2-989D-9513BEA8B821}">
      <dgm:prSet/>
      <dgm:spPr/>
      <dgm:t>
        <a:bodyPr/>
        <a:lstStyle/>
        <a:p>
          <a:endParaRPr lang="cs-CZ"/>
        </a:p>
      </dgm:t>
    </dgm:pt>
    <dgm:pt modelId="{9DA92E85-0939-4638-B875-17EC21CA5ADA}" type="pres">
      <dgm:prSet presAssocID="{3BD63687-D00C-4F6F-B1A8-5B4E31881A4D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BF190D6-0612-4B60-9F57-F07B47FCA672}" type="pres">
      <dgm:prSet presAssocID="{D0B88FE2-D8D5-48DE-9CB6-92C46074079C}" presName="centerShape" presStyleLbl="node0" presStyleIdx="0" presStyleCnt="1" custScaleX="220694" custScaleY="109072" custLinFactNeighborX="-1" custLinFactNeighborY="783"/>
      <dgm:spPr/>
      <dgm:t>
        <a:bodyPr/>
        <a:lstStyle/>
        <a:p>
          <a:endParaRPr lang="cs-CZ"/>
        </a:p>
      </dgm:t>
    </dgm:pt>
    <dgm:pt modelId="{FBB54F7D-AE0C-4AAF-90B7-8514553AA15E}" type="pres">
      <dgm:prSet presAssocID="{FAA2D4BE-E4E6-4BBB-BCD0-0E553DC1EA79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1E9689-F8CC-4CFF-A95A-BB005630735E}" type="pres">
      <dgm:prSet presAssocID="{FAA2D4BE-E4E6-4BBB-BCD0-0E553DC1EA79}" presName="dummy" presStyleCnt="0"/>
      <dgm:spPr/>
    </dgm:pt>
    <dgm:pt modelId="{7CCF303F-EAF4-4703-A1A2-B0DD37DD1B95}" type="pres">
      <dgm:prSet presAssocID="{8B96A4FB-0CAE-47DA-8603-F6DA7C3CF2D6}" presName="sibTrans" presStyleLbl="sibTrans2D1" presStyleIdx="0" presStyleCnt="5" custLinFactNeighborX="1940" custLinFactNeighborY="1078"/>
      <dgm:spPr/>
      <dgm:t>
        <a:bodyPr/>
        <a:lstStyle/>
        <a:p>
          <a:endParaRPr lang="cs-CZ"/>
        </a:p>
      </dgm:t>
    </dgm:pt>
    <dgm:pt modelId="{F9D0349B-7B99-4F77-88E6-699635BC765C}" type="pres">
      <dgm:prSet presAssocID="{EE7F6FC5-AFA6-4AE2-9FA7-9DED1AD5309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84A18D-5234-4B1C-8B38-3862246722B8}" type="pres">
      <dgm:prSet presAssocID="{EE7F6FC5-AFA6-4AE2-9FA7-9DED1AD53098}" presName="dummy" presStyleCnt="0"/>
      <dgm:spPr/>
    </dgm:pt>
    <dgm:pt modelId="{F40FA1F0-5D28-4272-B6BF-AA7B58ACBA95}" type="pres">
      <dgm:prSet presAssocID="{C45996D6-AB9F-426F-B525-23CF6AEDAA6D}" presName="sibTrans" presStyleLbl="sibTrans2D1" presStyleIdx="1" presStyleCnt="5"/>
      <dgm:spPr/>
      <dgm:t>
        <a:bodyPr/>
        <a:lstStyle/>
        <a:p>
          <a:endParaRPr lang="cs-CZ"/>
        </a:p>
      </dgm:t>
    </dgm:pt>
    <dgm:pt modelId="{674A7551-60AD-491E-BD25-A1091E129AA5}" type="pres">
      <dgm:prSet presAssocID="{B762781E-B2D5-441A-9AAA-662B1E7051D6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FB5F8F-82CF-4466-8F68-388C0CD30DC8}" type="pres">
      <dgm:prSet presAssocID="{B762781E-B2D5-441A-9AAA-662B1E7051D6}" presName="dummy" presStyleCnt="0"/>
      <dgm:spPr/>
    </dgm:pt>
    <dgm:pt modelId="{BFCF8235-DADD-4CDB-B136-3A61B97F6DFC}" type="pres">
      <dgm:prSet presAssocID="{4CD79AD1-EBDF-4E0E-959D-60915A4C8233}" presName="sibTrans" presStyleLbl="sibTrans2D1" presStyleIdx="2" presStyleCnt="5"/>
      <dgm:spPr/>
      <dgm:t>
        <a:bodyPr/>
        <a:lstStyle/>
        <a:p>
          <a:endParaRPr lang="cs-CZ"/>
        </a:p>
      </dgm:t>
    </dgm:pt>
    <dgm:pt modelId="{6067D83C-8136-4EAD-A888-E59D0B5692D1}" type="pres">
      <dgm:prSet presAssocID="{6736C89B-287D-4DE2-9447-48A7EB565AE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35C699-7A0D-47DB-BC74-E4A676DCFBD2}" type="pres">
      <dgm:prSet presAssocID="{6736C89B-287D-4DE2-9447-48A7EB565AE3}" presName="dummy" presStyleCnt="0"/>
      <dgm:spPr/>
    </dgm:pt>
    <dgm:pt modelId="{01E5F563-DB4E-48F6-A722-D2DAAAB598DE}" type="pres">
      <dgm:prSet presAssocID="{66D1C537-5BE2-410E-8E6D-E04BAB608CB8}" presName="sibTrans" presStyleLbl="sibTrans2D1" presStyleIdx="3" presStyleCnt="5"/>
      <dgm:spPr/>
      <dgm:t>
        <a:bodyPr/>
        <a:lstStyle/>
        <a:p>
          <a:endParaRPr lang="cs-CZ"/>
        </a:p>
      </dgm:t>
    </dgm:pt>
    <dgm:pt modelId="{D3D9154C-482F-4620-B9E7-45FD92EBB97D}" type="pres">
      <dgm:prSet presAssocID="{F1F565D0-BFF6-47C4-BD89-50AA006195AF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525D4D-9250-4552-812D-502DCACB372C}" type="pres">
      <dgm:prSet presAssocID="{F1F565D0-BFF6-47C4-BD89-50AA006195AF}" presName="dummy" presStyleCnt="0"/>
      <dgm:spPr/>
    </dgm:pt>
    <dgm:pt modelId="{A200082D-9C54-47CB-9908-689C310E0D28}" type="pres">
      <dgm:prSet presAssocID="{095DE3C4-A0AF-4369-BC1E-3430AFD9EE98}" presName="sibTrans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0640EBDB-444C-4484-9D22-F584A5E43419}" type="presOf" srcId="{4CD79AD1-EBDF-4E0E-959D-60915A4C8233}" destId="{BFCF8235-DADD-4CDB-B136-3A61B97F6DFC}" srcOrd="0" destOrd="0" presId="urn:microsoft.com/office/officeart/2005/8/layout/radial6"/>
    <dgm:cxn modelId="{30541D11-E19D-4D2F-AC20-860529016E9F}" type="presOf" srcId="{F1F565D0-BFF6-47C4-BD89-50AA006195AF}" destId="{D3D9154C-482F-4620-B9E7-45FD92EBB97D}" srcOrd="0" destOrd="0" presId="urn:microsoft.com/office/officeart/2005/8/layout/radial6"/>
    <dgm:cxn modelId="{38BBA7B8-EED0-4D45-8225-E5750002BC94}" srcId="{D0B88FE2-D8D5-48DE-9CB6-92C46074079C}" destId="{B762781E-B2D5-441A-9AAA-662B1E7051D6}" srcOrd="2" destOrd="0" parTransId="{E436C517-F4FD-4BC4-AB71-9154A6051B6B}" sibTransId="{4CD79AD1-EBDF-4E0E-959D-60915A4C8233}"/>
    <dgm:cxn modelId="{641E45AD-6599-427C-A751-2DAF1EC08790}" type="presOf" srcId="{095DE3C4-A0AF-4369-BC1E-3430AFD9EE98}" destId="{A200082D-9C54-47CB-9908-689C310E0D28}" srcOrd="0" destOrd="0" presId="urn:microsoft.com/office/officeart/2005/8/layout/radial6"/>
    <dgm:cxn modelId="{EC94434E-DB61-4C0C-8213-365B4468520A}" srcId="{D0B88FE2-D8D5-48DE-9CB6-92C46074079C}" destId="{6736C89B-287D-4DE2-9447-48A7EB565AE3}" srcOrd="3" destOrd="0" parTransId="{B6CE31FD-247D-4AAE-A3C2-0CBB95FE6EDB}" sibTransId="{66D1C537-5BE2-410E-8E6D-E04BAB608CB8}"/>
    <dgm:cxn modelId="{93B6947B-09BC-450E-9FEB-0F22ECDFCD27}" type="presOf" srcId="{C45996D6-AB9F-426F-B525-23CF6AEDAA6D}" destId="{F40FA1F0-5D28-4272-B6BF-AA7B58ACBA95}" srcOrd="0" destOrd="0" presId="urn:microsoft.com/office/officeart/2005/8/layout/radial6"/>
    <dgm:cxn modelId="{3176A799-3CB6-41BD-B248-F48DFEF8541A}" srcId="{3BD63687-D00C-4F6F-B1A8-5B4E31881A4D}" destId="{D0B88FE2-D8D5-48DE-9CB6-92C46074079C}" srcOrd="0" destOrd="0" parTransId="{E4B4C1C9-CEE3-4E42-816A-2B571C4AE9C6}" sibTransId="{F70084EB-E1AA-44E7-9589-12848A779B3D}"/>
    <dgm:cxn modelId="{EEA24303-3E62-4E6C-9BD3-AFF59D61CE04}" srcId="{D0B88FE2-D8D5-48DE-9CB6-92C46074079C}" destId="{F1F565D0-BFF6-47C4-BD89-50AA006195AF}" srcOrd="4" destOrd="0" parTransId="{AAA14CEF-FAC7-40F4-AB71-2308BB36CDFE}" sibTransId="{095DE3C4-A0AF-4369-BC1E-3430AFD9EE98}"/>
    <dgm:cxn modelId="{46F9F00E-EE51-4423-A5B7-DBBBEE894ADB}" type="presOf" srcId="{D0B88FE2-D8D5-48DE-9CB6-92C46074079C}" destId="{FBF190D6-0612-4B60-9F57-F07B47FCA672}" srcOrd="0" destOrd="0" presId="urn:microsoft.com/office/officeart/2005/8/layout/radial6"/>
    <dgm:cxn modelId="{35619713-BA8C-477E-91F0-EE831FEE862D}" type="presOf" srcId="{FAA2D4BE-E4E6-4BBB-BCD0-0E553DC1EA79}" destId="{FBB54F7D-AE0C-4AAF-90B7-8514553AA15E}" srcOrd="0" destOrd="0" presId="urn:microsoft.com/office/officeart/2005/8/layout/radial6"/>
    <dgm:cxn modelId="{413242D5-AFE5-4829-BEC2-DEAA179C9AD8}" type="presOf" srcId="{3BD63687-D00C-4F6F-B1A8-5B4E31881A4D}" destId="{9DA92E85-0939-4638-B875-17EC21CA5ADA}" srcOrd="0" destOrd="0" presId="urn:microsoft.com/office/officeart/2005/8/layout/radial6"/>
    <dgm:cxn modelId="{2AB83355-FFEF-43D2-989D-9513BEA8B821}" srcId="{D0B88FE2-D8D5-48DE-9CB6-92C46074079C}" destId="{EE7F6FC5-AFA6-4AE2-9FA7-9DED1AD53098}" srcOrd="1" destOrd="0" parTransId="{A032FEE0-604C-4551-9269-ABE1F60ECD81}" sibTransId="{C45996D6-AB9F-426F-B525-23CF6AEDAA6D}"/>
    <dgm:cxn modelId="{47C0624D-17A8-417D-9DAB-757115D3921E}" type="presOf" srcId="{8B96A4FB-0CAE-47DA-8603-F6DA7C3CF2D6}" destId="{7CCF303F-EAF4-4703-A1A2-B0DD37DD1B95}" srcOrd="0" destOrd="0" presId="urn:microsoft.com/office/officeart/2005/8/layout/radial6"/>
    <dgm:cxn modelId="{8C5957C8-D012-4F39-96C4-DE9FDF671E3B}" type="presOf" srcId="{66D1C537-5BE2-410E-8E6D-E04BAB608CB8}" destId="{01E5F563-DB4E-48F6-A722-D2DAAAB598DE}" srcOrd="0" destOrd="0" presId="urn:microsoft.com/office/officeart/2005/8/layout/radial6"/>
    <dgm:cxn modelId="{EB556584-5F5D-4367-8B16-58156BD0B151}" type="presOf" srcId="{EE7F6FC5-AFA6-4AE2-9FA7-9DED1AD53098}" destId="{F9D0349B-7B99-4F77-88E6-699635BC765C}" srcOrd="0" destOrd="0" presId="urn:microsoft.com/office/officeart/2005/8/layout/radial6"/>
    <dgm:cxn modelId="{2E161DD5-20AB-429C-BD94-123530C362D2}" type="presOf" srcId="{B762781E-B2D5-441A-9AAA-662B1E7051D6}" destId="{674A7551-60AD-491E-BD25-A1091E129AA5}" srcOrd="0" destOrd="0" presId="urn:microsoft.com/office/officeart/2005/8/layout/radial6"/>
    <dgm:cxn modelId="{13549A02-EFFF-461E-B298-A33C046B9933}" srcId="{D0B88FE2-D8D5-48DE-9CB6-92C46074079C}" destId="{FAA2D4BE-E4E6-4BBB-BCD0-0E553DC1EA79}" srcOrd="0" destOrd="0" parTransId="{2D844A41-E9B0-48AC-BC75-44C26CEB9735}" sibTransId="{8B96A4FB-0CAE-47DA-8603-F6DA7C3CF2D6}"/>
    <dgm:cxn modelId="{FF2B8BE9-ED37-450A-AAC6-7CB2D421749A}" type="presOf" srcId="{6736C89B-287D-4DE2-9447-48A7EB565AE3}" destId="{6067D83C-8136-4EAD-A888-E59D0B5692D1}" srcOrd="0" destOrd="0" presId="urn:microsoft.com/office/officeart/2005/8/layout/radial6"/>
    <dgm:cxn modelId="{A5043314-35E2-4DD0-A90F-3CDEE75C8769}" type="presParOf" srcId="{9DA92E85-0939-4638-B875-17EC21CA5ADA}" destId="{FBF190D6-0612-4B60-9F57-F07B47FCA672}" srcOrd="0" destOrd="0" presId="urn:microsoft.com/office/officeart/2005/8/layout/radial6"/>
    <dgm:cxn modelId="{93601B3C-33CA-427A-895D-6BD437795BBB}" type="presParOf" srcId="{9DA92E85-0939-4638-B875-17EC21CA5ADA}" destId="{FBB54F7D-AE0C-4AAF-90B7-8514553AA15E}" srcOrd="1" destOrd="0" presId="urn:microsoft.com/office/officeart/2005/8/layout/radial6"/>
    <dgm:cxn modelId="{9497C495-22E8-445E-B468-A2C27F12F2AC}" type="presParOf" srcId="{9DA92E85-0939-4638-B875-17EC21CA5ADA}" destId="{531E9689-F8CC-4CFF-A95A-BB005630735E}" srcOrd="2" destOrd="0" presId="urn:microsoft.com/office/officeart/2005/8/layout/radial6"/>
    <dgm:cxn modelId="{AB3F337B-6E9B-4530-B5BA-ABB419CA4721}" type="presParOf" srcId="{9DA92E85-0939-4638-B875-17EC21CA5ADA}" destId="{7CCF303F-EAF4-4703-A1A2-B0DD37DD1B95}" srcOrd="3" destOrd="0" presId="urn:microsoft.com/office/officeart/2005/8/layout/radial6"/>
    <dgm:cxn modelId="{852F3E63-7CF8-4AA6-9016-6B9CEB73A647}" type="presParOf" srcId="{9DA92E85-0939-4638-B875-17EC21CA5ADA}" destId="{F9D0349B-7B99-4F77-88E6-699635BC765C}" srcOrd="4" destOrd="0" presId="urn:microsoft.com/office/officeart/2005/8/layout/radial6"/>
    <dgm:cxn modelId="{D1C77A43-AEFE-4AD5-A331-116ADA973529}" type="presParOf" srcId="{9DA92E85-0939-4638-B875-17EC21CA5ADA}" destId="{3C84A18D-5234-4B1C-8B38-3862246722B8}" srcOrd="5" destOrd="0" presId="urn:microsoft.com/office/officeart/2005/8/layout/radial6"/>
    <dgm:cxn modelId="{E1377B13-01C2-4C4E-903C-86A0A2AC481F}" type="presParOf" srcId="{9DA92E85-0939-4638-B875-17EC21CA5ADA}" destId="{F40FA1F0-5D28-4272-B6BF-AA7B58ACBA95}" srcOrd="6" destOrd="0" presId="urn:microsoft.com/office/officeart/2005/8/layout/radial6"/>
    <dgm:cxn modelId="{5CF67DB5-9BDE-46E1-817A-5C8EBAE185E0}" type="presParOf" srcId="{9DA92E85-0939-4638-B875-17EC21CA5ADA}" destId="{674A7551-60AD-491E-BD25-A1091E129AA5}" srcOrd="7" destOrd="0" presId="urn:microsoft.com/office/officeart/2005/8/layout/radial6"/>
    <dgm:cxn modelId="{022EB8F3-FA46-416D-A059-26E82E48D038}" type="presParOf" srcId="{9DA92E85-0939-4638-B875-17EC21CA5ADA}" destId="{2CFB5F8F-82CF-4466-8F68-388C0CD30DC8}" srcOrd="8" destOrd="0" presId="urn:microsoft.com/office/officeart/2005/8/layout/radial6"/>
    <dgm:cxn modelId="{A9F7844F-6CA4-4A0E-813A-BACE46972472}" type="presParOf" srcId="{9DA92E85-0939-4638-B875-17EC21CA5ADA}" destId="{BFCF8235-DADD-4CDB-B136-3A61B97F6DFC}" srcOrd="9" destOrd="0" presId="urn:microsoft.com/office/officeart/2005/8/layout/radial6"/>
    <dgm:cxn modelId="{E0A617AA-A079-404F-ABDB-B0282D868B46}" type="presParOf" srcId="{9DA92E85-0939-4638-B875-17EC21CA5ADA}" destId="{6067D83C-8136-4EAD-A888-E59D0B5692D1}" srcOrd="10" destOrd="0" presId="urn:microsoft.com/office/officeart/2005/8/layout/radial6"/>
    <dgm:cxn modelId="{8F5DC269-B4E1-4D19-A6D2-1DC1867B33BA}" type="presParOf" srcId="{9DA92E85-0939-4638-B875-17EC21CA5ADA}" destId="{9835C699-7A0D-47DB-BC74-E4A676DCFBD2}" srcOrd="11" destOrd="0" presId="urn:microsoft.com/office/officeart/2005/8/layout/radial6"/>
    <dgm:cxn modelId="{0B23753E-1722-4746-A6B6-EEDE1AC32916}" type="presParOf" srcId="{9DA92E85-0939-4638-B875-17EC21CA5ADA}" destId="{01E5F563-DB4E-48F6-A722-D2DAAAB598DE}" srcOrd="12" destOrd="0" presId="urn:microsoft.com/office/officeart/2005/8/layout/radial6"/>
    <dgm:cxn modelId="{064F7581-2FAC-4E35-808F-D13BF51C8C8D}" type="presParOf" srcId="{9DA92E85-0939-4638-B875-17EC21CA5ADA}" destId="{D3D9154C-482F-4620-B9E7-45FD92EBB97D}" srcOrd="13" destOrd="0" presId="urn:microsoft.com/office/officeart/2005/8/layout/radial6"/>
    <dgm:cxn modelId="{FD12CCC0-C667-4A68-9321-5F56173C8932}" type="presParOf" srcId="{9DA92E85-0939-4638-B875-17EC21CA5ADA}" destId="{EA525D4D-9250-4552-812D-502DCACB372C}" srcOrd="14" destOrd="0" presId="urn:microsoft.com/office/officeart/2005/8/layout/radial6"/>
    <dgm:cxn modelId="{C4CA25E8-345B-40F7-B915-AB1DBA15FD8D}" type="presParOf" srcId="{9DA92E85-0939-4638-B875-17EC21CA5ADA}" destId="{A200082D-9C54-47CB-9908-689C310E0D28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23A2D03-FE57-4BD3-A28A-5C35A255FC41}">
      <dsp:nvSpPr>
        <dsp:cNvPr id="0" name=""/>
        <dsp:cNvSpPr/>
      </dsp:nvSpPr>
      <dsp:spPr>
        <a:xfrm>
          <a:off x="773976" y="441149"/>
          <a:ext cx="2949900" cy="2949900"/>
        </a:xfrm>
        <a:prstGeom prst="blockArc">
          <a:avLst>
            <a:gd name="adj1" fmla="val 10800000"/>
            <a:gd name="adj2" fmla="val 1620000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58384-C031-42E0-8328-438F445F737C}">
      <dsp:nvSpPr>
        <dsp:cNvPr id="0" name=""/>
        <dsp:cNvSpPr/>
      </dsp:nvSpPr>
      <dsp:spPr>
        <a:xfrm>
          <a:off x="773976" y="441149"/>
          <a:ext cx="2949900" cy="2949900"/>
        </a:xfrm>
        <a:prstGeom prst="blockArc">
          <a:avLst>
            <a:gd name="adj1" fmla="val 5400000"/>
            <a:gd name="adj2" fmla="val 1080000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B0DA4C-9D28-4DBC-B3E9-1C2A840C8723}">
      <dsp:nvSpPr>
        <dsp:cNvPr id="0" name=""/>
        <dsp:cNvSpPr/>
      </dsp:nvSpPr>
      <dsp:spPr>
        <a:xfrm>
          <a:off x="773976" y="441149"/>
          <a:ext cx="2949900" cy="2949900"/>
        </a:xfrm>
        <a:prstGeom prst="blockArc">
          <a:avLst>
            <a:gd name="adj1" fmla="val 0"/>
            <a:gd name="adj2" fmla="val 540000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DF304-17A0-4013-B992-8E935B20A7B0}">
      <dsp:nvSpPr>
        <dsp:cNvPr id="0" name=""/>
        <dsp:cNvSpPr/>
      </dsp:nvSpPr>
      <dsp:spPr>
        <a:xfrm>
          <a:off x="773976" y="441149"/>
          <a:ext cx="2949900" cy="2949900"/>
        </a:xfrm>
        <a:prstGeom prst="blockArc">
          <a:avLst>
            <a:gd name="adj1" fmla="val 16200000"/>
            <a:gd name="adj2" fmla="val 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4C864C-A90D-4309-8F4A-E4A22671CE03}">
      <dsp:nvSpPr>
        <dsp:cNvPr id="0" name=""/>
        <dsp:cNvSpPr/>
      </dsp:nvSpPr>
      <dsp:spPr>
        <a:xfrm>
          <a:off x="981006" y="1141381"/>
          <a:ext cx="2535841" cy="15494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/>
            <a:t>………</a:t>
          </a:r>
          <a:endParaRPr lang="cs-CZ" sz="4400" b="1" kern="1200" dirty="0"/>
        </a:p>
      </dsp:txBody>
      <dsp:txXfrm>
        <a:off x="981006" y="1141381"/>
        <a:ext cx="2535841" cy="1549437"/>
      </dsp:txXfrm>
    </dsp:sp>
    <dsp:sp modelId="{E8BAEBA2-81DC-4087-B169-81A7FECBA660}">
      <dsp:nvSpPr>
        <dsp:cNvPr id="0" name=""/>
        <dsp:cNvSpPr/>
      </dsp:nvSpPr>
      <dsp:spPr>
        <a:xfrm>
          <a:off x="1773885" y="310"/>
          <a:ext cx="950083" cy="9500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K</a:t>
          </a:r>
          <a:endParaRPr lang="cs-CZ" sz="3200" b="1" kern="1200" dirty="0"/>
        </a:p>
      </dsp:txBody>
      <dsp:txXfrm>
        <a:off x="1773885" y="310"/>
        <a:ext cx="950083" cy="950083"/>
      </dsp:txXfrm>
    </dsp:sp>
    <dsp:sp modelId="{F8B8B2AF-9B0F-4A13-8B70-C43CE40CDDD3}">
      <dsp:nvSpPr>
        <dsp:cNvPr id="0" name=""/>
        <dsp:cNvSpPr/>
      </dsp:nvSpPr>
      <dsp:spPr>
        <a:xfrm>
          <a:off x="3214632" y="1441058"/>
          <a:ext cx="950083" cy="9500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L</a:t>
          </a:r>
          <a:endParaRPr lang="cs-CZ" sz="3200" b="1" kern="1200" dirty="0"/>
        </a:p>
      </dsp:txBody>
      <dsp:txXfrm>
        <a:off x="3214632" y="1441058"/>
        <a:ext cx="950083" cy="950083"/>
      </dsp:txXfrm>
    </dsp:sp>
    <dsp:sp modelId="{82A04DFB-EB31-4984-A498-5F09C1566727}">
      <dsp:nvSpPr>
        <dsp:cNvPr id="0" name=""/>
        <dsp:cNvSpPr/>
      </dsp:nvSpPr>
      <dsp:spPr>
        <a:xfrm>
          <a:off x="1773885" y="2881805"/>
          <a:ext cx="950083" cy="9500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R</a:t>
          </a:r>
          <a:endParaRPr lang="cs-CZ" sz="3200" b="1" kern="1200" dirty="0"/>
        </a:p>
      </dsp:txBody>
      <dsp:txXfrm>
        <a:off x="1773885" y="2881805"/>
        <a:ext cx="950083" cy="950083"/>
      </dsp:txXfrm>
    </dsp:sp>
    <dsp:sp modelId="{738E396A-9FCA-427A-92E1-C3AB7F8F1232}">
      <dsp:nvSpPr>
        <dsp:cNvPr id="0" name=""/>
        <dsp:cNvSpPr/>
      </dsp:nvSpPr>
      <dsp:spPr>
        <a:xfrm>
          <a:off x="333137" y="1441058"/>
          <a:ext cx="950083" cy="9500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Á</a:t>
          </a:r>
          <a:endParaRPr lang="cs-CZ" sz="3200" b="1" kern="1200" dirty="0"/>
        </a:p>
      </dsp:txBody>
      <dsp:txXfrm>
        <a:off x="333137" y="1441058"/>
        <a:ext cx="950083" cy="95008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200082D-9C54-47CB-9908-689C310E0D28}">
      <dsp:nvSpPr>
        <dsp:cNvPr id="0" name=""/>
        <dsp:cNvSpPr/>
      </dsp:nvSpPr>
      <dsp:spPr>
        <a:xfrm>
          <a:off x="803890" y="466725"/>
          <a:ext cx="3108235" cy="3108235"/>
        </a:xfrm>
        <a:prstGeom prst="blockArc">
          <a:avLst>
            <a:gd name="adj1" fmla="val 11880000"/>
            <a:gd name="adj2" fmla="val 16200000"/>
            <a:gd name="adj3" fmla="val 463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E5F563-DB4E-48F6-A722-D2DAAAB598DE}">
      <dsp:nvSpPr>
        <dsp:cNvPr id="0" name=""/>
        <dsp:cNvSpPr/>
      </dsp:nvSpPr>
      <dsp:spPr>
        <a:xfrm>
          <a:off x="803890" y="466725"/>
          <a:ext cx="3108235" cy="3108235"/>
        </a:xfrm>
        <a:prstGeom prst="blockArc">
          <a:avLst>
            <a:gd name="adj1" fmla="val 7560000"/>
            <a:gd name="adj2" fmla="val 11880000"/>
            <a:gd name="adj3" fmla="val 463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CF8235-DADD-4CDB-B136-3A61B97F6DFC}">
      <dsp:nvSpPr>
        <dsp:cNvPr id="0" name=""/>
        <dsp:cNvSpPr/>
      </dsp:nvSpPr>
      <dsp:spPr>
        <a:xfrm>
          <a:off x="803890" y="466725"/>
          <a:ext cx="3108235" cy="3108235"/>
        </a:xfrm>
        <a:prstGeom prst="blockArc">
          <a:avLst>
            <a:gd name="adj1" fmla="val 3240000"/>
            <a:gd name="adj2" fmla="val 7560000"/>
            <a:gd name="adj3" fmla="val 463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0FA1F0-5D28-4272-B6BF-AA7B58ACBA95}">
      <dsp:nvSpPr>
        <dsp:cNvPr id="0" name=""/>
        <dsp:cNvSpPr/>
      </dsp:nvSpPr>
      <dsp:spPr>
        <a:xfrm>
          <a:off x="803890" y="466725"/>
          <a:ext cx="3108235" cy="3108235"/>
        </a:xfrm>
        <a:prstGeom prst="blockArc">
          <a:avLst>
            <a:gd name="adj1" fmla="val 20520000"/>
            <a:gd name="adj2" fmla="val 3240000"/>
            <a:gd name="adj3" fmla="val 463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CF303F-EAF4-4703-A1A2-B0DD37DD1B95}">
      <dsp:nvSpPr>
        <dsp:cNvPr id="0" name=""/>
        <dsp:cNvSpPr/>
      </dsp:nvSpPr>
      <dsp:spPr>
        <a:xfrm>
          <a:off x="864189" y="500232"/>
          <a:ext cx="3108235" cy="3108235"/>
        </a:xfrm>
        <a:prstGeom prst="blockArc">
          <a:avLst>
            <a:gd name="adj1" fmla="val 16200000"/>
            <a:gd name="adj2" fmla="val 20520000"/>
            <a:gd name="adj3" fmla="val 463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190D6-0612-4B60-9F57-F07B47FCA672}">
      <dsp:nvSpPr>
        <dsp:cNvPr id="0" name=""/>
        <dsp:cNvSpPr/>
      </dsp:nvSpPr>
      <dsp:spPr>
        <a:xfrm>
          <a:off x="780012" y="1264750"/>
          <a:ext cx="3155930" cy="15597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………....</a:t>
          </a:r>
          <a:endParaRPr lang="cs-CZ" sz="3200" b="1" kern="1200" dirty="0"/>
        </a:p>
      </dsp:txBody>
      <dsp:txXfrm>
        <a:off x="780012" y="1264750"/>
        <a:ext cx="3155930" cy="1559732"/>
      </dsp:txXfrm>
    </dsp:sp>
    <dsp:sp modelId="{FBB54F7D-AE0C-4AAF-90B7-8514553AA15E}">
      <dsp:nvSpPr>
        <dsp:cNvPr id="0" name=""/>
        <dsp:cNvSpPr/>
      </dsp:nvSpPr>
      <dsp:spPr>
        <a:xfrm>
          <a:off x="1857506" y="2260"/>
          <a:ext cx="1001002" cy="10010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Ř</a:t>
          </a:r>
          <a:endParaRPr lang="cs-CZ" sz="3200" b="1" kern="1200" dirty="0"/>
        </a:p>
      </dsp:txBody>
      <dsp:txXfrm>
        <a:off x="1857506" y="2260"/>
        <a:ext cx="1001002" cy="1001002"/>
      </dsp:txXfrm>
    </dsp:sp>
    <dsp:sp modelId="{F9D0349B-7B99-4F77-88E6-699635BC765C}">
      <dsp:nvSpPr>
        <dsp:cNvPr id="0" name=""/>
        <dsp:cNvSpPr/>
      </dsp:nvSpPr>
      <dsp:spPr>
        <a:xfrm>
          <a:off x="3301288" y="1051229"/>
          <a:ext cx="1001002" cy="10010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C</a:t>
          </a:r>
          <a:endParaRPr lang="cs-CZ" sz="3200" b="1" kern="1200" dirty="0"/>
        </a:p>
      </dsp:txBody>
      <dsp:txXfrm>
        <a:off x="3301288" y="1051229"/>
        <a:ext cx="1001002" cy="1001002"/>
      </dsp:txXfrm>
    </dsp:sp>
    <dsp:sp modelId="{674A7551-60AD-491E-BD25-A1091E129AA5}">
      <dsp:nvSpPr>
        <dsp:cNvPr id="0" name=""/>
        <dsp:cNvSpPr/>
      </dsp:nvSpPr>
      <dsp:spPr>
        <a:xfrm>
          <a:off x="2749813" y="2748496"/>
          <a:ext cx="1001002" cy="10010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Í</a:t>
          </a:r>
          <a:endParaRPr lang="cs-CZ" sz="3200" b="1" kern="1200" dirty="0"/>
        </a:p>
      </dsp:txBody>
      <dsp:txXfrm>
        <a:off x="2749813" y="2748496"/>
        <a:ext cx="1001002" cy="1001002"/>
      </dsp:txXfrm>
    </dsp:sp>
    <dsp:sp modelId="{6067D83C-8136-4EAD-A888-E59D0B5692D1}">
      <dsp:nvSpPr>
        <dsp:cNvPr id="0" name=""/>
        <dsp:cNvSpPr/>
      </dsp:nvSpPr>
      <dsp:spPr>
        <a:xfrm>
          <a:off x="965200" y="2748496"/>
          <a:ext cx="1001002" cy="10010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A</a:t>
          </a:r>
          <a:endParaRPr lang="cs-CZ" sz="3200" b="1" kern="1200" dirty="0"/>
        </a:p>
      </dsp:txBody>
      <dsp:txXfrm>
        <a:off x="965200" y="2748496"/>
        <a:ext cx="1001002" cy="1001002"/>
      </dsp:txXfrm>
    </dsp:sp>
    <dsp:sp modelId="{D3D9154C-482F-4620-B9E7-45FD92EBB97D}">
      <dsp:nvSpPr>
        <dsp:cNvPr id="0" name=""/>
        <dsp:cNvSpPr/>
      </dsp:nvSpPr>
      <dsp:spPr>
        <a:xfrm>
          <a:off x="413725" y="1051229"/>
          <a:ext cx="1001002" cy="10010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S</a:t>
          </a:r>
          <a:endParaRPr lang="cs-CZ" sz="3200" b="1" kern="1200" dirty="0"/>
        </a:p>
      </dsp:txBody>
      <dsp:txXfrm>
        <a:off x="413725" y="1051229"/>
        <a:ext cx="1001002" cy="1001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74B4D-4B5F-4AD2-AF82-00B97C58C18F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0C60984-8675-43C7-A409-37838DCD2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74B4D-4B5F-4AD2-AF82-00B97C58C18F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0C60984-8675-43C7-A409-37838DCD2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74B4D-4B5F-4AD2-AF82-00B97C58C18F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0984-8675-43C7-A409-37838DCD2A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74B4D-4B5F-4AD2-AF82-00B97C58C18F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0984-8675-43C7-A409-37838DCD2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74B4D-4B5F-4AD2-AF82-00B97C58C18F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0C60984-8675-43C7-A409-37838DCD2A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74B4D-4B5F-4AD2-AF82-00B97C58C18F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0984-8675-43C7-A409-37838DCD2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74B4D-4B5F-4AD2-AF82-00B97C58C18F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0984-8675-43C7-A409-37838DCD2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74B4D-4B5F-4AD2-AF82-00B97C58C18F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0984-8675-43C7-A409-37838DCD2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74B4D-4B5F-4AD2-AF82-00B97C58C18F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0984-8675-43C7-A409-37838DCD2A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74B4D-4B5F-4AD2-AF82-00B97C58C18F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0984-8675-43C7-A409-37838DCD2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74B4D-4B5F-4AD2-AF82-00B97C58C18F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0984-8675-43C7-A409-37838DCD2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AF74B4D-4B5F-4AD2-AF82-00B97C58C18F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0C60984-8675-43C7-A409-37838DCD2A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5.pn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jpeg"/><Relationship Id="rId4" Type="http://schemas.openxmlformats.org/officeDocument/2006/relationships/image" Target="../media/image8.png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g_Altstaedter_Ring_rathaus.jpg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://cs.wikipedia.org/wiki/Soubor:Prague_Congress_Centre_(1).JPG" TargetMode="External"/><Relationship Id="rId12" Type="http://schemas.openxmlformats.org/officeDocument/2006/relationships/hyperlink" Target="http://cs.wikipedia.org/wiki/Soubor:2007-KarlovyVary-143s.jpg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NationalTheatrePrague.jpg" TargetMode="External"/><Relationship Id="rId11" Type="http://schemas.openxmlformats.org/officeDocument/2006/relationships/hyperlink" Target="http://cs.wikipedia.org/wiki/Soubor:Karl%C5%A1tejn.JPG" TargetMode="External"/><Relationship Id="rId5" Type="http://schemas.openxmlformats.org/officeDocument/2006/relationships/hyperlink" Target="http://cs.wikipedia.org/wiki/Soubor:Karolinum_ark_DSCN2206.JPG" TargetMode="External"/><Relationship Id="rId10" Type="http://schemas.openxmlformats.org/officeDocument/2006/relationships/hyperlink" Target="http://upload.wikimedia.org/wikipedia/commons/thumb/0/0f/Praha,_Nove_Mesto_-_Novomestska_radnice_III.jpg/400px-Praha,_Nove_Mesto_-_Novomestska_radnice_III.jpg" TargetMode="External"/><Relationship Id="rId4" Type="http://schemas.openxmlformats.org/officeDocument/2006/relationships/hyperlink" Target="http://cs.wikipedia.org/wiki/Soubor:Prague_-_Astronomical_Clock_Detail_1.JPG" TargetMode="External"/><Relationship Id="rId9" Type="http://schemas.openxmlformats.org/officeDocument/2006/relationships/hyperlink" Target="http://cs.wikipedia.org/wiki/Soubor:KavciHor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VLASTIVĚDA </a:t>
            </a:r>
            <a:b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600" b="1" dirty="0" smtClean="0">
                <a:solidFill>
                  <a:srgbClr val="CDACE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5. ROČNÍK</a:t>
            </a:r>
            <a:endParaRPr lang="cs-CZ" sz="6600" dirty="0">
              <a:solidFill>
                <a:srgbClr val="CDACE6"/>
              </a:solidFill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37393" y="3299832"/>
            <a:ext cx="7280351" cy="120662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483768" y="5373216"/>
            <a:ext cx="5184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mtClean="0">
                <a:solidFill>
                  <a:prstClr val="black"/>
                </a:solidFill>
              </a:rPr>
              <a:t>VY_32_INOVACE_20_07_Karel </a:t>
            </a:r>
            <a:r>
              <a:rPr lang="cs-CZ" dirty="0" smtClean="0">
                <a:solidFill>
                  <a:prstClr val="black"/>
                </a:solidFill>
              </a:rPr>
              <a:t>IV.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52444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67944" y="179929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764704"/>
            <a:ext cx="87129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č.1- na tomto snímku jsou vyhotoveny věty, které ale bohužel nejsou celé, úkolem žáku je dané věty dopsat</a:t>
            </a:r>
          </a:p>
          <a:p>
            <a:endParaRPr lang="cs-CZ" b="1" dirty="0"/>
          </a:p>
          <a:p>
            <a:r>
              <a:rPr lang="cs-CZ" b="1" dirty="0" smtClean="0"/>
              <a:t>č.2- na tomto snímku jsou vyhotoveny kruhy s písmeny abecedy a úkolem žáků je sestavit slova a zapsat je do středu kruhu</a:t>
            </a:r>
          </a:p>
          <a:p>
            <a:endParaRPr lang="cs-CZ" b="1" dirty="0"/>
          </a:p>
          <a:p>
            <a:r>
              <a:rPr lang="cs-CZ" b="1" dirty="0" smtClean="0"/>
              <a:t>č.3-  na tomto snímku jsou vyobrazeny stavby a budovy s názvy ( ležící v Praze) a úkolem žáků je zakroužkovat ty budovy či stavby, které postavil Karel IV.</a:t>
            </a:r>
          </a:p>
          <a:p>
            <a:endParaRPr lang="cs-CZ" b="1" dirty="0"/>
          </a:p>
          <a:p>
            <a:r>
              <a:rPr lang="cs-CZ" b="1" dirty="0" smtClean="0"/>
              <a:t>č.4- na tomto snímku jsou sestaveny </a:t>
            </a:r>
            <a:r>
              <a:rPr lang="cs-CZ" b="1" dirty="0" smtClean="0"/>
              <a:t>otázky, </a:t>
            </a:r>
            <a:r>
              <a:rPr lang="cs-CZ" b="1" dirty="0" smtClean="0"/>
              <a:t>na které žáci budou moci odpovědět po výkladu učitele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1583214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112276"/>
            <a:ext cx="2423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DOPLŇ VĚTY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697051"/>
            <a:ext cx="8750032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Nejvýznamnějším českým králem byl</a:t>
            </a:r>
          </a:p>
          <a:p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………………………………………………………………………………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Za jeho vlády byl český stát o hodně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…………………………………………………………….…….než dnes.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Prahu rozšířil </a:t>
            </a:r>
          </a:p>
          <a:p>
            <a:endParaRPr lang="cs-CZ" sz="2000" b="1" dirty="0">
              <a:solidFill>
                <a:srgbClr val="0070C0"/>
              </a:solidFill>
            </a:endParaRPr>
          </a:p>
          <a:p>
            <a:r>
              <a:rPr lang="cs-CZ" sz="2000" b="1" dirty="0" smtClean="0">
                <a:solidFill>
                  <a:srgbClr val="0070C0"/>
                </a:solidFill>
              </a:rPr>
              <a:t>o…………………………………………………………………................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C00000"/>
                </a:solidFill>
              </a:rPr>
              <a:t>Přes řeku……………………………….……..dal postavit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…………………………………..........................................................…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7030A0"/>
                </a:solidFill>
              </a:rPr>
              <a:t>V Praze založil také první…………………………………...............…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na našem území.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Podporoval rozvoj…………………………………………………………</a:t>
            </a:r>
            <a:endParaRPr lang="cs-CZ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35100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18996"/>
            <a:ext cx="5741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Karel IV. Byl ….sestav slova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56591548"/>
              </p:ext>
            </p:extLst>
          </p:nvPr>
        </p:nvGraphicFramePr>
        <p:xfrm>
          <a:off x="107504" y="803771"/>
          <a:ext cx="4497854" cy="3832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11220579"/>
              </p:ext>
            </p:extLst>
          </p:nvPr>
        </p:nvGraphicFramePr>
        <p:xfrm>
          <a:off x="4004290" y="3032552"/>
          <a:ext cx="4716016" cy="3775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53136"/>
            <a:ext cx="1296144" cy="1755195"/>
          </a:xfrm>
          <a:prstGeom prst="rect">
            <a:avLst/>
          </a:prstGeom>
          <a:noFill/>
          <a:ln>
            <a:noFill/>
          </a:ln>
          <a:effectLst>
            <a:outerShdw blurRad="698500" dist="35921" dir="2700000" sx="110000" sy="110000" algn="ctr" rotWithShape="0">
              <a:srgbClr val="7030A0">
                <a:alpha val="4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24744"/>
            <a:ext cx="1784658" cy="1784658"/>
          </a:xfrm>
          <a:prstGeom prst="rect">
            <a:avLst/>
          </a:prstGeom>
          <a:noFill/>
          <a:ln>
            <a:noFill/>
          </a:ln>
          <a:effectLst>
            <a:outerShdw blurRad="698500" dist="35921" dir="2700000" sx="110000" sy="110000" algn="ctr" rotWithShape="0">
              <a:srgbClr val="7030A0">
                <a:alpha val="4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555289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760"/>
            <a:ext cx="76612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Zakroužkuj stavby, které postavil </a:t>
            </a:r>
            <a:r>
              <a:rPr lang="cs-CZ" sz="3200" b="1" u="sng" cap="all" dirty="0" err="1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karel</a:t>
            </a:r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 IV.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2585" y="2779751"/>
            <a:ext cx="22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Staroměstský orloj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88237" y="6211593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Kavčí hory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41508" y="2331223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Nové </a:t>
            </a:r>
            <a:r>
              <a:rPr lang="cs-CZ" b="1" dirty="0"/>
              <a:t>M</a:t>
            </a:r>
            <a:r>
              <a:rPr lang="cs-CZ" b="1" dirty="0" smtClean="0"/>
              <a:t>ěsto pražské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15681" y="2491481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Karlova univerzita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94186" y="4372472"/>
            <a:ext cx="1659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Palác Kultury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88091" y="4289338"/>
            <a:ext cx="19287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Národní divadlo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50922" y="6396259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Karlštejn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16097" y="4572756"/>
            <a:ext cx="1582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Karlovy Vary</a:t>
            </a:r>
            <a:endParaRPr lang="cs-CZ" b="1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41168"/>
            <a:ext cx="1198240" cy="1715662"/>
          </a:xfrm>
          <a:prstGeom prst="rect">
            <a:avLst/>
          </a:prstGeom>
          <a:noFill/>
          <a:ln>
            <a:noFill/>
          </a:ln>
          <a:effectLst>
            <a:outerShdw blurRad="698500" dist="35921" dir="2700000" sx="110000" sy="110000" algn="ctr" rotWithShape="0">
              <a:schemeClr val="tx1">
                <a:lumMod val="50000"/>
                <a:lumOff val="50000"/>
                <a:alpha val="45000"/>
              </a:scheme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709397" y="5572098"/>
            <a:ext cx="16979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Staroměstská</a:t>
            </a:r>
          </a:p>
          <a:p>
            <a:pPr algn="ctr"/>
            <a:r>
              <a:rPr lang="cs-CZ" b="1" dirty="0" smtClean="0"/>
              <a:t>radnice</a:t>
            </a:r>
            <a:endParaRPr lang="cs-CZ" b="1" dirty="0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908720"/>
            <a:ext cx="247650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1052736"/>
            <a:ext cx="1382216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2636912"/>
            <a:ext cx="2490502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2924944"/>
            <a:ext cx="2160240" cy="14392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4653136"/>
            <a:ext cx="2302542" cy="15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24328" y="620688"/>
            <a:ext cx="115212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851920" y="4725144"/>
            <a:ext cx="2332913" cy="159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1560" y="3140969"/>
            <a:ext cx="2448272" cy="1423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2856050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535720" y="1385392"/>
            <a:ext cx="8284751" cy="547260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7030A0"/>
                </a:solidFill>
              </a:rPr>
              <a:t>Povězte, </a:t>
            </a:r>
            <a:r>
              <a:rPr lang="cs-CZ" sz="2000" b="1" dirty="0" smtClean="0">
                <a:solidFill>
                  <a:srgbClr val="7030A0"/>
                </a:solidFill>
              </a:rPr>
              <a:t>co víte o Karlu IV.</a:t>
            </a:r>
          </a:p>
          <a:p>
            <a:pPr algn="ctr"/>
            <a:endParaRPr lang="cs-CZ" sz="2000" b="1" dirty="0">
              <a:solidFill>
                <a:srgbClr val="7030A0"/>
              </a:solidFill>
            </a:endParaRPr>
          </a:p>
          <a:p>
            <a:pPr algn="ctr"/>
            <a:r>
              <a:rPr lang="cs-CZ" sz="2000" b="1" dirty="0" smtClean="0">
                <a:solidFill>
                  <a:srgbClr val="7030A0"/>
                </a:solidFill>
              </a:rPr>
              <a:t>Které stavby založil Karel IV. </a:t>
            </a:r>
            <a:r>
              <a:rPr lang="cs-CZ" sz="2000" b="1" dirty="0">
                <a:solidFill>
                  <a:srgbClr val="7030A0"/>
                </a:solidFill>
              </a:rPr>
              <a:t>v</a:t>
            </a:r>
            <a:r>
              <a:rPr lang="cs-CZ" sz="2000" b="1" dirty="0" smtClean="0">
                <a:solidFill>
                  <a:srgbClr val="7030A0"/>
                </a:solidFill>
              </a:rPr>
              <a:t> Praze?</a:t>
            </a:r>
          </a:p>
          <a:p>
            <a:pPr algn="ctr"/>
            <a:endParaRPr lang="cs-CZ" sz="2000" b="1" dirty="0">
              <a:solidFill>
                <a:srgbClr val="7030A0"/>
              </a:solidFill>
            </a:endParaRPr>
          </a:p>
          <a:p>
            <a:pPr algn="ctr"/>
            <a:r>
              <a:rPr lang="cs-CZ" sz="2000" b="1" dirty="0" smtClean="0">
                <a:solidFill>
                  <a:srgbClr val="7030A0"/>
                </a:solidFill>
              </a:rPr>
              <a:t>Při které řece leží Karlštejn? </a:t>
            </a:r>
          </a:p>
          <a:p>
            <a:pPr algn="ctr"/>
            <a:endParaRPr lang="cs-CZ" sz="2000" b="1" dirty="0">
              <a:solidFill>
                <a:srgbClr val="7030A0"/>
              </a:solidFill>
            </a:endParaRPr>
          </a:p>
          <a:p>
            <a:pPr algn="ctr"/>
            <a:r>
              <a:rPr lang="cs-CZ" sz="2000" b="1" dirty="0" smtClean="0">
                <a:solidFill>
                  <a:srgbClr val="7030A0"/>
                </a:solidFill>
              </a:rPr>
              <a:t>Ve které </a:t>
            </a:r>
            <a:r>
              <a:rPr lang="cs-CZ" sz="2000" b="1" dirty="0" smtClean="0">
                <a:solidFill>
                  <a:srgbClr val="7030A0"/>
                </a:solidFill>
              </a:rPr>
              <a:t>části </a:t>
            </a:r>
            <a:r>
              <a:rPr lang="cs-CZ" sz="2000" b="1" dirty="0" smtClean="0">
                <a:solidFill>
                  <a:srgbClr val="7030A0"/>
                </a:solidFill>
              </a:rPr>
              <a:t>Čech leží Karlovy Vary a na které řece leží?</a:t>
            </a:r>
          </a:p>
          <a:p>
            <a:pPr algn="ctr"/>
            <a:endParaRPr lang="cs-CZ" sz="2000" b="1" dirty="0">
              <a:solidFill>
                <a:srgbClr val="7030A0"/>
              </a:solidFill>
            </a:endParaRPr>
          </a:p>
          <a:p>
            <a:pPr algn="ctr"/>
            <a:r>
              <a:rPr lang="cs-CZ" sz="2000" b="1" dirty="0" smtClean="0">
                <a:solidFill>
                  <a:srgbClr val="7030A0"/>
                </a:solidFill>
              </a:rPr>
              <a:t>Jak zvýšil Karel IV. vzdělanost v Českém království?</a:t>
            </a:r>
          </a:p>
          <a:p>
            <a:pPr algn="ctr"/>
            <a:endParaRPr lang="cs-CZ" sz="2000" b="1" dirty="0">
              <a:solidFill>
                <a:srgbClr val="7030A0"/>
              </a:solidFill>
            </a:endParaRPr>
          </a:p>
          <a:p>
            <a:pPr algn="ctr"/>
            <a:r>
              <a:rPr lang="cs-CZ" sz="2000" b="1" dirty="0" smtClean="0">
                <a:solidFill>
                  <a:srgbClr val="7030A0"/>
                </a:solidFill>
              </a:rPr>
              <a:t>Najdi na mapě Karlův most a Karlovu ulici.</a:t>
            </a:r>
            <a:endParaRPr lang="cs-CZ" sz="2000" b="1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944" y="441419"/>
            <a:ext cx="2377431" cy="2445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1800" y="116632"/>
            <a:ext cx="40086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Odpověz na otázky</a:t>
            </a:r>
          </a:p>
        </p:txBody>
      </p:sp>
    </p:spTree>
    <p:extLst>
      <p:ext uri="{BB962C8B-B14F-4D97-AF65-F5344CB8AC3E}">
        <p14:creationId xmlns:p14="http://schemas.microsoft.com/office/powerpoint/2010/main" xmlns="" val="30860438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179929"/>
            <a:ext cx="1572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Zdroje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475656" y="4437112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Kolstrunková.</a:t>
            </a:r>
            <a:endParaRPr lang="cs-CZ" i="1" dirty="0"/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544522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Obdélník 11"/>
          <p:cNvSpPr/>
          <p:nvPr/>
        </p:nvSpPr>
        <p:spPr>
          <a:xfrm>
            <a:off x="647056" y="1124744"/>
            <a:ext cx="849694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>
                <a:hlinkClick r:id="rId4"/>
              </a:rPr>
              <a:t>http://cs.wikipedia.org/wiki/Soubor:Prague_-_Astronomical_Clock_Detail_1.JPG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http://cs.wikipedia.org/wiki/Soubor:Karolinum_ark_DSCN2206.JPG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http://cs.wikipedia.org/wiki/Soubor:NationalTheatrePrague.jpg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http://cs.wikipedia.org/wiki/Soubor:Prague_Congress_Centre_(1).JPG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http://cs.wikipedia.org/wiki/Soubor:Prag_Altstaedter_Ring_rathaus.jpg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http://cs.wikipedia.org/wiki/Soubor:KavciHory.jpg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http://upload.wikimedia.org/wikipedia/commons/thumb/0/0f/Praha%2C_Nove_Mesto_-_Novomestska_radnice_III.jpg/400px-Praha%2C_Nove_Mesto_-_Novomestska_radnice_III.jpg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http://cs.wikipedia.org/wiki/Soubor:Karl%C5%A1tejn.JPG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http://cs.wikipedia.org/wiki/Soubor:2007-KarlovyVary-143s.jpg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822896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179</TotalTime>
  <Words>296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Tejinka</dc:creator>
  <cp:lastModifiedBy>Dum</cp:lastModifiedBy>
  <cp:revision>26</cp:revision>
  <dcterms:created xsi:type="dcterms:W3CDTF">2011-10-25T18:23:03Z</dcterms:created>
  <dcterms:modified xsi:type="dcterms:W3CDTF">2012-03-19T08:26:07Z</dcterms:modified>
</cp:coreProperties>
</file>