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B7FD39"/>
    <a:srgbClr val="C5FF67"/>
    <a:srgbClr val="66FF33"/>
    <a:srgbClr val="FF0066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781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VY_32_INOVACE_29_07_HV8_Skála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16674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</a:rPr>
              <a:t>Swing</a:t>
            </a:r>
            <a:endParaRPr lang="cs-CZ" sz="2000" dirty="0" smtClean="0">
              <a:ln w="18415" cmpd="sng">
                <a:solidFill>
                  <a:sysClr val="windowText" lastClr="000000"/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1120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Vznik </a:t>
            </a:r>
            <a:r>
              <a:rPr lang="cs-CZ" sz="2000" dirty="0" smtClean="0"/>
              <a:t>swingu </a:t>
            </a:r>
            <a:r>
              <a:rPr lang="cs-CZ" sz="2000" dirty="0" smtClean="0"/>
              <a:t>a jeho vývoj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686228" y="448137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Swing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Materiál seznamuje žáky s hudebním stylem </a:t>
            </a:r>
            <a:r>
              <a:rPr lang="cs-CZ" sz="2000" dirty="0" smtClean="0"/>
              <a:t>swing, </a:t>
            </a:r>
            <a:r>
              <a:rPr lang="cs-CZ" sz="2000" dirty="0" smtClean="0"/>
              <a:t>jeho vznikem, počátkem a vývojem, také nám ukazuje některé hlavní představitele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8. ročníku a je určen pro interaktivní tabuli</a:t>
            </a:r>
          </a:p>
          <a:p>
            <a:endParaRPr lang="cs-CZ" sz="2000" dirty="0" smtClean="0"/>
          </a:p>
          <a:p>
            <a:r>
              <a:rPr lang="cs-CZ" sz="20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Swing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1571612"/>
            <a:ext cx="878687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Swing je jazzový hudební styl, který se utvářel od konce </a:t>
            </a:r>
            <a:r>
              <a:rPr lang="cs-CZ" sz="3600" dirty="0" smtClean="0">
                <a:solidFill>
                  <a:srgbClr val="66FFFF"/>
                </a:solidFill>
              </a:rPr>
              <a:t>20.let</a:t>
            </a:r>
            <a:r>
              <a:rPr lang="cs-CZ" sz="3600" dirty="0" smtClean="0"/>
              <a:t> 20. století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3214686"/>
            <a:ext cx="8643998" cy="23083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 </a:t>
            </a:r>
            <a:r>
              <a:rPr lang="cs-CZ" sz="3600" dirty="0" smtClean="0"/>
              <a:t>Swing se vykrystalizoval z jazzu díky vzájemnému ovlivňování černochy a bělochy, kteří začali společně v orchestrech hrát</a:t>
            </a:r>
            <a:endParaRPr lang="cs-CZ" sz="3600" dirty="0"/>
          </a:p>
        </p:txBody>
      </p:sp>
      <p:pic>
        <p:nvPicPr>
          <p:cNvPr id="1028" name="Picture 4" descr="C:\Documents and Settings\Slavka\Local Settings\Temporary Internet Files\Content.IE5\9ADKCY9I\MM9003181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5572140"/>
            <a:ext cx="819835" cy="1147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Swing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125128" y="1316007"/>
            <a:ext cx="8368629" cy="4846320"/>
          </a:xfrm>
        </p:spPr>
        <p:txBody>
          <a:bodyPr>
            <a:noAutofit/>
          </a:bodyPr>
          <a:lstStyle/>
          <a:p>
            <a:r>
              <a:rPr lang="cs-CZ" sz="3600" dirty="0" smtClean="0"/>
              <a:t>Těžiště swingu bylo v tzv. BIG BANDECH, to byly velké orchestry, které nejčastěji hrály ve složení – 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                  4 trubky, 4 trombony,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FF0000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                       5 </a:t>
            </a:r>
            <a:r>
              <a:rPr lang="cs-CZ" sz="3600" dirty="0" err="1" smtClean="0">
                <a:solidFill>
                  <a:srgbClr val="FF0000"/>
                </a:solidFill>
              </a:rPr>
              <a:t>saxofónů</a:t>
            </a:r>
            <a:r>
              <a:rPr lang="cs-CZ" sz="3600" dirty="0" smtClean="0">
                <a:solidFill>
                  <a:srgbClr val="FF0000"/>
                </a:solidFill>
              </a:rPr>
              <a:t>, bicí,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                        </a:t>
            </a:r>
            <a:r>
              <a:rPr lang="cs-CZ" sz="3600" dirty="0" err="1" smtClean="0">
                <a:solidFill>
                  <a:srgbClr val="FF0000"/>
                </a:solidFill>
              </a:rPr>
              <a:t>piáno</a:t>
            </a:r>
            <a:r>
              <a:rPr lang="cs-CZ" sz="3600" dirty="0" smtClean="0">
                <a:solidFill>
                  <a:srgbClr val="FF0000"/>
                </a:solidFill>
              </a:rPr>
              <a:t>, </a:t>
            </a:r>
            <a:r>
              <a:rPr lang="cs-CZ" sz="3600" dirty="0" smtClean="0">
                <a:solidFill>
                  <a:srgbClr val="FF0000"/>
                </a:solidFill>
              </a:rPr>
              <a:t>kytara</a:t>
            </a:r>
          </a:p>
          <a:p>
            <a:pPr marL="0" indent="0">
              <a:buNone/>
            </a:pPr>
            <a:r>
              <a:rPr lang="cs-CZ" sz="3600" dirty="0" smtClean="0"/>
              <a:t>Orchestr doplňovali </a:t>
            </a:r>
            <a:r>
              <a:rPr lang="cs-CZ" sz="3600" dirty="0" smtClean="0">
                <a:solidFill>
                  <a:srgbClr val="FF0000"/>
                </a:solidFill>
              </a:rPr>
              <a:t>zpěváci </a:t>
            </a:r>
            <a:r>
              <a:rPr lang="cs-CZ" sz="3600" dirty="0" smtClean="0"/>
              <a:t>a</a:t>
            </a:r>
            <a:r>
              <a:rPr lang="cs-CZ" sz="3600" dirty="0" smtClean="0">
                <a:solidFill>
                  <a:srgbClr val="FF0000"/>
                </a:solidFill>
              </a:rPr>
              <a:t> dirigent</a:t>
            </a:r>
          </a:p>
          <a:p>
            <a:pPr marL="0" indent="0">
              <a:buNone/>
            </a:pPr>
            <a:endParaRPr lang="cs-CZ" sz="3600" dirty="0" smtClean="0">
              <a:solidFill>
                <a:srgbClr val="FF0000"/>
              </a:solidFill>
            </a:endParaRPr>
          </a:p>
          <a:p>
            <a:endParaRPr lang="cs-CZ" sz="36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589240"/>
            <a:ext cx="817563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Blues - představitelé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484784"/>
            <a:ext cx="7239000" cy="48463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200" b="1" i="1" dirty="0" smtClean="0"/>
              <a:t>Frank </a:t>
            </a:r>
            <a:r>
              <a:rPr lang="cs-CZ" sz="3200" b="1" i="1" dirty="0" err="1" smtClean="0"/>
              <a:t>Sinatra</a:t>
            </a:r>
            <a:r>
              <a:rPr lang="cs-CZ" sz="3200" dirty="0" smtClean="0"/>
              <a:t>-</a:t>
            </a:r>
            <a:r>
              <a:rPr lang="cs-CZ" sz="3200" b="1" dirty="0" smtClean="0"/>
              <a:t>americký zpěvák </a:t>
            </a:r>
            <a:r>
              <a:rPr lang="cs-CZ" sz="3200" b="1" dirty="0" smtClean="0"/>
              <a:t>a </a:t>
            </a:r>
            <a:r>
              <a:rPr lang="cs-CZ" sz="3200" b="1" dirty="0" smtClean="0"/>
              <a:t>herec. Patří mezi nejuznávanější osobnosti populární hudby 20. stol</a:t>
            </a:r>
            <a:endParaRPr lang="cs-CZ" sz="3200" b="1" dirty="0" smtClean="0"/>
          </a:p>
          <a:p>
            <a:pPr>
              <a:buFontTx/>
              <a:buChar char="-"/>
            </a:pPr>
            <a:endParaRPr lang="cs-CZ" sz="3200" dirty="0" smtClean="0"/>
          </a:p>
          <a:p>
            <a:pPr>
              <a:buFontTx/>
              <a:buChar char="-"/>
            </a:pPr>
            <a:r>
              <a:rPr lang="cs-CZ" sz="3200" b="1" i="1" dirty="0" err="1" smtClean="0"/>
              <a:t>Glenn</a:t>
            </a:r>
            <a:r>
              <a:rPr lang="cs-CZ" sz="3200" b="1" i="1" dirty="0" smtClean="0"/>
              <a:t> Miller– </a:t>
            </a:r>
            <a:r>
              <a:rPr lang="cs-CZ" sz="3200" b="1" dirty="0" smtClean="0"/>
              <a:t>americký jazzový hudebník, kapelník a trombonista a významný kapelník big bandu</a:t>
            </a:r>
            <a:endParaRPr lang="cs-CZ" sz="32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445224"/>
            <a:ext cx="817563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Ve </a:t>
            </a:r>
            <a:r>
              <a:rPr lang="cs-CZ" dirty="0" smtClean="0"/>
              <a:t>které </a:t>
            </a:r>
            <a:r>
              <a:rPr lang="cs-CZ" dirty="0" smtClean="0"/>
              <a:t>zemi </a:t>
            </a:r>
            <a:r>
              <a:rPr lang="cs-CZ" dirty="0" smtClean="0"/>
              <a:t>vznikl Swing?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…USA</a:t>
            </a:r>
          </a:p>
          <a:p>
            <a:endParaRPr lang="cs-CZ" dirty="0" smtClean="0"/>
          </a:p>
          <a:p>
            <a:r>
              <a:rPr lang="cs-CZ" dirty="0" smtClean="0"/>
              <a:t>2. Kterou </a:t>
            </a:r>
            <a:r>
              <a:rPr lang="cs-CZ" dirty="0" smtClean="0"/>
              <a:t>hudbou </a:t>
            </a:r>
            <a:r>
              <a:rPr lang="cs-CZ" dirty="0" smtClean="0"/>
              <a:t>byl ovlivněn?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…jazzovou</a:t>
            </a:r>
            <a:endParaRPr lang="cs-CZ" dirty="0" smtClean="0">
              <a:solidFill>
                <a:srgbClr val="FF0066"/>
              </a:solidFill>
            </a:endParaRP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 Vyjmenuj nejznámější představitele </a:t>
            </a:r>
            <a:r>
              <a:rPr lang="cs-CZ" dirty="0" smtClean="0"/>
              <a:t>swingu!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…Frank </a:t>
            </a:r>
            <a:r>
              <a:rPr lang="cs-CZ" dirty="0" err="1" smtClean="0">
                <a:solidFill>
                  <a:srgbClr val="FF0066"/>
                </a:solidFill>
              </a:rPr>
              <a:t>Sinatra</a:t>
            </a:r>
            <a:r>
              <a:rPr lang="cs-CZ" dirty="0" smtClean="0">
                <a:solidFill>
                  <a:srgbClr val="FF0066"/>
                </a:solidFill>
              </a:rPr>
              <a:t>, </a:t>
            </a:r>
            <a:r>
              <a:rPr lang="cs-CZ" dirty="0" err="1" smtClean="0">
                <a:solidFill>
                  <a:srgbClr val="FF0066"/>
                </a:solidFill>
              </a:rPr>
              <a:t>Glenn</a:t>
            </a:r>
            <a:r>
              <a:rPr lang="cs-CZ" dirty="0" smtClean="0">
                <a:solidFill>
                  <a:srgbClr val="FF0066"/>
                </a:solidFill>
              </a:rPr>
              <a:t> Miller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Zbyněk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</a:t>
            </a:r>
            <a:r>
              <a:rPr lang="cs-CZ" sz="2400" dirty="0" smtClean="0"/>
              <a:t>. </a:t>
            </a:r>
            <a:r>
              <a:rPr lang="cs-CZ" sz="2400" dirty="0" smtClean="0"/>
              <a:t>-</a:t>
            </a:r>
            <a:r>
              <a:rPr lang="en-US" sz="2400" dirty="0" smtClean="0"/>
              <a:t> </a:t>
            </a:r>
            <a:r>
              <a:rPr lang="en-US" sz="1200" dirty="0" smtClean="0"/>
              <a:t>AUTOR NEUVEDEN. </a:t>
            </a:r>
            <a:r>
              <a:rPr lang="en-US" sz="1200" i="1" dirty="0" smtClean="0"/>
              <a:t>Office</a:t>
            </a:r>
            <a:r>
              <a:rPr lang="en-US" sz="1200" dirty="0" smtClean="0"/>
              <a:t> [online]. [cit. </a:t>
            </a:r>
            <a:r>
              <a:rPr lang="cs-CZ" sz="1200" dirty="0" smtClean="0"/>
              <a:t>5</a:t>
            </a:r>
            <a:r>
              <a:rPr lang="en-US" sz="1200" dirty="0" smtClean="0"/>
              <a:t>.1</a:t>
            </a:r>
            <a:r>
              <a:rPr lang="cs-CZ" sz="1200" dirty="0" smtClean="0"/>
              <a:t>1</a:t>
            </a:r>
            <a:r>
              <a:rPr lang="en-US" sz="1200" dirty="0" smtClean="0"/>
              <a:t>.2012].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&lt;www.office.microsoft.com&gt;.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2083</TotalTime>
  <Words>248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Anotace:</vt:lpstr>
      <vt:lpstr>Swing</vt:lpstr>
      <vt:lpstr>Swing</vt:lpstr>
      <vt:lpstr>Blues - představitelé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225</cp:revision>
  <dcterms:created xsi:type="dcterms:W3CDTF">2011-03-22T17:13:23Z</dcterms:created>
  <dcterms:modified xsi:type="dcterms:W3CDTF">2012-12-17T19:59:20Z</dcterms:modified>
</cp:coreProperties>
</file>