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9"/>
  </p:notesMasterIdLst>
  <p:sldIdLst>
    <p:sldId id="256" r:id="rId2"/>
    <p:sldId id="269" r:id="rId3"/>
    <p:sldId id="257" r:id="rId4"/>
    <p:sldId id="258" r:id="rId5"/>
    <p:sldId id="271" r:id="rId6"/>
    <p:sldId id="26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1998" y="-7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VY_32_INOVACE_29_08_HV8_Skála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2271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Ella Fitzgeraldová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8413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Život a dílo Elly Fitzgeraldové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571604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Ella Fitzgeraldová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3299258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/>
              <a:t>Materiál seznamuje žáky s jazzovou zpěvačkou Ellou Fitzgeraldovou</a:t>
            </a:r>
          </a:p>
          <a:p>
            <a:endParaRPr lang="cs-CZ" sz="2400" dirty="0" smtClean="0"/>
          </a:p>
          <a:p>
            <a:r>
              <a:rPr lang="cs-CZ" sz="2400" dirty="0" smtClean="0"/>
              <a:t>Má za úkol vzdělávat a nabyté vědomosti si ověřit v otázkách</a:t>
            </a:r>
          </a:p>
          <a:p>
            <a:endParaRPr lang="cs-CZ" sz="2400" dirty="0" smtClean="0"/>
          </a:p>
          <a:p>
            <a:r>
              <a:rPr lang="cs-CZ" sz="2400" dirty="0" smtClean="0"/>
              <a:t>Obsah je pro žáky 8. ročníku a je určen pro interaktivní tabuli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16632"/>
            <a:ext cx="7239000" cy="920602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Ella Fitzgeraldová</a:t>
            </a:r>
            <a:br>
              <a:rPr lang="cs-CZ" u="sng" dirty="0" smtClean="0"/>
            </a:br>
            <a:r>
              <a:rPr lang="cs-CZ" dirty="0" smtClean="0"/>
              <a:t>( 1917–1996 )</a:t>
            </a:r>
            <a:endParaRPr lang="cs-CZ" u="sng" dirty="0"/>
          </a:p>
        </p:txBody>
      </p:sp>
      <p:pic>
        <p:nvPicPr>
          <p:cNvPr id="1026" name="Picture 2" descr="http://upload.wikimedia.org/wikipedia/commons/e/ec/YoungEl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24744"/>
            <a:ext cx="3552825" cy="560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Život a dílo </a:t>
            </a:r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1357298"/>
            <a:ext cx="86079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Ella byla americká jazzová a swingová zpěvačka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Po nevyrovnaném dětství, kdy se dokonce dostala až na samý okraj společnosti, v roce 1934 vyhrává pěveckou soutěž v </a:t>
            </a:r>
            <a:r>
              <a:rPr lang="cs-CZ" sz="2400" dirty="0" err="1" smtClean="0"/>
              <a:t>Harlemu</a:t>
            </a:r>
            <a:r>
              <a:rPr lang="cs-CZ" sz="2400" dirty="0" smtClean="0"/>
              <a:t> a tím začíná její pěvecká kariera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Na opravdové hudební výsluní se dostává až v roce 1950, kdy pro ni její manažer vybírá hudbu a písně přímo na míru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Její hlasový rozsah byl neskutečný a nenapodobitelný, měla rozsah 3 oktávy</a:t>
            </a:r>
          </a:p>
          <a:p>
            <a:r>
              <a:rPr lang="cs-CZ" sz="2400" dirty="0" smtClean="0"/>
              <a:t>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Život a dílo 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1357298"/>
            <a:ext cx="8607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/>
              <a:t>Během svého života se potkala a pracovala s největšími osobnostmi jazzové a swingové hudby, jako byly např. Louis Armstrong, Frank </a:t>
            </a:r>
            <a:r>
              <a:rPr lang="cs-CZ" sz="2400" dirty="0" err="1" smtClean="0"/>
              <a:t>Sinatra</a:t>
            </a:r>
            <a:r>
              <a:rPr lang="cs-CZ" sz="2400" dirty="0" smtClean="0"/>
              <a:t>, </a:t>
            </a:r>
            <a:r>
              <a:rPr lang="cs-CZ" sz="2400" dirty="0" err="1" smtClean="0"/>
              <a:t>Benny</a:t>
            </a:r>
            <a:r>
              <a:rPr lang="cs-CZ" sz="2400" dirty="0" smtClean="0"/>
              <a:t> </a:t>
            </a:r>
            <a:r>
              <a:rPr lang="cs-CZ" sz="2400" dirty="0" err="1" smtClean="0"/>
              <a:t>Goodman</a:t>
            </a:r>
            <a:r>
              <a:rPr lang="cs-CZ" sz="2400" dirty="0" smtClean="0"/>
              <a:t>… 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Ella Fitzgeraldová byla také </a:t>
            </a:r>
            <a:r>
              <a:rPr lang="cs-CZ" sz="2400" dirty="0"/>
              <a:t>nazývána "</a:t>
            </a:r>
            <a:r>
              <a:rPr lang="cs-CZ" sz="2400" dirty="0" err="1"/>
              <a:t>First</a:t>
            </a:r>
            <a:r>
              <a:rPr lang="cs-CZ" sz="2400" dirty="0"/>
              <a:t> Lady </a:t>
            </a:r>
            <a:r>
              <a:rPr lang="cs-CZ" sz="2400" dirty="0" err="1"/>
              <a:t>of</a:t>
            </a:r>
            <a:r>
              <a:rPr lang="cs-CZ" sz="2400" dirty="0"/>
              <a:t> Song", patřila po více než půl </a:t>
            </a:r>
            <a:r>
              <a:rPr lang="cs-CZ" sz="2400" dirty="0" smtClean="0"/>
              <a:t>století </a:t>
            </a:r>
            <a:r>
              <a:rPr lang="cs-CZ" sz="2400" dirty="0"/>
              <a:t>mezi nejpopulárnější jazzové zpěvačky v USA. 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Během </a:t>
            </a:r>
            <a:r>
              <a:rPr lang="cs-CZ" sz="2400" dirty="0"/>
              <a:t>svého života obdržela 13 cen </a:t>
            </a:r>
            <a:r>
              <a:rPr lang="cs-CZ" sz="2400" dirty="0" smtClean="0"/>
              <a:t>„</a:t>
            </a:r>
            <a:r>
              <a:rPr lang="cs-CZ" sz="2400" dirty="0" err="1" smtClean="0"/>
              <a:t>Grammy</a:t>
            </a:r>
            <a:r>
              <a:rPr lang="cs-CZ" sz="2400" dirty="0" smtClean="0"/>
              <a:t>“ </a:t>
            </a:r>
            <a:r>
              <a:rPr lang="cs-CZ" sz="2400" dirty="0"/>
              <a:t>a vydala více než 40 </a:t>
            </a:r>
            <a:r>
              <a:rPr lang="cs-CZ" sz="2400" dirty="0" smtClean="0"/>
              <a:t>alb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Hudební ukázka: </a:t>
            </a:r>
            <a:r>
              <a:rPr lang="cs-CZ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Summertime</a:t>
            </a:r>
            <a:endParaRPr lang="cs-CZ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Ella-Fitzgerald---Summertime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508104" y="53347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70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74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Otázky a odpovědi</a:t>
            </a:r>
            <a:endParaRPr lang="cs-CZ" u="sng" dirty="0"/>
          </a:p>
        </p:txBody>
      </p:sp>
      <p:sp>
        <p:nvSpPr>
          <p:cNvPr id="26" name="Elipsa 25"/>
          <p:cNvSpPr/>
          <p:nvPr/>
        </p:nvSpPr>
        <p:spPr>
          <a:xfrm>
            <a:off x="1285852" y="1500174"/>
            <a:ext cx="5786478" cy="1714512"/>
          </a:xfrm>
          <a:prstGeom prst="ellips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1. Jak říkali také Elle Fitzgeraldové?</a:t>
            </a:r>
            <a:endParaRPr lang="cs-CZ" sz="2000" dirty="0"/>
          </a:p>
        </p:txBody>
      </p:sp>
      <p:sp>
        <p:nvSpPr>
          <p:cNvPr id="27" name="Obláček 26"/>
          <p:cNvSpPr/>
          <p:nvPr/>
        </p:nvSpPr>
        <p:spPr>
          <a:xfrm>
            <a:off x="6340917" y="302327"/>
            <a:ext cx="2472339" cy="1785950"/>
          </a:xfrm>
          <a:prstGeom prst="cloud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First</a:t>
            </a:r>
            <a:r>
              <a:rPr lang="cs-CZ" dirty="0"/>
              <a:t> Lady </a:t>
            </a:r>
            <a:r>
              <a:rPr lang="cs-CZ" dirty="0" err="1"/>
              <a:t>of</a:t>
            </a:r>
            <a:r>
              <a:rPr lang="cs-CZ" dirty="0"/>
              <a:t> Song</a:t>
            </a:r>
          </a:p>
        </p:txBody>
      </p:sp>
      <p:sp>
        <p:nvSpPr>
          <p:cNvPr id="28" name="Elipsa 27"/>
          <p:cNvSpPr/>
          <p:nvPr/>
        </p:nvSpPr>
        <p:spPr>
          <a:xfrm>
            <a:off x="1285852" y="3929066"/>
            <a:ext cx="5857916" cy="17145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2. Ve kterém roce se o ní svět, jako o zpěvačce dozvěděl?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Obláček 28"/>
          <p:cNvSpPr/>
          <p:nvPr/>
        </p:nvSpPr>
        <p:spPr>
          <a:xfrm>
            <a:off x="6072198" y="2786058"/>
            <a:ext cx="2500330" cy="178595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1934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r>
              <a:rPr lang="cs-CZ" sz="2400" dirty="0" smtClean="0"/>
              <a:t>Obr. 1. -</a:t>
            </a:r>
            <a:endParaRPr lang="cs-CZ" sz="1200" dirty="0"/>
          </a:p>
          <a:p>
            <a:r>
              <a:rPr lang="cs-CZ" sz="1200" dirty="0"/>
              <a:t>AUTOR NEUVEDEN.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18.12.2012]. Dostupný na WWW: http://upload.wikimedia.org/wikipedia/commons/e/ec/YoungElla.jpg </a:t>
            </a:r>
            <a:endParaRPr lang="cs-CZ" sz="1200" dirty="0" smtClean="0"/>
          </a:p>
          <a:p>
            <a:r>
              <a:rPr lang="cs-CZ" sz="2400" dirty="0" smtClean="0"/>
              <a:t>Mp3 1.- </a:t>
            </a:r>
            <a:r>
              <a:rPr lang="cs-CZ" sz="1200" dirty="0"/>
              <a:t>FITZGERALDOVÁ, Ella. </a:t>
            </a:r>
            <a:r>
              <a:rPr lang="cs-CZ" sz="1200" i="1" dirty="0"/>
              <a:t>ulozto.cz</a:t>
            </a:r>
            <a:r>
              <a:rPr lang="cs-CZ" sz="1200" dirty="0"/>
              <a:t> [online]. [cit. 28.12.2012]. Dostupný na WWW: http://www.ulozto.cz/xfdAaHT/ella-fitzgerald-summertime-mp3 </a:t>
            </a: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1758</TotalTime>
  <Words>293</Words>
  <Application>Microsoft Office PowerPoint</Application>
  <PresentationFormat>Předvádění na obrazovce (4:3)</PresentationFormat>
  <Paragraphs>44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Snímek 1</vt:lpstr>
      <vt:lpstr>Anotace:</vt:lpstr>
      <vt:lpstr>Ella Fitzgeraldová ( 1917–1996 )</vt:lpstr>
      <vt:lpstr>Život a dílo </vt:lpstr>
      <vt:lpstr>Život a dílo </vt:lpstr>
      <vt:lpstr>Otázky a odpovědi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skalal</cp:lastModifiedBy>
  <cp:revision>175</cp:revision>
  <dcterms:created xsi:type="dcterms:W3CDTF">2011-03-22T17:13:23Z</dcterms:created>
  <dcterms:modified xsi:type="dcterms:W3CDTF">2013-01-11T10:48:31Z</dcterms:modified>
</cp:coreProperties>
</file>