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71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998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skalal\Downloads\Frank-Sinatra---New-York,-New-York.mp3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VY_32_INOVACE_29_09_HV8_Skála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741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Frank </a:t>
            </a:r>
            <a:r>
              <a:rPr lang="cs-CZ" sz="2000" dirty="0" err="1" smtClean="0"/>
              <a:t>Sinatra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518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Franka </a:t>
            </a:r>
            <a:r>
              <a:rPr lang="cs-CZ" sz="2000" dirty="0" err="1" smtClean="0"/>
              <a:t>Sinatru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571604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Frank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Sinatra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9925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</a:t>
            </a:r>
            <a:r>
              <a:rPr lang="cs-CZ" sz="2400" dirty="0" smtClean="0"/>
              <a:t>se zpěvákem a hercem Frankem </a:t>
            </a:r>
            <a:r>
              <a:rPr lang="cs-CZ" sz="2400" dirty="0" err="1" smtClean="0"/>
              <a:t>Sinatrou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 za úkol vzdělávat a nabyté vědomosti si ověřit v otázkách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8.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6632"/>
            <a:ext cx="7239000" cy="92060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Frank </a:t>
            </a:r>
            <a:r>
              <a:rPr lang="cs-CZ" u="sng" dirty="0" err="1" smtClean="0"/>
              <a:t>Sinatra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1915–1998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5124" name="Picture 4" descr="http://upload.wikimedia.org/wikipedia/commons/2/20/Frank_Sinatra_laugh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96752"/>
            <a:ext cx="4248472" cy="54824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86079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Frank </a:t>
            </a:r>
            <a:r>
              <a:rPr lang="cs-CZ" sz="2400" dirty="0" err="1" smtClean="0"/>
              <a:t>Sinatra</a:t>
            </a:r>
            <a:r>
              <a:rPr lang="cs-CZ" sz="2400" dirty="0" smtClean="0"/>
              <a:t> byl americký zpěvák a herec, který patřil k největším osobnostem populární hudby </a:t>
            </a:r>
            <a:r>
              <a:rPr lang="cs-CZ" sz="2400" dirty="0" smtClean="0">
                <a:solidFill>
                  <a:srgbClr val="FF0000"/>
                </a:solidFill>
              </a:rPr>
              <a:t>20. století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roce 1940 se dostává na výsluní, když zpívá s doprovodným </a:t>
            </a:r>
            <a:r>
              <a:rPr lang="cs-CZ" sz="2400" dirty="0" smtClean="0">
                <a:solidFill>
                  <a:srgbClr val="FF0000"/>
                </a:solidFill>
              </a:rPr>
              <a:t>orchestrem </a:t>
            </a:r>
            <a:r>
              <a:rPr lang="cs-CZ" sz="2400" dirty="0" err="1" smtClean="0">
                <a:solidFill>
                  <a:srgbClr val="FF0000"/>
                </a:solidFill>
              </a:rPr>
              <a:t>Tommyho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Dorseye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Frank </a:t>
            </a:r>
            <a:r>
              <a:rPr lang="cs-CZ" sz="2400" dirty="0" err="1" smtClean="0"/>
              <a:t>Sinatra</a:t>
            </a:r>
            <a:r>
              <a:rPr lang="cs-CZ" sz="2400" dirty="0" smtClean="0"/>
              <a:t> se často objevoval i na filmovém plátně, kde v roce 1953 získal </a:t>
            </a:r>
            <a:r>
              <a:rPr lang="cs-CZ" sz="2400" dirty="0" err="1" smtClean="0">
                <a:solidFill>
                  <a:srgbClr val="FF0000"/>
                </a:solidFill>
              </a:rPr>
              <a:t>oskara</a:t>
            </a:r>
            <a:r>
              <a:rPr lang="cs-CZ" sz="2400" dirty="0" smtClean="0">
                <a:solidFill>
                  <a:srgbClr val="FF0000"/>
                </a:solidFill>
              </a:rPr>
              <a:t> za pěvecký výkon 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Za svou karieru dosáhl mnoha ocenění, např. získal </a:t>
            </a:r>
            <a:r>
              <a:rPr lang="cs-CZ" sz="2400" dirty="0" smtClean="0">
                <a:solidFill>
                  <a:srgbClr val="FF0000"/>
                </a:solidFill>
              </a:rPr>
              <a:t>10 cen </a:t>
            </a:r>
            <a:r>
              <a:rPr lang="cs-CZ" sz="2400" dirty="0" err="1" smtClean="0">
                <a:solidFill>
                  <a:srgbClr val="FF0000"/>
                </a:solidFill>
              </a:rPr>
              <a:t>G</a:t>
            </a:r>
            <a:r>
              <a:rPr lang="cs-CZ" sz="2400" dirty="0" err="1" smtClean="0">
                <a:solidFill>
                  <a:srgbClr val="FF0000"/>
                </a:solidFill>
              </a:rPr>
              <a:t>rammy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 </a:t>
            </a:r>
            <a:r>
              <a:rPr lang="cs-CZ" sz="2400" dirty="0" smtClean="0"/>
              <a:t>  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New York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pic>
        <p:nvPicPr>
          <p:cNvPr id="7" name="Frank-Sinatra---New-York,-New-York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6084168" y="602128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17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65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 </a:t>
            </a:r>
            <a:r>
              <a:rPr lang="cs-CZ" sz="2000" dirty="0" smtClean="0"/>
              <a:t>Jaké byl národnosti Frank </a:t>
            </a:r>
            <a:r>
              <a:rPr lang="cs-CZ" sz="2000" dirty="0" err="1" smtClean="0"/>
              <a:t>Sinatra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američan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smtClean="0">
                <a:solidFill>
                  <a:schemeClr val="tx1"/>
                </a:solidFill>
              </a:rPr>
              <a:t>Kolik získal za svou karieru cen </a:t>
            </a:r>
            <a:r>
              <a:rPr lang="cs-CZ" sz="2000" dirty="0" err="1" smtClean="0">
                <a:solidFill>
                  <a:schemeClr val="tx1"/>
                </a:solidFill>
              </a:rPr>
              <a:t>Grammy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10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</a:t>
            </a:r>
            <a:r>
              <a:rPr lang="cs-CZ" sz="1200" dirty="0" smtClean="0"/>
              <a:t>NEUVEDEN.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11.1.2013]. Dostupný </a:t>
            </a:r>
            <a:r>
              <a:rPr lang="cs-CZ" sz="1200" dirty="0" err="1" smtClean="0"/>
              <a:t>naWWW</a:t>
            </a:r>
            <a:r>
              <a:rPr lang="cs-CZ" sz="1200" dirty="0" smtClean="0"/>
              <a:t>:http</a:t>
            </a:r>
            <a:r>
              <a:rPr lang="cs-CZ" sz="1200" dirty="0" smtClean="0"/>
              <a:t>://</a:t>
            </a:r>
            <a:r>
              <a:rPr lang="cs-CZ" sz="1200" dirty="0" err="1" smtClean="0"/>
              <a:t>upload.wikimedia.org</a:t>
            </a:r>
            <a:r>
              <a:rPr lang="cs-CZ" sz="1200" dirty="0" smtClean="0"/>
              <a:t>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/2/20/Frank_</a:t>
            </a:r>
            <a:r>
              <a:rPr lang="cs-CZ" sz="1200" dirty="0" err="1" smtClean="0"/>
              <a:t>Sinatra</a:t>
            </a:r>
            <a:r>
              <a:rPr lang="cs-CZ" sz="1200" dirty="0" smtClean="0"/>
              <a:t>_</a:t>
            </a:r>
            <a:r>
              <a:rPr lang="cs-CZ" sz="1200" dirty="0" err="1" smtClean="0"/>
              <a:t>laughing</a:t>
            </a:r>
            <a:r>
              <a:rPr lang="cs-CZ" sz="1200" dirty="0" smtClean="0"/>
              <a:t>.</a:t>
            </a:r>
          </a:p>
          <a:p>
            <a:pPr>
              <a:buNone/>
            </a:pPr>
            <a:r>
              <a:rPr lang="cs-CZ" sz="1200" dirty="0" smtClean="0"/>
              <a:t>     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</a:p>
          <a:p>
            <a:r>
              <a:rPr lang="cs-CZ" sz="2400" dirty="0" smtClean="0"/>
              <a:t>Mp3 </a:t>
            </a:r>
            <a:r>
              <a:rPr lang="cs-CZ" sz="2400" dirty="0" smtClean="0"/>
              <a:t>1.- </a:t>
            </a:r>
            <a:r>
              <a:rPr lang="cs-CZ" sz="1200" dirty="0" smtClean="0"/>
              <a:t>FRANK SINATRA. </a:t>
            </a:r>
            <a:r>
              <a:rPr lang="cs-CZ" sz="1200" i="1" dirty="0" err="1" smtClean="0"/>
              <a:t>ulozto.cz</a:t>
            </a:r>
            <a:r>
              <a:rPr lang="cs-CZ" sz="1200" dirty="0" smtClean="0"/>
              <a:t> [online]. [cit. 11.1.2013]. Dostupný na WWW: 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/xZuZ9gh/frank-</a:t>
            </a:r>
            <a:r>
              <a:rPr lang="cs-CZ" sz="1200" dirty="0" err="1" smtClean="0"/>
              <a:t>sinatra</a:t>
            </a:r>
            <a:r>
              <a:rPr lang="cs-CZ" sz="1200" dirty="0" smtClean="0"/>
              <a:t>-</a:t>
            </a:r>
            <a:r>
              <a:rPr lang="cs-CZ" sz="1200" dirty="0" err="1" smtClean="0"/>
              <a:t>new</a:t>
            </a:r>
            <a:r>
              <a:rPr lang="cs-CZ" sz="1200" dirty="0" smtClean="0"/>
              <a:t>-</a:t>
            </a:r>
            <a:r>
              <a:rPr lang="cs-CZ" sz="1200" dirty="0" err="1" smtClean="0"/>
              <a:t>york</a:t>
            </a:r>
            <a:r>
              <a:rPr lang="cs-CZ" sz="1200" dirty="0" smtClean="0"/>
              <a:t>-</a:t>
            </a:r>
            <a:r>
              <a:rPr lang="cs-CZ" sz="1200" dirty="0" err="1" smtClean="0"/>
              <a:t>new</a:t>
            </a:r>
            <a:r>
              <a:rPr lang="cs-CZ" sz="1200" dirty="0" smtClean="0"/>
              <a:t>-</a:t>
            </a:r>
            <a:r>
              <a:rPr lang="cs-CZ" sz="1200" dirty="0" err="1" smtClean="0"/>
              <a:t>york</a:t>
            </a:r>
            <a:r>
              <a:rPr lang="cs-CZ" sz="1200" dirty="0" smtClean="0"/>
              <a:t>-mp3 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1790</TotalTime>
  <Words>211</Words>
  <Application>Microsoft Office PowerPoint</Application>
  <PresentationFormat>Předvádění na obrazovce (4:3)</PresentationFormat>
  <Paragraphs>37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Anotace:</vt:lpstr>
      <vt:lpstr>Frank Sinatra ( 1915–1998 )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181</cp:revision>
  <dcterms:created xsi:type="dcterms:W3CDTF">2011-03-22T17:13:23Z</dcterms:created>
  <dcterms:modified xsi:type="dcterms:W3CDTF">2013-01-11T11:21:00Z</dcterms:modified>
</cp:coreProperties>
</file>