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B7FD39"/>
    <a:srgbClr val="C5FF67"/>
    <a:srgbClr val="66FFFF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120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0781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VY_32_INOVACE_29_11_HV8_Skála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25034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</a:rPr>
              <a:t>Rock and </a:t>
            </a:r>
            <a:r>
              <a:rPr lang="cs-CZ" sz="200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</a:rPr>
              <a:t>roll</a:t>
            </a:r>
            <a:endParaRPr lang="cs-CZ" sz="2000" dirty="0" smtClean="0">
              <a:ln w="18415" cmpd="sng">
                <a:solidFill>
                  <a:sysClr val="windowText" lastClr="000000"/>
                </a:solidFill>
                <a:prstDash val="solid"/>
              </a:ln>
            </a:endParaRP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9279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Vznik </a:t>
            </a:r>
            <a:r>
              <a:rPr lang="cs-CZ" sz="2000" dirty="0" smtClean="0"/>
              <a:t>rock and </a:t>
            </a:r>
            <a:r>
              <a:rPr lang="cs-CZ" sz="2000" dirty="0" err="1" smtClean="0"/>
              <a:t>rollu</a:t>
            </a:r>
            <a:r>
              <a:rPr lang="cs-CZ" sz="2000" dirty="0" smtClean="0"/>
              <a:t> </a:t>
            </a:r>
            <a:r>
              <a:rPr lang="cs-CZ" sz="2000" dirty="0" smtClean="0"/>
              <a:t>a jeho vývoj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Rock and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roll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Materiál seznamuje žáky s hudebním stylem </a:t>
            </a:r>
            <a:r>
              <a:rPr lang="cs-CZ" sz="2000" dirty="0" smtClean="0"/>
              <a:t>rock and </a:t>
            </a:r>
            <a:r>
              <a:rPr lang="cs-CZ" sz="2000" dirty="0" err="1" smtClean="0"/>
              <a:t>roll</a:t>
            </a:r>
            <a:r>
              <a:rPr lang="cs-CZ" sz="2000" dirty="0" smtClean="0"/>
              <a:t>, </a:t>
            </a:r>
            <a:r>
              <a:rPr lang="cs-CZ" sz="2000" dirty="0" smtClean="0"/>
              <a:t>jeho vznikem, počátkem a vývojem, také nám ukazuje některé hlavní představitele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8. ročníku a je určen pro interaktivní tabuli</a:t>
            </a:r>
          </a:p>
          <a:p>
            <a:endParaRPr lang="cs-CZ" sz="2000" dirty="0" smtClean="0"/>
          </a:p>
          <a:p>
            <a:r>
              <a:rPr lang="cs-CZ" sz="2000" dirty="0" smtClean="0"/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Rock and </a:t>
            </a:r>
            <a:r>
              <a:rPr lang="cs-CZ" u="sng" dirty="0" err="1" smtClean="0"/>
              <a:t>roll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4238" y="1196752"/>
            <a:ext cx="8786874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/>
              <a:t>Rock and </a:t>
            </a:r>
            <a:r>
              <a:rPr lang="cs-CZ" sz="4000" dirty="0" err="1" smtClean="0"/>
              <a:t>roll</a:t>
            </a:r>
            <a:r>
              <a:rPr lang="cs-CZ" sz="4000" dirty="0" smtClean="0"/>
              <a:t> je </a:t>
            </a:r>
            <a:r>
              <a:rPr lang="cs-CZ" sz="4000" dirty="0" smtClean="0"/>
              <a:t>hudební proud, </a:t>
            </a:r>
            <a:r>
              <a:rPr lang="cs-CZ" sz="4000" dirty="0" smtClean="0"/>
              <a:t>který vznikl </a:t>
            </a:r>
            <a:r>
              <a:rPr lang="cs-CZ" sz="4000" dirty="0" smtClean="0"/>
              <a:t>v </a:t>
            </a:r>
            <a:r>
              <a:rPr lang="cs-CZ" sz="4000" dirty="0" smtClean="0"/>
              <a:t>50. letech 20. </a:t>
            </a:r>
            <a:r>
              <a:rPr lang="cs-CZ" sz="4000" dirty="0" smtClean="0"/>
              <a:t>století v </a:t>
            </a:r>
            <a:r>
              <a:rPr lang="cs-CZ" sz="4000" dirty="0" smtClean="0"/>
              <a:t>USA, jako směsice prvků country a rhythm and blues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0400" y="4077072"/>
            <a:ext cx="8790712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/>
              <a:t> </a:t>
            </a:r>
            <a:r>
              <a:rPr lang="cs-CZ" sz="4000" dirty="0" smtClean="0"/>
              <a:t>Od 60. let 20. století se začíná pro tuto hudbu používat termín rock</a:t>
            </a:r>
            <a:endParaRPr lang="cs-CZ" sz="4000" dirty="0"/>
          </a:p>
        </p:txBody>
      </p:sp>
      <p:pic>
        <p:nvPicPr>
          <p:cNvPr id="1028" name="Picture 4" descr="C:\Documents and Settings\Slavka\Local Settings\Temporary Internet Files\Content.IE5\9ADKCY9I\MM900318172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5572140"/>
            <a:ext cx="819835" cy="1147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Rock and </a:t>
            </a:r>
            <a:r>
              <a:rPr lang="cs-CZ" u="sng" dirty="0" err="1" smtClean="0"/>
              <a:t>roll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/>
              <a:t> </a:t>
            </a:r>
            <a:r>
              <a:rPr lang="cs-CZ" sz="3200" dirty="0" smtClean="0"/>
              <a:t>Rokenrolové kapely přinesly nový ideál krásy zvuku, v němž důležitou úlohu hrála značná </a:t>
            </a:r>
            <a:r>
              <a:rPr lang="cs-CZ" sz="3200" dirty="0" smtClean="0">
                <a:solidFill>
                  <a:srgbClr val="FF0066"/>
                </a:solidFill>
              </a:rPr>
              <a:t>hlasitost způsobená elektrickými zesílenými kytarami, baskytarou a bicími</a:t>
            </a: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/>
              <a:t>Především to byl však </a:t>
            </a:r>
            <a:r>
              <a:rPr lang="cs-CZ" sz="3200" dirty="0" smtClean="0">
                <a:solidFill>
                  <a:srgbClr val="FF0066"/>
                </a:solidFill>
              </a:rPr>
              <a:t>zpěvák</a:t>
            </a:r>
            <a:r>
              <a:rPr lang="cs-CZ" sz="3200" dirty="0" smtClean="0"/>
              <a:t>, který se svým expresivním projevem stal </a:t>
            </a:r>
            <a:r>
              <a:rPr lang="cs-CZ" sz="3200" dirty="0" err="1" smtClean="0">
                <a:solidFill>
                  <a:srgbClr val="FF0066"/>
                </a:solidFill>
              </a:rPr>
              <a:t>leadrem</a:t>
            </a:r>
            <a:r>
              <a:rPr lang="cs-CZ" sz="3200" dirty="0" smtClean="0">
                <a:solidFill>
                  <a:srgbClr val="FF0066"/>
                </a:solidFill>
              </a:rPr>
              <a:t> kapely</a:t>
            </a:r>
            <a:endParaRPr lang="cs-CZ" sz="3200" dirty="0" smtClean="0">
              <a:solidFill>
                <a:srgbClr val="FF0066"/>
              </a:solidFill>
            </a:endParaRPr>
          </a:p>
          <a:p>
            <a:endParaRPr lang="cs-CZ" dirty="0"/>
          </a:p>
        </p:txBody>
      </p:sp>
      <p:pic>
        <p:nvPicPr>
          <p:cNvPr id="2051" name="Picture 3" descr="C:\Documents and Settings\Slavka\Local Settings\Temporary Internet Files\Content.IE5\9ADKCY9I\MM900041095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5000636"/>
            <a:ext cx="1621564" cy="1514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Slavka\Local Settings\Temporary Internet Files\Content.IE5\S0G07125\MC9001988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047">
            <a:off x="-218983" y="-2184074"/>
            <a:ext cx="8531643" cy="11004261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Rock and </a:t>
            </a:r>
            <a:r>
              <a:rPr lang="cs-CZ" u="sng" dirty="0" err="1" smtClean="0"/>
              <a:t>roll</a:t>
            </a:r>
            <a:r>
              <a:rPr lang="cs-CZ" u="sng" dirty="0" smtClean="0"/>
              <a:t> - </a:t>
            </a:r>
            <a:r>
              <a:rPr lang="cs-CZ" u="sng" dirty="0" smtClean="0"/>
              <a:t>představitelé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27584" y="1268760"/>
            <a:ext cx="7239000" cy="48463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6000" b="1" dirty="0" smtClean="0">
                <a:solidFill>
                  <a:srgbClr val="B7FD39"/>
                </a:solidFill>
              </a:rPr>
              <a:t>Elvis </a:t>
            </a:r>
            <a:r>
              <a:rPr lang="cs-CZ" sz="6000" b="1" dirty="0" err="1" smtClean="0">
                <a:solidFill>
                  <a:srgbClr val="B7FD39"/>
                </a:solidFill>
              </a:rPr>
              <a:t>Presley</a:t>
            </a:r>
            <a:endParaRPr lang="cs-CZ" sz="6000" b="1" dirty="0" smtClean="0">
              <a:solidFill>
                <a:srgbClr val="B7FD39"/>
              </a:solidFill>
            </a:endParaRPr>
          </a:p>
          <a:p>
            <a:pPr>
              <a:buFontTx/>
              <a:buChar char="-"/>
            </a:pPr>
            <a:r>
              <a:rPr lang="cs-CZ" sz="6000" b="1" dirty="0" err="1" smtClean="0">
                <a:solidFill>
                  <a:srgbClr val="B7FD39"/>
                </a:solidFill>
              </a:rPr>
              <a:t>Chuck</a:t>
            </a:r>
            <a:r>
              <a:rPr lang="cs-CZ" sz="6000" b="1" dirty="0" smtClean="0">
                <a:solidFill>
                  <a:srgbClr val="B7FD39"/>
                </a:solidFill>
              </a:rPr>
              <a:t> </a:t>
            </a:r>
            <a:r>
              <a:rPr lang="cs-CZ" sz="6000" b="1" dirty="0" err="1" smtClean="0">
                <a:solidFill>
                  <a:srgbClr val="B7FD39"/>
                </a:solidFill>
              </a:rPr>
              <a:t>Berry</a:t>
            </a:r>
            <a:endParaRPr lang="cs-CZ" sz="6000" b="1" dirty="0" smtClean="0">
              <a:solidFill>
                <a:srgbClr val="B7FD39"/>
              </a:solidFill>
            </a:endParaRPr>
          </a:p>
          <a:p>
            <a:pPr>
              <a:buFontTx/>
              <a:buChar char="-"/>
            </a:pPr>
            <a:r>
              <a:rPr lang="cs-CZ" sz="6000" b="1" dirty="0" smtClean="0">
                <a:solidFill>
                  <a:srgbClr val="B7FD39"/>
                </a:solidFill>
              </a:rPr>
              <a:t>Jimmy </a:t>
            </a:r>
            <a:r>
              <a:rPr lang="cs-CZ" sz="6000" b="1" dirty="0" err="1" smtClean="0">
                <a:solidFill>
                  <a:srgbClr val="B7FD39"/>
                </a:solidFill>
              </a:rPr>
              <a:t>Page</a:t>
            </a:r>
            <a:endParaRPr lang="cs-CZ" sz="6000" b="1" dirty="0" smtClean="0">
              <a:solidFill>
                <a:srgbClr val="B7FD39"/>
              </a:solidFill>
            </a:endParaRPr>
          </a:p>
          <a:p>
            <a:pPr>
              <a:buFontTx/>
              <a:buChar char="-"/>
            </a:pPr>
            <a:r>
              <a:rPr lang="cs-CZ" sz="6000" b="1" dirty="0" err="1" smtClean="0">
                <a:solidFill>
                  <a:srgbClr val="B7FD39"/>
                </a:solidFill>
              </a:rPr>
              <a:t>Buddy</a:t>
            </a:r>
            <a:r>
              <a:rPr lang="cs-CZ" sz="6000" b="1" dirty="0" smtClean="0">
                <a:solidFill>
                  <a:srgbClr val="B7FD39"/>
                </a:solidFill>
              </a:rPr>
              <a:t> </a:t>
            </a:r>
            <a:r>
              <a:rPr lang="cs-CZ" sz="6000" b="1" dirty="0" err="1" smtClean="0">
                <a:solidFill>
                  <a:srgbClr val="B7FD39"/>
                </a:solidFill>
              </a:rPr>
              <a:t>Holl</a:t>
            </a:r>
            <a:endParaRPr lang="cs-CZ" sz="6000" b="1" dirty="0">
              <a:solidFill>
                <a:srgbClr val="B7FD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Ve kterém zemi </a:t>
            </a:r>
            <a:r>
              <a:rPr lang="cs-CZ" dirty="0" smtClean="0"/>
              <a:t>vznikl Rock and </a:t>
            </a:r>
            <a:r>
              <a:rPr lang="cs-CZ" dirty="0" err="1" smtClean="0"/>
              <a:t>roll</a:t>
            </a:r>
            <a:r>
              <a:rPr lang="cs-CZ" dirty="0" smtClean="0"/>
              <a:t>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…USA</a:t>
            </a:r>
          </a:p>
          <a:p>
            <a:endParaRPr lang="cs-CZ" dirty="0" smtClean="0"/>
          </a:p>
          <a:p>
            <a:r>
              <a:rPr lang="cs-CZ" dirty="0" smtClean="0"/>
              <a:t>2. </a:t>
            </a:r>
            <a:r>
              <a:rPr lang="cs-CZ" dirty="0" smtClean="0"/>
              <a:t>Kterou </a:t>
            </a:r>
            <a:r>
              <a:rPr lang="cs-CZ" dirty="0" smtClean="0"/>
              <a:t>hudbou byl ovlivněn?</a:t>
            </a:r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dirty="0" smtClean="0">
                <a:solidFill>
                  <a:srgbClr val="FF0066"/>
                </a:solidFill>
              </a:rPr>
              <a:t>country a rhythm and blues</a:t>
            </a:r>
            <a:endParaRPr lang="cs-CZ" dirty="0" smtClean="0">
              <a:solidFill>
                <a:srgbClr val="FF0066"/>
              </a:solidFill>
            </a:endParaRP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3. Vyjmenuj nejznámější představitele </a:t>
            </a:r>
            <a:r>
              <a:rPr lang="cs-CZ" dirty="0" smtClean="0"/>
              <a:t>r a r!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dirty="0" err="1" smtClean="0">
                <a:solidFill>
                  <a:srgbClr val="FF0066"/>
                </a:solidFill>
              </a:rPr>
              <a:t>Chuck</a:t>
            </a:r>
            <a:r>
              <a:rPr lang="cs-CZ" dirty="0" smtClean="0">
                <a:solidFill>
                  <a:srgbClr val="FF0066"/>
                </a:solidFill>
              </a:rPr>
              <a:t> </a:t>
            </a:r>
            <a:r>
              <a:rPr lang="cs-CZ" dirty="0" err="1" smtClean="0">
                <a:solidFill>
                  <a:srgbClr val="FF0066"/>
                </a:solidFill>
              </a:rPr>
              <a:t>Berry</a:t>
            </a:r>
            <a:r>
              <a:rPr lang="cs-CZ" dirty="0" smtClean="0">
                <a:solidFill>
                  <a:srgbClr val="FF0066"/>
                </a:solidFill>
              </a:rPr>
              <a:t>, Elvis </a:t>
            </a:r>
            <a:r>
              <a:rPr lang="cs-CZ" dirty="0" err="1" smtClean="0">
                <a:solidFill>
                  <a:srgbClr val="FF0066"/>
                </a:solidFill>
              </a:rPr>
              <a:t>Presley</a:t>
            </a:r>
            <a:r>
              <a:rPr lang="cs-CZ" smtClean="0">
                <a:solidFill>
                  <a:srgbClr val="FF0066"/>
                </a:solidFill>
              </a:rPr>
              <a:t>…</a:t>
            </a:r>
            <a:endParaRPr lang="cs-CZ" dirty="0" smtClean="0">
              <a:solidFill>
                <a:srgbClr val="FF0066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Zbyněk a kol. 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 2: pedagogické, 2005, ISBN 80-7235-298-9.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1.-2.-3. -</a:t>
            </a:r>
            <a:r>
              <a:rPr lang="en-US" sz="2400" dirty="0" smtClean="0"/>
              <a:t> </a:t>
            </a:r>
            <a:r>
              <a:rPr lang="en-US" sz="1200" dirty="0" smtClean="0"/>
              <a:t>AUTOR NEUVEDEN. </a:t>
            </a:r>
            <a:r>
              <a:rPr lang="en-US" sz="1200" i="1" dirty="0" smtClean="0"/>
              <a:t>Office</a:t>
            </a:r>
            <a:r>
              <a:rPr lang="en-US" sz="1200" dirty="0" smtClean="0"/>
              <a:t> [online]. [cit. </a:t>
            </a:r>
            <a:r>
              <a:rPr lang="cs-CZ" sz="1200" dirty="0" smtClean="0"/>
              <a:t>5</a:t>
            </a:r>
            <a:r>
              <a:rPr lang="en-US" sz="1200" dirty="0" smtClean="0"/>
              <a:t>.1</a:t>
            </a:r>
            <a:r>
              <a:rPr lang="cs-CZ" sz="1200" dirty="0" smtClean="0"/>
              <a:t>1</a:t>
            </a:r>
            <a:r>
              <a:rPr lang="en-US" sz="1200" dirty="0" smtClean="0"/>
              <a:t>.2012].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&lt;www.office.microsoft.com&gt;.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2116</TotalTime>
  <Words>258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Anotace:</vt:lpstr>
      <vt:lpstr>Rock and roll</vt:lpstr>
      <vt:lpstr>Rock and roll</vt:lpstr>
      <vt:lpstr>Rock and roll - představitelé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225</cp:revision>
  <dcterms:created xsi:type="dcterms:W3CDTF">2011-03-22T17:13:23Z</dcterms:created>
  <dcterms:modified xsi:type="dcterms:W3CDTF">2013-02-25T11:36:01Z</dcterms:modified>
</cp:coreProperties>
</file>