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8"/>
  </p:notesMasterIdLst>
  <p:sldIdLst>
    <p:sldId id="256" r:id="rId2"/>
    <p:sldId id="269" r:id="rId3"/>
    <p:sldId id="257" r:id="rId4"/>
    <p:sldId id="271" r:id="rId5"/>
    <p:sldId id="261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6150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0D3F59A4-F837-41F0-876E-5CF40EF10FB8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158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57224" y="4786322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  <p:sp>
        <p:nvSpPr>
          <p:cNvPr id="21" name="Obdélník 20"/>
          <p:cNvSpPr/>
          <p:nvPr/>
        </p:nvSpPr>
        <p:spPr>
          <a:xfrm>
            <a:off x="857224" y="3500438"/>
            <a:ext cx="55338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VY_32_INOVACE_29_12_HV8_Skála</a:t>
            </a:r>
            <a:endParaRPr lang="cs-CZ" sz="2000" dirty="0"/>
          </a:p>
        </p:txBody>
      </p:sp>
      <p:sp>
        <p:nvSpPr>
          <p:cNvPr id="22" name="Obdélník 21"/>
          <p:cNvSpPr/>
          <p:nvPr/>
        </p:nvSpPr>
        <p:spPr>
          <a:xfrm>
            <a:off x="857224" y="3071810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23" name="Obdélník 22"/>
          <p:cNvSpPr/>
          <p:nvPr/>
        </p:nvSpPr>
        <p:spPr>
          <a:xfrm>
            <a:off x="857224" y="3929066"/>
            <a:ext cx="25506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Elvis </a:t>
            </a:r>
            <a:r>
              <a:rPr lang="cs-CZ" sz="2000" dirty="0" err="1" smtClean="0"/>
              <a:t>Presley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0034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Hudební výchova na 2. stupni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sp>
        <p:nvSpPr>
          <p:cNvPr id="25" name="Obdélník 24"/>
          <p:cNvSpPr/>
          <p:nvPr/>
        </p:nvSpPr>
        <p:spPr>
          <a:xfrm>
            <a:off x="857224" y="4357694"/>
            <a:ext cx="462819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OBSAH</a:t>
            </a:r>
            <a:r>
              <a:rPr lang="cs-CZ" sz="2000" dirty="0"/>
              <a:t>: </a:t>
            </a:r>
            <a:r>
              <a:rPr lang="cs-CZ" sz="2000" dirty="0" smtClean="0"/>
              <a:t>Život a dílo </a:t>
            </a:r>
            <a:r>
              <a:rPr lang="cs-CZ" sz="2000" dirty="0" smtClean="0"/>
              <a:t>Elvise </a:t>
            </a:r>
            <a:r>
              <a:rPr lang="cs-CZ" sz="2000" dirty="0" err="1" smtClean="0"/>
              <a:t>Presleyho</a:t>
            </a:r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644" y="1428736"/>
            <a:ext cx="1180036" cy="1029055"/>
          </a:xfrm>
          <a:prstGeom prst="rect">
            <a:avLst/>
          </a:prstGeom>
        </p:spPr>
      </p:pic>
      <p:sp>
        <p:nvSpPr>
          <p:cNvPr id="27" name="TextovéPole 26"/>
          <p:cNvSpPr txBox="1"/>
          <p:nvPr/>
        </p:nvSpPr>
        <p:spPr>
          <a:xfrm>
            <a:off x="1571604" y="428604"/>
            <a:ext cx="5857916" cy="58477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Elvis </a:t>
            </a:r>
            <a:r>
              <a:rPr lang="cs-CZ" sz="32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Presley</a:t>
            </a:r>
            <a:endParaRPr lang="cs-CZ" sz="32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229600" cy="3299258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r>
              <a:rPr lang="cs-CZ" sz="2400" dirty="0" smtClean="0"/>
              <a:t>Materiál seznamuje žáky se </a:t>
            </a:r>
            <a:r>
              <a:rPr lang="cs-CZ" sz="2400" dirty="0" smtClean="0"/>
              <a:t>zpěvákem a hercem </a:t>
            </a:r>
            <a:r>
              <a:rPr lang="cs-CZ" sz="2400" dirty="0" smtClean="0"/>
              <a:t>Elvisem </a:t>
            </a:r>
            <a:r>
              <a:rPr lang="cs-CZ" sz="2400" dirty="0" err="1" smtClean="0"/>
              <a:t>Presleyem</a:t>
            </a:r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Má za úkol vzdělávat a nabyté vědomosti si ověřit v otázkách</a:t>
            </a:r>
          </a:p>
          <a:p>
            <a:endParaRPr lang="cs-CZ" sz="2400" dirty="0" smtClean="0"/>
          </a:p>
          <a:p>
            <a:r>
              <a:rPr lang="cs-CZ" sz="2400" dirty="0" smtClean="0"/>
              <a:t>Obsah je pro žáky 8. ročníku a je určen pro interaktivní tabuli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116632"/>
            <a:ext cx="7239000" cy="92060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Elvis </a:t>
            </a:r>
            <a:r>
              <a:rPr lang="cs-CZ" u="sng" dirty="0" err="1" smtClean="0"/>
              <a:t>Presley</a:t>
            </a:r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dirty="0" smtClean="0"/>
              <a:t>( </a:t>
            </a:r>
            <a:r>
              <a:rPr lang="cs-CZ" dirty="0" smtClean="0"/>
              <a:t>1935–1977 </a:t>
            </a:r>
            <a:r>
              <a:rPr lang="cs-CZ" dirty="0" smtClean="0"/>
              <a:t>)</a:t>
            </a:r>
            <a:endParaRPr lang="cs-CZ" u="sng" dirty="0"/>
          </a:p>
        </p:txBody>
      </p:sp>
      <p:pic>
        <p:nvPicPr>
          <p:cNvPr id="1026" name="Picture 2" descr="http://upload.wikimedia.org/wikipedia/commons/6/6e/YoungElvisPresle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96752"/>
            <a:ext cx="5832648" cy="5510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Život a dílo </a:t>
            </a:r>
            <a:endParaRPr lang="cs-CZ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357298"/>
            <a:ext cx="860790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Elvis </a:t>
            </a:r>
            <a:r>
              <a:rPr lang="cs-CZ" sz="2400" dirty="0" err="1" smtClean="0">
                <a:solidFill>
                  <a:srgbClr val="FF0000"/>
                </a:solidFill>
              </a:rPr>
              <a:t>Presley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/>
              <a:t>byl americký zpěvák a herec, který patřil k největším osobnostem populární hudby </a:t>
            </a:r>
            <a:r>
              <a:rPr lang="cs-CZ" sz="2400" dirty="0" smtClean="0">
                <a:solidFill>
                  <a:srgbClr val="FF0000"/>
                </a:solidFill>
              </a:rPr>
              <a:t>20. století</a:t>
            </a:r>
          </a:p>
          <a:p>
            <a:pPr>
              <a:buFontTx/>
              <a:buChar char="-"/>
            </a:pPr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Pocházel z chudých poměrů, svou první kytaru dostává v 11 letech</a:t>
            </a:r>
          </a:p>
          <a:p>
            <a:endParaRPr lang="cs-CZ" sz="2400" dirty="0"/>
          </a:p>
          <a:p>
            <a:pPr>
              <a:buFontTx/>
              <a:buChar char="-"/>
            </a:pPr>
            <a:r>
              <a:rPr lang="cs-CZ" sz="2400" dirty="0" smtClean="0"/>
              <a:t>Z chudého řidiče náklaďáku se závratně rychle stal milionářem a idolem mládeže celého světa</a:t>
            </a:r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dirty="0" smtClean="0"/>
              <a:t>Natočil velké množství desek a více než </a:t>
            </a:r>
            <a:r>
              <a:rPr lang="cs-CZ" sz="2400" dirty="0" smtClean="0">
                <a:solidFill>
                  <a:srgbClr val="FF0000"/>
                </a:solidFill>
              </a:rPr>
              <a:t>100 singlů</a:t>
            </a:r>
            <a:r>
              <a:rPr lang="cs-CZ" sz="2400" dirty="0" smtClean="0"/>
              <a:t> se dostalo do </a:t>
            </a:r>
            <a:r>
              <a:rPr lang="cs-CZ" sz="2400" dirty="0" smtClean="0">
                <a:solidFill>
                  <a:srgbClr val="FF0000"/>
                </a:solidFill>
              </a:rPr>
              <a:t>TOP 40 </a:t>
            </a:r>
            <a:r>
              <a:rPr lang="cs-CZ" sz="2400" dirty="0" smtClean="0"/>
              <a:t>ve spojených státech</a:t>
            </a:r>
          </a:p>
          <a:p>
            <a:pPr>
              <a:buFontTx/>
              <a:buChar char="-"/>
            </a:pPr>
            <a:endParaRPr lang="cs-CZ" sz="2400" dirty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r>
              <a:rPr lang="cs-CZ" sz="2400" dirty="0" smtClean="0">
                <a:solidFill>
                  <a:srgbClr val="FF0000"/>
                </a:solidFill>
              </a:rPr>
              <a:t>Umírá 16.8.1977 na srdeční záchvat ve svém bytě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170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26" name="Elipsa 25"/>
          <p:cNvSpPr/>
          <p:nvPr/>
        </p:nvSpPr>
        <p:spPr>
          <a:xfrm>
            <a:off x="1285852" y="1500174"/>
            <a:ext cx="5786478" cy="1714512"/>
          </a:xfrm>
          <a:prstGeom prst="ellipse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1. Jaké byl národnosti </a:t>
            </a:r>
            <a:r>
              <a:rPr lang="cs-CZ" sz="2000" dirty="0" smtClean="0"/>
              <a:t>Elvis </a:t>
            </a:r>
            <a:r>
              <a:rPr lang="cs-CZ" sz="2000" dirty="0" err="1" smtClean="0"/>
              <a:t>Presley</a:t>
            </a:r>
            <a:r>
              <a:rPr lang="cs-CZ" sz="2000" dirty="0" smtClean="0"/>
              <a:t>?</a:t>
            </a:r>
            <a:endParaRPr lang="cs-CZ" sz="2000" dirty="0"/>
          </a:p>
        </p:txBody>
      </p:sp>
      <p:sp>
        <p:nvSpPr>
          <p:cNvPr id="27" name="Obláček 26"/>
          <p:cNvSpPr/>
          <p:nvPr/>
        </p:nvSpPr>
        <p:spPr>
          <a:xfrm>
            <a:off x="6340917" y="302327"/>
            <a:ext cx="2472339" cy="1785950"/>
          </a:xfrm>
          <a:prstGeom prst="cloudCallou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američan</a:t>
            </a:r>
            <a:endParaRPr lang="cs-CZ" dirty="0"/>
          </a:p>
        </p:txBody>
      </p:sp>
      <p:sp>
        <p:nvSpPr>
          <p:cNvPr id="28" name="Elipsa 27"/>
          <p:cNvSpPr/>
          <p:nvPr/>
        </p:nvSpPr>
        <p:spPr>
          <a:xfrm>
            <a:off x="1285852" y="3929066"/>
            <a:ext cx="5857916" cy="1714512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2.Kolik písní se dostalo do TOP 40 v USA?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29" name="Obláček 28"/>
          <p:cNvSpPr/>
          <p:nvPr/>
        </p:nvSpPr>
        <p:spPr>
          <a:xfrm>
            <a:off x="6072198" y="2786058"/>
            <a:ext cx="2500330" cy="1785950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smtClean="0"/>
              <a:t>100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6" grpId="0" animBg="1"/>
      <p:bldP spid="27" grpId="0" animBg="1"/>
      <p:bldP spid="28" grpId="0" animBg="1"/>
      <p:bldP spid="2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200" dirty="0" smtClean="0"/>
              <a:t>CHARALAMBIDIS, </a:t>
            </a:r>
            <a:r>
              <a:rPr lang="cs-CZ" sz="1200" dirty="0" err="1" smtClean="0"/>
              <a:t>Alexandros</a:t>
            </a:r>
            <a:r>
              <a:rPr lang="cs-CZ" sz="1200" dirty="0" smtClean="0"/>
              <a:t>; PILKA, Jiří; CÍSAŘ, Zdeněk a kol. </a:t>
            </a:r>
            <a:r>
              <a:rPr lang="cs-CZ" sz="1200" i="1" dirty="0" smtClean="0"/>
              <a:t>Hudební výchova pro 8. ročník základní školy</a:t>
            </a:r>
            <a:r>
              <a:rPr lang="cs-CZ" sz="1200" dirty="0" smtClean="0"/>
              <a:t>. Praha 2: pedagogické, 2005, ISBN 80-7235-298-9.</a:t>
            </a:r>
            <a:endParaRPr lang="cs-CZ" sz="1200" b="1" u="sng" dirty="0" smtClean="0"/>
          </a:p>
          <a:p>
            <a:r>
              <a:rPr lang="cs-CZ" sz="2400" dirty="0" smtClean="0"/>
              <a:t>Obr. 1. </a:t>
            </a:r>
            <a:r>
              <a:rPr lang="cs-CZ" sz="2400" dirty="0" smtClean="0"/>
              <a:t>-</a:t>
            </a:r>
            <a:r>
              <a:rPr lang="cs-CZ" sz="1200" dirty="0"/>
              <a:t>AUTOR NEUVEDEN. </a:t>
            </a:r>
            <a:r>
              <a:rPr lang="cs-CZ" sz="1200" i="1" dirty="0"/>
              <a:t>wikimedia.org</a:t>
            </a:r>
            <a:r>
              <a:rPr lang="cs-CZ" sz="1200" dirty="0"/>
              <a:t> [online]. [cit. 25.2.2013]. Dostupný na WWW: http://</a:t>
            </a:r>
            <a:r>
              <a:rPr lang="cs-CZ" sz="1200" dirty="0" smtClean="0"/>
              <a:t>upload.wikimedia.org/wikipedia/commons/6/6e/YoungElvisPresley.jpg</a:t>
            </a:r>
            <a:endParaRPr lang="pl-PL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1809</TotalTime>
  <Words>210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Prezentace aplikace PowerPoint</vt:lpstr>
      <vt:lpstr>Anotace:</vt:lpstr>
      <vt:lpstr>Elvis Presley ( 1935–1977 )</vt:lpstr>
      <vt:lpstr>Život a dílo </vt:lpstr>
      <vt:lpstr>Otázky a odpovědi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185</cp:revision>
  <dcterms:created xsi:type="dcterms:W3CDTF">2011-03-22T17:13:23Z</dcterms:created>
  <dcterms:modified xsi:type="dcterms:W3CDTF">2013-02-25T12:19:05Z</dcterms:modified>
</cp:coreProperties>
</file>