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71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440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&amp;source=images&amp;cd=&amp;docid=ykvC_LVqowkf1M&amp;tbnid=DsQ55fsfYRCsLM:&amp;ved=0CAUQjRw&amp;url=http%3A%2F%2Fwww.flickr.com%2Fphotos%2Fbeatlesmaniac11%2F4191790770%2F&amp;ei=CnkxUpSlHoHKtAa2qoHoDQ&amp;bvm=bv.52109249,d.bGE&amp;psig=AFQjCNEpE6xY0xcCR3TrTuRnbRvagMkkFQ&amp;ust=1379060165951356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NahS3OHPw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VY_32_INOVACE_29_17_HV8_Skála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46734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err="1" smtClean="0"/>
              <a:t>The</a:t>
            </a:r>
            <a:r>
              <a:rPr lang="cs-CZ" sz="2000" dirty="0" smtClean="0"/>
              <a:t> Beatles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08637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err="1" smtClean="0"/>
              <a:t>The</a:t>
            </a:r>
            <a:r>
              <a:rPr lang="cs-CZ" sz="2000" dirty="0" smtClean="0"/>
              <a:t> Beatles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571604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Beatles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883434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</a:t>
            </a:r>
            <a:r>
              <a:rPr lang="cs-CZ" sz="2400" dirty="0" smtClean="0"/>
              <a:t>s legendární britskou skupinou </a:t>
            </a:r>
            <a:r>
              <a:rPr lang="cs-CZ" sz="2400" dirty="0" err="1" smtClean="0"/>
              <a:t>The</a:t>
            </a:r>
            <a:r>
              <a:rPr lang="cs-CZ" sz="2400" dirty="0" smtClean="0"/>
              <a:t> Beatles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Má za úkol vzdělávat a nabyté vědomosti si ověřit v otázkách</a:t>
            </a:r>
          </a:p>
          <a:p>
            <a:endParaRPr lang="cs-CZ" sz="2400" dirty="0" smtClean="0"/>
          </a:p>
          <a:p>
            <a:r>
              <a:rPr lang="cs-CZ" sz="2400" dirty="0" smtClean="0"/>
              <a:t>Obsah je pro žáky 8. ročníku a je určen pro interaktivní </a:t>
            </a:r>
            <a:r>
              <a:rPr lang="cs-CZ" sz="2400" dirty="0" smtClean="0"/>
              <a:t>tabuli</a:t>
            </a:r>
          </a:p>
          <a:p>
            <a:endParaRPr lang="cs-CZ" sz="2400" dirty="0" smtClean="0"/>
          </a:p>
          <a:p>
            <a:r>
              <a:rPr lang="cs-CZ" sz="2400" dirty="0" smtClean="0"/>
              <a:t>Díky hypertextovým odkazům, žáci mohou vidět tvorbu této skupiny a tím je pro ně materiál inovativní</a:t>
            </a:r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16632"/>
            <a:ext cx="7239000" cy="92060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err="1" smtClean="0"/>
              <a:t>The</a:t>
            </a:r>
            <a:r>
              <a:rPr lang="cs-CZ" u="sng" dirty="0" smtClean="0"/>
              <a:t> Beatles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1960–1970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4098" name="Picture 2" descr="http://farm5.staticflickr.com/4012/4191790770_4f3fd8bcae_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196752"/>
            <a:ext cx="6624736" cy="49663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357298"/>
            <a:ext cx="86079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err="1" smtClean="0">
                <a:solidFill>
                  <a:srgbClr val="FF0000"/>
                </a:solidFill>
              </a:rPr>
              <a:t>The</a:t>
            </a:r>
            <a:r>
              <a:rPr lang="cs-CZ" sz="2400" dirty="0" smtClean="0">
                <a:solidFill>
                  <a:srgbClr val="FF0000"/>
                </a:solidFill>
              </a:rPr>
              <a:t> Beatles </a:t>
            </a:r>
            <a:r>
              <a:rPr lang="cs-CZ" sz="2400" dirty="0" smtClean="0"/>
              <a:t>– patří mezi nejuznávanější kapely v historii populární hudby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Členové </a:t>
            </a:r>
            <a:r>
              <a:rPr lang="cs-CZ" sz="2400" dirty="0" err="1" smtClean="0"/>
              <a:t>The</a:t>
            </a:r>
            <a:r>
              <a:rPr lang="cs-CZ" sz="2400" dirty="0" smtClean="0"/>
              <a:t> Beatles byli – </a:t>
            </a:r>
            <a:r>
              <a:rPr lang="cs-CZ" sz="2400" dirty="0" smtClean="0">
                <a:solidFill>
                  <a:srgbClr val="FF0000"/>
                </a:solidFill>
              </a:rPr>
              <a:t>John Lennon, Paul </a:t>
            </a:r>
            <a:r>
              <a:rPr lang="cs-CZ" sz="2400" dirty="0" err="1" smtClean="0">
                <a:solidFill>
                  <a:srgbClr val="FF0000"/>
                </a:solidFill>
              </a:rPr>
              <a:t>McCartney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Georg</a:t>
            </a:r>
            <a:r>
              <a:rPr lang="cs-CZ" sz="2400" dirty="0" smtClean="0">
                <a:solidFill>
                  <a:srgbClr val="FF0000"/>
                </a:solidFill>
              </a:rPr>
              <a:t> Harrison, </a:t>
            </a:r>
            <a:r>
              <a:rPr lang="cs-CZ" sz="2400" dirty="0" err="1" smtClean="0">
                <a:solidFill>
                  <a:srgbClr val="FF0000"/>
                </a:solidFill>
              </a:rPr>
              <a:t>Ringo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Starr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Hráli především </a:t>
            </a:r>
            <a:r>
              <a:rPr lang="cs-CZ" sz="2400" dirty="0" smtClean="0">
                <a:solidFill>
                  <a:srgbClr val="FF0000"/>
                </a:solidFill>
              </a:rPr>
              <a:t>rock </a:t>
            </a:r>
            <a:r>
              <a:rPr lang="cs-CZ" sz="2400" dirty="0" err="1" smtClean="0">
                <a:solidFill>
                  <a:srgbClr val="FF0000"/>
                </a:solidFill>
              </a:rPr>
              <a:t>and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r</a:t>
            </a:r>
            <a:r>
              <a:rPr lang="cs-CZ" sz="2400" dirty="0" err="1" smtClean="0">
                <a:solidFill>
                  <a:srgbClr val="FF0000"/>
                </a:solidFill>
              </a:rPr>
              <a:t>oll</a:t>
            </a:r>
            <a:r>
              <a:rPr lang="cs-CZ" sz="2400" dirty="0" smtClean="0"/>
              <a:t>, ale také </a:t>
            </a:r>
            <a:r>
              <a:rPr lang="cs-CZ" sz="2400" dirty="0" smtClean="0">
                <a:solidFill>
                  <a:srgbClr val="FF0000"/>
                </a:solidFill>
              </a:rPr>
              <a:t>pop </a:t>
            </a:r>
            <a:r>
              <a:rPr lang="cs-CZ" sz="2400" dirty="0" smtClean="0"/>
              <a:t>či </a:t>
            </a:r>
            <a:r>
              <a:rPr lang="cs-CZ" sz="2400" dirty="0" err="1" smtClean="0">
                <a:solidFill>
                  <a:srgbClr val="FF0000"/>
                </a:solidFill>
              </a:rPr>
              <a:t>big</a:t>
            </a:r>
            <a:r>
              <a:rPr lang="cs-CZ" sz="2400" dirty="0" smtClean="0">
                <a:solidFill>
                  <a:srgbClr val="FF0000"/>
                </a:solidFill>
              </a:rPr>
              <a:t> beat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Prodali přes miliardu desek a v roce 2004 je časopis </a:t>
            </a:r>
            <a:r>
              <a:rPr lang="cs-CZ" sz="2400" dirty="0" err="1" smtClean="0"/>
              <a:t>Rolling</a:t>
            </a:r>
            <a:r>
              <a:rPr lang="cs-CZ" sz="2400" dirty="0" smtClean="0"/>
              <a:t> Stone zařadil na 1. místo mezi největšími umělci historie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ukázka</a:t>
            </a:r>
            <a:r>
              <a:rPr lang="cs-CZ" sz="2400" dirty="0" smtClean="0"/>
              <a:t>: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6" name="Šipka doprava 5">
            <a:hlinkClick r:id="rId2"/>
          </p:cNvPr>
          <p:cNvSpPr/>
          <p:nvPr/>
        </p:nvSpPr>
        <p:spPr>
          <a:xfrm>
            <a:off x="3923928" y="5733256"/>
            <a:ext cx="4392488" cy="864096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Help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70170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1. </a:t>
            </a:r>
            <a:r>
              <a:rPr lang="cs-CZ" sz="2000" dirty="0" smtClean="0"/>
              <a:t>Z jakého města </a:t>
            </a:r>
            <a:r>
              <a:rPr lang="cs-CZ" sz="2000" dirty="0" err="1" smtClean="0"/>
              <a:t>The</a:t>
            </a:r>
            <a:r>
              <a:rPr lang="cs-CZ" sz="2000" dirty="0" smtClean="0"/>
              <a:t> Beatles pocházeli?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Liverpool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2. </a:t>
            </a:r>
            <a:r>
              <a:rPr lang="cs-CZ" sz="2000" dirty="0" smtClean="0">
                <a:solidFill>
                  <a:schemeClr val="tx1"/>
                </a:solidFill>
              </a:rPr>
              <a:t>Jak se jmenoval zpěvák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Beatles a co se mu stalo?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John Lennon</a:t>
            </a:r>
            <a:r>
              <a:rPr lang="cs-CZ" sz="2000" dirty="0" smtClean="0"/>
              <a:t>-</a:t>
            </a:r>
            <a:r>
              <a:rPr lang="cs-CZ" sz="2000" dirty="0" smtClean="0"/>
              <a:t> zastřelili ho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 smtClean="0"/>
              <a:t>AUTOR NEUVEDEN. </a:t>
            </a:r>
            <a:r>
              <a:rPr lang="cs-CZ" sz="1200" i="1" dirty="0" err="1" smtClean="0"/>
              <a:t>flickr.com</a:t>
            </a:r>
            <a:r>
              <a:rPr lang="cs-CZ" sz="1200" dirty="0" smtClean="0"/>
              <a:t> [online]. [cit. 12.9.2013]. Dostupný na WWW: http://www.</a:t>
            </a:r>
            <a:r>
              <a:rPr lang="cs-CZ" sz="1200" dirty="0" err="1" smtClean="0"/>
              <a:t>flickr.com</a:t>
            </a:r>
            <a:r>
              <a:rPr lang="cs-CZ" sz="1200" dirty="0" smtClean="0"/>
              <a:t>/</a:t>
            </a:r>
            <a:r>
              <a:rPr lang="cs-CZ" sz="1200" dirty="0" err="1" smtClean="0"/>
              <a:t>photos</a:t>
            </a:r>
            <a:r>
              <a:rPr lang="cs-CZ" sz="1200" dirty="0" smtClean="0"/>
              <a:t>/beatlesmaniac11/4191790770/ 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     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1813</TotalTime>
  <Words>230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Anotace:</vt:lpstr>
      <vt:lpstr>The Beatles ( 1960–1970 )</vt:lpstr>
      <vt:lpstr>Život a dílo </vt:lpstr>
      <vt:lpstr>Otázky a odpovědi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189</cp:revision>
  <dcterms:created xsi:type="dcterms:W3CDTF">2011-03-22T17:13:23Z</dcterms:created>
  <dcterms:modified xsi:type="dcterms:W3CDTF">2013-09-12T08:33:59Z</dcterms:modified>
</cp:coreProperties>
</file>